
<file path=[Content_Types].xml><?xml version="1.0" encoding="utf-8"?>
<Types xmlns="http://schemas.openxmlformats.org/package/2006/content-types">
  <Default Extension="jpeg" ContentType="image/jpeg"/>
  <Default Extension="vml" ContentType="application/vnd.openxmlformats-officedocument.vmlDrawi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8" r:id="rId3"/>
    <p:sldId id="257" r:id="rId4"/>
    <p:sldId id="261" r:id="rId5"/>
    <p:sldId id="260" r:id="rId6"/>
    <p:sldId id="263" r:id="rId7"/>
    <p:sldId id="264" r:id="rId8"/>
    <p:sldId id="268" r:id="rId9"/>
    <p:sldId id="267" r:id="rId10"/>
    <p:sldId id="269" r:id="rId11"/>
    <p:sldId id="272" r:id="rId12"/>
    <p:sldId id="273" r:id="rId13"/>
    <p:sldId id="274" r:id="rId14"/>
    <p:sldId id="276" r:id="rId15"/>
    <p:sldId id="275" r:id="rId16"/>
    <p:sldId id="270" r:id="rId17"/>
    <p:sldId id="262" r:id="rId18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20" Type="http://schemas.openxmlformats.org/officeDocument/2006/relationships/viewProps" Target="viewProps.xml"/><Relationship Id="rId2" Type="http://schemas.openxmlformats.org/officeDocument/2006/relationships/theme" Target="theme/theme1.xml"/><Relationship Id="rId19" Type="http://schemas.openxmlformats.org/officeDocument/2006/relationships/presProps" Target="presProps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9" Type="http://schemas.openxmlformats.org/officeDocument/2006/relationships/image" Target="../media/image9.wmf"/><Relationship Id="rId8" Type="http://schemas.openxmlformats.org/officeDocument/2006/relationships/image" Target="../media/image8.wmf"/><Relationship Id="rId7" Type="http://schemas.openxmlformats.org/officeDocument/2006/relationships/image" Target="../media/image7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3" Type="http://schemas.openxmlformats.org/officeDocument/2006/relationships/image" Target="../media/image13.wmf"/><Relationship Id="rId12" Type="http://schemas.openxmlformats.org/officeDocument/2006/relationships/image" Target="../media/image12.wmf"/><Relationship Id="rId11" Type="http://schemas.openxmlformats.org/officeDocument/2006/relationships/image" Target="../media/image11.wmf"/><Relationship Id="rId10" Type="http://schemas.openxmlformats.org/officeDocument/2006/relationships/image" Target="../media/image10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9" Type="http://schemas.openxmlformats.org/officeDocument/2006/relationships/image" Target="../media/image54.wmf"/><Relationship Id="rId8" Type="http://schemas.openxmlformats.org/officeDocument/2006/relationships/image" Target="../media/image50.wmf"/><Relationship Id="rId7" Type="http://schemas.openxmlformats.org/officeDocument/2006/relationships/image" Target="../media/image49.wmf"/><Relationship Id="rId6" Type="http://schemas.openxmlformats.org/officeDocument/2006/relationships/image" Target="../media/image21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Relationship Id="rId3" Type="http://schemas.openxmlformats.org/officeDocument/2006/relationships/image" Target="../media/image23.wmf"/><Relationship Id="rId2" Type="http://schemas.openxmlformats.org/officeDocument/2006/relationships/image" Target="../media/image43.wmf"/><Relationship Id="rId10" Type="http://schemas.openxmlformats.org/officeDocument/2006/relationships/image" Target="../media/image52.wmf"/><Relationship Id="rId1" Type="http://schemas.openxmlformats.org/officeDocument/2006/relationships/image" Target="../media/image53.wmf"/></Relationships>
</file>

<file path=ppt/drawings/_rels/vmlDrawing11.vml.rels><?xml version="1.0" encoding="UTF-8" standalone="yes"?>
<Relationships xmlns="http://schemas.openxmlformats.org/package/2006/relationships"><Relationship Id="rId9" Type="http://schemas.openxmlformats.org/officeDocument/2006/relationships/image" Target="../media/image56.wmf"/><Relationship Id="rId8" Type="http://schemas.openxmlformats.org/officeDocument/2006/relationships/image" Target="../media/image50.wmf"/><Relationship Id="rId7" Type="http://schemas.openxmlformats.org/officeDocument/2006/relationships/image" Target="../media/image49.wmf"/><Relationship Id="rId6" Type="http://schemas.openxmlformats.org/officeDocument/2006/relationships/image" Target="../media/image21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Relationship Id="rId3" Type="http://schemas.openxmlformats.org/officeDocument/2006/relationships/image" Target="../media/image23.wmf"/><Relationship Id="rId2" Type="http://schemas.openxmlformats.org/officeDocument/2006/relationships/image" Target="../media/image43.wmf"/><Relationship Id="rId11" Type="http://schemas.openxmlformats.org/officeDocument/2006/relationships/image" Target="../media/image57.wmf"/><Relationship Id="rId10" Type="http://schemas.openxmlformats.org/officeDocument/2006/relationships/image" Target="../media/image52.wmf"/><Relationship Id="rId1" Type="http://schemas.openxmlformats.org/officeDocument/2006/relationships/image" Target="../media/image55.wmf"/></Relationships>
</file>

<file path=ppt/drawings/_rels/vmlDrawing12.vml.rels><?xml version="1.0" encoding="UTF-8" standalone="yes"?>
<Relationships xmlns="http://schemas.openxmlformats.org/package/2006/relationships"><Relationship Id="rId9" Type="http://schemas.openxmlformats.org/officeDocument/2006/relationships/image" Target="../media/image56.wmf"/><Relationship Id="rId8" Type="http://schemas.openxmlformats.org/officeDocument/2006/relationships/image" Target="../media/image50.wmf"/><Relationship Id="rId7" Type="http://schemas.openxmlformats.org/officeDocument/2006/relationships/image" Target="../media/image49.wmf"/><Relationship Id="rId6" Type="http://schemas.openxmlformats.org/officeDocument/2006/relationships/image" Target="../media/image21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Relationship Id="rId3" Type="http://schemas.openxmlformats.org/officeDocument/2006/relationships/image" Target="../media/image23.wmf"/><Relationship Id="rId2" Type="http://schemas.openxmlformats.org/officeDocument/2006/relationships/image" Target="../media/image43.wmf"/><Relationship Id="rId10" Type="http://schemas.openxmlformats.org/officeDocument/2006/relationships/image" Target="../media/image57.wmf"/><Relationship Id="rId1" Type="http://schemas.openxmlformats.org/officeDocument/2006/relationships/image" Target="../media/image58.wmf"/></Relationships>
</file>

<file path=ppt/drawings/_rels/vmlDrawing13.vml.rels><?xml version="1.0" encoding="UTF-8" standalone="yes"?>
<Relationships xmlns="http://schemas.openxmlformats.org/package/2006/relationships"><Relationship Id="rId5" Type="http://schemas.openxmlformats.org/officeDocument/2006/relationships/image" Target="../media/image63.wmf"/><Relationship Id="rId4" Type="http://schemas.openxmlformats.org/officeDocument/2006/relationships/image" Target="../media/image62.wmf"/><Relationship Id="rId3" Type="http://schemas.openxmlformats.org/officeDocument/2006/relationships/image" Target="../media/image61.wmf"/><Relationship Id="rId2" Type="http://schemas.openxmlformats.org/officeDocument/2006/relationships/image" Target="../media/image60.wmf"/><Relationship Id="rId1" Type="http://schemas.openxmlformats.org/officeDocument/2006/relationships/image" Target="../media/image59.wmf"/></Relationships>
</file>

<file path=ppt/drawings/_rels/vmlDrawing14.vml.rels><?xml version="1.0" encoding="UTF-8" standalone="yes"?>
<Relationships xmlns="http://schemas.openxmlformats.org/package/2006/relationships"><Relationship Id="rId5" Type="http://schemas.openxmlformats.org/officeDocument/2006/relationships/image" Target="../media/image66.wmf"/><Relationship Id="rId4" Type="http://schemas.openxmlformats.org/officeDocument/2006/relationships/image" Target="../media/image60.wmf"/><Relationship Id="rId3" Type="http://schemas.openxmlformats.org/officeDocument/2006/relationships/image" Target="../media/image59.wmf"/><Relationship Id="rId2" Type="http://schemas.openxmlformats.org/officeDocument/2006/relationships/image" Target="../media/image65.wmf"/><Relationship Id="rId1" Type="http://schemas.openxmlformats.org/officeDocument/2006/relationships/image" Target="../media/image64.wmf"/></Relationships>
</file>

<file path=ppt/drawings/_rels/vmlDrawing15.vml.rels><?xml version="1.0" encoding="UTF-8" standalone="yes"?>
<Relationships xmlns="http://schemas.openxmlformats.org/package/2006/relationships"><Relationship Id="rId9" Type="http://schemas.openxmlformats.org/officeDocument/2006/relationships/image" Target="../media/image44.wmf"/><Relationship Id="rId8" Type="http://schemas.openxmlformats.org/officeDocument/2006/relationships/image" Target="../media/image25.wmf"/><Relationship Id="rId7" Type="http://schemas.openxmlformats.org/officeDocument/2006/relationships/image" Target="../media/image24.wmf"/><Relationship Id="rId6" Type="http://schemas.openxmlformats.org/officeDocument/2006/relationships/image" Target="../media/image23.wmf"/><Relationship Id="rId5" Type="http://schemas.openxmlformats.org/officeDocument/2006/relationships/image" Target="../media/image43.wmf"/><Relationship Id="rId4" Type="http://schemas.openxmlformats.org/officeDocument/2006/relationships/image" Target="../media/image67.wmf"/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0" Type="http://schemas.openxmlformats.org/officeDocument/2006/relationships/image" Target="../media/image46.wmf"/><Relationship Id="rId1" Type="http://schemas.openxmlformats.org/officeDocument/2006/relationships/image" Target="../media/image21.wmf"/></Relationships>
</file>

<file path=ppt/drawings/_rels/vmlDrawing16.vml.rels><?xml version="1.0" encoding="UTF-8" standalone="yes"?>
<Relationships xmlns="http://schemas.openxmlformats.org/package/2006/relationships"><Relationship Id="rId9" Type="http://schemas.openxmlformats.org/officeDocument/2006/relationships/image" Target="../media/image43.wmf"/><Relationship Id="rId8" Type="http://schemas.openxmlformats.org/officeDocument/2006/relationships/image" Target="../media/image28.wmf"/><Relationship Id="rId7" Type="http://schemas.openxmlformats.org/officeDocument/2006/relationships/image" Target="../media/image27.wmf"/><Relationship Id="rId6" Type="http://schemas.openxmlformats.org/officeDocument/2006/relationships/image" Target="../media/image26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2.vml.rels><?xml version="1.0" encoding="UTF-8" standalone="yes"?>
<Relationships xmlns="http://schemas.openxmlformats.org/package/2006/relationships"><Relationship Id="rId7" Type="http://schemas.openxmlformats.org/officeDocument/2006/relationships/image" Target="../media/image13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17.wmf"/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4.vml.rels><?xml version="1.0" encoding="UTF-8" standalone="yes"?>
<Relationships xmlns="http://schemas.openxmlformats.org/package/2006/relationships"><Relationship Id="rId9" Type="http://schemas.openxmlformats.org/officeDocument/2006/relationships/image" Target="../media/image29.wmf"/><Relationship Id="rId8" Type="http://schemas.openxmlformats.org/officeDocument/2006/relationships/image" Target="../media/image28.wmf"/><Relationship Id="rId7" Type="http://schemas.openxmlformats.org/officeDocument/2006/relationships/image" Target="../media/image27.wmf"/><Relationship Id="rId6" Type="http://schemas.openxmlformats.org/officeDocument/2006/relationships/image" Target="../media/image26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5.vml.rels><?xml version="1.0" encoding="UTF-8" standalone="yes"?>
<Relationships xmlns="http://schemas.openxmlformats.org/package/2006/relationships"><Relationship Id="rId9" Type="http://schemas.openxmlformats.org/officeDocument/2006/relationships/image" Target="../media/image33.wmf"/><Relationship Id="rId8" Type="http://schemas.openxmlformats.org/officeDocument/2006/relationships/image" Target="../media/image32.wmf"/><Relationship Id="rId7" Type="http://schemas.openxmlformats.org/officeDocument/2006/relationships/image" Target="../media/image5.wmf"/><Relationship Id="rId6" Type="http://schemas.openxmlformats.org/officeDocument/2006/relationships/image" Target="../media/image4.wmf"/><Relationship Id="rId5" Type="http://schemas.openxmlformats.org/officeDocument/2006/relationships/image" Target="../media/image3.wmf"/><Relationship Id="rId4" Type="http://schemas.openxmlformats.org/officeDocument/2006/relationships/image" Target="../media/image2.wmf"/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8" Type="http://schemas.openxmlformats.org/officeDocument/2006/relationships/image" Target="../media/image41.wmf"/><Relationship Id="rId17" Type="http://schemas.openxmlformats.org/officeDocument/2006/relationships/image" Target="../media/image40.wmf"/><Relationship Id="rId16" Type="http://schemas.openxmlformats.org/officeDocument/2006/relationships/image" Target="../media/image39.wmf"/><Relationship Id="rId15" Type="http://schemas.openxmlformats.org/officeDocument/2006/relationships/image" Target="../media/image38.wmf"/><Relationship Id="rId14" Type="http://schemas.openxmlformats.org/officeDocument/2006/relationships/image" Target="../media/image37.wmf"/><Relationship Id="rId13" Type="http://schemas.openxmlformats.org/officeDocument/2006/relationships/image" Target="../media/image36.wmf"/><Relationship Id="rId12" Type="http://schemas.openxmlformats.org/officeDocument/2006/relationships/image" Target="../media/image35.wmf"/><Relationship Id="rId11" Type="http://schemas.openxmlformats.org/officeDocument/2006/relationships/image" Target="../media/image34.wmf"/><Relationship Id="rId10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6.vml.rels><?xml version="1.0" encoding="UTF-8" standalone="yes"?>
<Relationships xmlns="http://schemas.openxmlformats.org/package/2006/relationships"><Relationship Id="rId9" Type="http://schemas.openxmlformats.org/officeDocument/2006/relationships/image" Target="../media/image44.wmf"/><Relationship Id="rId8" Type="http://schemas.openxmlformats.org/officeDocument/2006/relationships/image" Target="../media/image25.wmf"/><Relationship Id="rId7" Type="http://schemas.openxmlformats.org/officeDocument/2006/relationships/image" Target="../media/image24.wmf"/><Relationship Id="rId6" Type="http://schemas.openxmlformats.org/officeDocument/2006/relationships/image" Target="../media/image23.wmf"/><Relationship Id="rId5" Type="http://schemas.openxmlformats.org/officeDocument/2006/relationships/image" Target="../media/image43.wmf"/><Relationship Id="rId4" Type="http://schemas.openxmlformats.org/officeDocument/2006/relationships/image" Target="../media/image42.wmf"/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1.wmf"/></Relationships>
</file>

<file path=ppt/drawings/_rels/vmlDrawing7.vml.rels><?xml version="1.0" encoding="UTF-8" standalone="yes"?>
<Relationships xmlns="http://schemas.openxmlformats.org/package/2006/relationships"><Relationship Id="rId9" Type="http://schemas.openxmlformats.org/officeDocument/2006/relationships/image" Target="../media/image44.wmf"/><Relationship Id="rId8" Type="http://schemas.openxmlformats.org/officeDocument/2006/relationships/image" Target="../media/image25.wmf"/><Relationship Id="rId7" Type="http://schemas.openxmlformats.org/officeDocument/2006/relationships/image" Target="../media/image24.wmf"/><Relationship Id="rId6" Type="http://schemas.openxmlformats.org/officeDocument/2006/relationships/image" Target="../media/image23.wmf"/><Relationship Id="rId5" Type="http://schemas.openxmlformats.org/officeDocument/2006/relationships/image" Target="../media/image43.wmf"/><Relationship Id="rId4" Type="http://schemas.openxmlformats.org/officeDocument/2006/relationships/image" Target="../media/image45.wmf"/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0" Type="http://schemas.openxmlformats.org/officeDocument/2006/relationships/image" Target="../media/image46.wmf"/><Relationship Id="rId1" Type="http://schemas.openxmlformats.org/officeDocument/2006/relationships/image" Target="../media/image21.wmf"/></Relationships>
</file>

<file path=ppt/drawings/_rels/vmlDrawing8.vml.rels><?xml version="1.0" encoding="UTF-8" standalone="yes"?>
<Relationships xmlns="http://schemas.openxmlformats.org/package/2006/relationships"><Relationship Id="rId9" Type="http://schemas.openxmlformats.org/officeDocument/2006/relationships/image" Target="../media/image44.wmf"/><Relationship Id="rId8" Type="http://schemas.openxmlformats.org/officeDocument/2006/relationships/image" Target="../media/image25.wmf"/><Relationship Id="rId7" Type="http://schemas.openxmlformats.org/officeDocument/2006/relationships/image" Target="../media/image24.wmf"/><Relationship Id="rId6" Type="http://schemas.openxmlformats.org/officeDocument/2006/relationships/image" Target="../media/image23.wmf"/><Relationship Id="rId5" Type="http://schemas.openxmlformats.org/officeDocument/2006/relationships/image" Target="../media/image43.wmf"/><Relationship Id="rId4" Type="http://schemas.openxmlformats.org/officeDocument/2006/relationships/image" Target="../media/image47.wmf"/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0" Type="http://schemas.openxmlformats.org/officeDocument/2006/relationships/image" Target="../media/image46.wmf"/><Relationship Id="rId1" Type="http://schemas.openxmlformats.org/officeDocument/2006/relationships/image" Target="../media/image21.wmf"/></Relationships>
</file>

<file path=ppt/drawings/_rels/vmlDrawing9.vml.rels><?xml version="1.0" encoding="UTF-8" standalone="yes"?>
<Relationships xmlns="http://schemas.openxmlformats.org/package/2006/relationships"><Relationship Id="rId9" Type="http://schemas.openxmlformats.org/officeDocument/2006/relationships/image" Target="../media/image51.wmf"/><Relationship Id="rId8" Type="http://schemas.openxmlformats.org/officeDocument/2006/relationships/image" Target="../media/image50.wmf"/><Relationship Id="rId7" Type="http://schemas.openxmlformats.org/officeDocument/2006/relationships/image" Target="../media/image49.wmf"/><Relationship Id="rId6" Type="http://schemas.openxmlformats.org/officeDocument/2006/relationships/image" Target="../media/image21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Relationship Id="rId3" Type="http://schemas.openxmlformats.org/officeDocument/2006/relationships/image" Target="../media/image23.wmf"/><Relationship Id="rId2" Type="http://schemas.openxmlformats.org/officeDocument/2006/relationships/image" Target="../media/image43.wmf"/><Relationship Id="rId10" Type="http://schemas.openxmlformats.org/officeDocument/2006/relationships/image" Target="../media/image52.wmf"/><Relationship Id="rId1" Type="http://schemas.openxmlformats.org/officeDocument/2006/relationships/image" Target="../media/image4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86774" y="1778438"/>
            <a:ext cx="4873574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186774" y="2665379"/>
            <a:ext cx="4873574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6938" y="1778438"/>
            <a:ext cx="4897576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6938" y="2665379"/>
            <a:ext cx="4897576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16534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165349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5.bin"/><Relationship Id="rId8" Type="http://schemas.openxmlformats.org/officeDocument/2006/relationships/image" Target="../media/image4.wmf"/><Relationship Id="rId7" Type="http://schemas.openxmlformats.org/officeDocument/2006/relationships/oleObject" Target="../embeddings/oleObject4.bin"/><Relationship Id="rId6" Type="http://schemas.openxmlformats.org/officeDocument/2006/relationships/image" Target="../media/image3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2.wmf"/><Relationship Id="rId30" Type="http://schemas.openxmlformats.org/officeDocument/2006/relationships/vmlDrawing" Target="../drawings/vmlDrawing1.vml"/><Relationship Id="rId3" Type="http://schemas.openxmlformats.org/officeDocument/2006/relationships/oleObject" Target="../embeddings/oleObject2.bin"/><Relationship Id="rId29" Type="http://schemas.openxmlformats.org/officeDocument/2006/relationships/slideLayout" Target="../slideLayouts/slideLayout2.xml"/><Relationship Id="rId28" Type="http://schemas.openxmlformats.org/officeDocument/2006/relationships/image" Target="../media/image13.wmf"/><Relationship Id="rId27" Type="http://schemas.openxmlformats.org/officeDocument/2006/relationships/oleObject" Target="../embeddings/oleObject15.bin"/><Relationship Id="rId26" Type="http://schemas.openxmlformats.org/officeDocument/2006/relationships/image" Target="../media/image12.wmf"/><Relationship Id="rId25" Type="http://schemas.openxmlformats.org/officeDocument/2006/relationships/oleObject" Target="../embeddings/oleObject14.bin"/><Relationship Id="rId24" Type="http://schemas.openxmlformats.org/officeDocument/2006/relationships/oleObject" Target="../embeddings/oleObject13.bin"/><Relationship Id="rId23" Type="http://schemas.openxmlformats.org/officeDocument/2006/relationships/image" Target="../media/image11.wmf"/><Relationship Id="rId22" Type="http://schemas.openxmlformats.org/officeDocument/2006/relationships/oleObject" Target="../embeddings/oleObject12.bin"/><Relationship Id="rId21" Type="http://schemas.openxmlformats.org/officeDocument/2006/relationships/oleObject" Target="../embeddings/oleObject11.bin"/><Relationship Id="rId20" Type="http://schemas.openxmlformats.org/officeDocument/2006/relationships/image" Target="../media/image10.wmf"/><Relationship Id="rId2" Type="http://schemas.openxmlformats.org/officeDocument/2006/relationships/image" Target="../media/image1.wmf"/><Relationship Id="rId19" Type="http://schemas.openxmlformats.org/officeDocument/2006/relationships/oleObject" Target="../embeddings/oleObject10.bin"/><Relationship Id="rId18" Type="http://schemas.openxmlformats.org/officeDocument/2006/relationships/image" Target="../media/image9.wmf"/><Relationship Id="rId17" Type="http://schemas.openxmlformats.org/officeDocument/2006/relationships/oleObject" Target="../embeddings/oleObject9.bin"/><Relationship Id="rId16" Type="http://schemas.openxmlformats.org/officeDocument/2006/relationships/image" Target="../media/image8.wmf"/><Relationship Id="rId15" Type="http://schemas.openxmlformats.org/officeDocument/2006/relationships/oleObject" Target="../embeddings/oleObject8.bin"/><Relationship Id="rId14" Type="http://schemas.openxmlformats.org/officeDocument/2006/relationships/image" Target="../media/image7.wmf"/><Relationship Id="rId13" Type="http://schemas.openxmlformats.org/officeDocument/2006/relationships/oleObject" Target="../embeddings/oleObject7.bin"/><Relationship Id="rId12" Type="http://schemas.openxmlformats.org/officeDocument/2006/relationships/image" Target="../media/image6.wmf"/><Relationship Id="rId11" Type="http://schemas.openxmlformats.org/officeDocument/2006/relationships/oleObject" Target="../embeddings/oleObject6.bin"/><Relationship Id="rId10" Type="http://schemas.openxmlformats.org/officeDocument/2006/relationships/image" Target="../media/image5.wmf"/><Relationship Id="rId1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01.bin"/><Relationship Id="rId8" Type="http://schemas.openxmlformats.org/officeDocument/2006/relationships/image" Target="../media/image24.wmf"/><Relationship Id="rId7" Type="http://schemas.openxmlformats.org/officeDocument/2006/relationships/oleObject" Target="../embeddings/oleObject100.bin"/><Relationship Id="rId6" Type="http://schemas.openxmlformats.org/officeDocument/2006/relationships/image" Target="../media/image23.wmf"/><Relationship Id="rId5" Type="http://schemas.openxmlformats.org/officeDocument/2006/relationships/oleObject" Target="../embeddings/oleObject99.bin"/><Relationship Id="rId4" Type="http://schemas.openxmlformats.org/officeDocument/2006/relationships/image" Target="../media/image43.wmf"/><Relationship Id="rId3" Type="http://schemas.openxmlformats.org/officeDocument/2006/relationships/oleObject" Target="../embeddings/oleObject98.bin"/><Relationship Id="rId22" Type="http://schemas.openxmlformats.org/officeDocument/2006/relationships/vmlDrawing" Target="../drawings/vmlDrawing10.vml"/><Relationship Id="rId21" Type="http://schemas.openxmlformats.org/officeDocument/2006/relationships/slideLayout" Target="../slideLayouts/slideLayout2.xml"/><Relationship Id="rId20" Type="http://schemas.openxmlformats.org/officeDocument/2006/relationships/image" Target="../media/image52.wmf"/><Relationship Id="rId2" Type="http://schemas.openxmlformats.org/officeDocument/2006/relationships/image" Target="../media/image53.wmf"/><Relationship Id="rId19" Type="http://schemas.openxmlformats.org/officeDocument/2006/relationships/oleObject" Target="../embeddings/oleObject106.bin"/><Relationship Id="rId18" Type="http://schemas.openxmlformats.org/officeDocument/2006/relationships/image" Target="../media/image54.wmf"/><Relationship Id="rId17" Type="http://schemas.openxmlformats.org/officeDocument/2006/relationships/oleObject" Target="../embeddings/oleObject105.bin"/><Relationship Id="rId16" Type="http://schemas.openxmlformats.org/officeDocument/2006/relationships/image" Target="../media/image50.wmf"/><Relationship Id="rId15" Type="http://schemas.openxmlformats.org/officeDocument/2006/relationships/oleObject" Target="../embeddings/oleObject104.bin"/><Relationship Id="rId14" Type="http://schemas.openxmlformats.org/officeDocument/2006/relationships/image" Target="../media/image49.wmf"/><Relationship Id="rId13" Type="http://schemas.openxmlformats.org/officeDocument/2006/relationships/oleObject" Target="../embeddings/oleObject103.bin"/><Relationship Id="rId12" Type="http://schemas.openxmlformats.org/officeDocument/2006/relationships/image" Target="../media/image21.wmf"/><Relationship Id="rId11" Type="http://schemas.openxmlformats.org/officeDocument/2006/relationships/oleObject" Target="../embeddings/oleObject102.bin"/><Relationship Id="rId10" Type="http://schemas.openxmlformats.org/officeDocument/2006/relationships/image" Target="../media/image25.wmf"/><Relationship Id="rId1" Type="http://schemas.openxmlformats.org/officeDocument/2006/relationships/oleObject" Target="../embeddings/oleObject97.bin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11.bin"/><Relationship Id="rId8" Type="http://schemas.openxmlformats.org/officeDocument/2006/relationships/image" Target="../media/image24.wmf"/><Relationship Id="rId7" Type="http://schemas.openxmlformats.org/officeDocument/2006/relationships/oleObject" Target="../embeddings/oleObject110.bin"/><Relationship Id="rId6" Type="http://schemas.openxmlformats.org/officeDocument/2006/relationships/image" Target="../media/image23.wmf"/><Relationship Id="rId5" Type="http://schemas.openxmlformats.org/officeDocument/2006/relationships/oleObject" Target="../embeddings/oleObject109.bin"/><Relationship Id="rId4" Type="http://schemas.openxmlformats.org/officeDocument/2006/relationships/image" Target="../media/image43.wmf"/><Relationship Id="rId3" Type="http://schemas.openxmlformats.org/officeDocument/2006/relationships/oleObject" Target="../embeddings/oleObject108.bin"/><Relationship Id="rId24" Type="http://schemas.openxmlformats.org/officeDocument/2006/relationships/vmlDrawing" Target="../drawings/vmlDrawing11.vml"/><Relationship Id="rId23" Type="http://schemas.openxmlformats.org/officeDocument/2006/relationships/slideLayout" Target="../slideLayouts/slideLayout2.xml"/><Relationship Id="rId22" Type="http://schemas.openxmlformats.org/officeDocument/2006/relationships/image" Target="../media/image57.wmf"/><Relationship Id="rId21" Type="http://schemas.openxmlformats.org/officeDocument/2006/relationships/oleObject" Target="../embeddings/oleObject117.bin"/><Relationship Id="rId20" Type="http://schemas.openxmlformats.org/officeDocument/2006/relationships/image" Target="../media/image52.wmf"/><Relationship Id="rId2" Type="http://schemas.openxmlformats.org/officeDocument/2006/relationships/image" Target="../media/image55.wmf"/><Relationship Id="rId19" Type="http://schemas.openxmlformats.org/officeDocument/2006/relationships/oleObject" Target="../embeddings/oleObject116.bin"/><Relationship Id="rId18" Type="http://schemas.openxmlformats.org/officeDocument/2006/relationships/image" Target="../media/image56.wmf"/><Relationship Id="rId17" Type="http://schemas.openxmlformats.org/officeDocument/2006/relationships/oleObject" Target="../embeddings/oleObject115.bin"/><Relationship Id="rId16" Type="http://schemas.openxmlformats.org/officeDocument/2006/relationships/image" Target="../media/image50.wmf"/><Relationship Id="rId15" Type="http://schemas.openxmlformats.org/officeDocument/2006/relationships/oleObject" Target="../embeddings/oleObject114.bin"/><Relationship Id="rId14" Type="http://schemas.openxmlformats.org/officeDocument/2006/relationships/image" Target="../media/image49.wmf"/><Relationship Id="rId13" Type="http://schemas.openxmlformats.org/officeDocument/2006/relationships/oleObject" Target="../embeddings/oleObject113.bin"/><Relationship Id="rId12" Type="http://schemas.openxmlformats.org/officeDocument/2006/relationships/image" Target="../media/image21.wmf"/><Relationship Id="rId11" Type="http://schemas.openxmlformats.org/officeDocument/2006/relationships/oleObject" Target="../embeddings/oleObject112.bin"/><Relationship Id="rId10" Type="http://schemas.openxmlformats.org/officeDocument/2006/relationships/image" Target="../media/image25.wmf"/><Relationship Id="rId1" Type="http://schemas.openxmlformats.org/officeDocument/2006/relationships/oleObject" Target="../embeddings/oleObject107.bin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22.bin"/><Relationship Id="rId8" Type="http://schemas.openxmlformats.org/officeDocument/2006/relationships/image" Target="../media/image24.wmf"/><Relationship Id="rId7" Type="http://schemas.openxmlformats.org/officeDocument/2006/relationships/oleObject" Target="../embeddings/oleObject121.bin"/><Relationship Id="rId6" Type="http://schemas.openxmlformats.org/officeDocument/2006/relationships/image" Target="../media/image23.wmf"/><Relationship Id="rId5" Type="http://schemas.openxmlformats.org/officeDocument/2006/relationships/oleObject" Target="../embeddings/oleObject120.bin"/><Relationship Id="rId4" Type="http://schemas.openxmlformats.org/officeDocument/2006/relationships/image" Target="../media/image43.wmf"/><Relationship Id="rId3" Type="http://schemas.openxmlformats.org/officeDocument/2006/relationships/oleObject" Target="../embeddings/oleObject119.bin"/><Relationship Id="rId22" Type="http://schemas.openxmlformats.org/officeDocument/2006/relationships/vmlDrawing" Target="../drawings/vmlDrawing12.vml"/><Relationship Id="rId21" Type="http://schemas.openxmlformats.org/officeDocument/2006/relationships/slideLayout" Target="../slideLayouts/slideLayout2.xml"/><Relationship Id="rId20" Type="http://schemas.openxmlformats.org/officeDocument/2006/relationships/image" Target="../media/image57.wmf"/><Relationship Id="rId2" Type="http://schemas.openxmlformats.org/officeDocument/2006/relationships/image" Target="../media/image58.wmf"/><Relationship Id="rId19" Type="http://schemas.openxmlformats.org/officeDocument/2006/relationships/oleObject" Target="../embeddings/oleObject127.bin"/><Relationship Id="rId18" Type="http://schemas.openxmlformats.org/officeDocument/2006/relationships/image" Target="../media/image56.wmf"/><Relationship Id="rId17" Type="http://schemas.openxmlformats.org/officeDocument/2006/relationships/oleObject" Target="../embeddings/oleObject126.bin"/><Relationship Id="rId16" Type="http://schemas.openxmlformats.org/officeDocument/2006/relationships/image" Target="../media/image50.wmf"/><Relationship Id="rId15" Type="http://schemas.openxmlformats.org/officeDocument/2006/relationships/oleObject" Target="../embeddings/oleObject125.bin"/><Relationship Id="rId14" Type="http://schemas.openxmlformats.org/officeDocument/2006/relationships/image" Target="../media/image49.wmf"/><Relationship Id="rId13" Type="http://schemas.openxmlformats.org/officeDocument/2006/relationships/oleObject" Target="../embeddings/oleObject124.bin"/><Relationship Id="rId12" Type="http://schemas.openxmlformats.org/officeDocument/2006/relationships/image" Target="../media/image21.wmf"/><Relationship Id="rId11" Type="http://schemas.openxmlformats.org/officeDocument/2006/relationships/oleObject" Target="../embeddings/oleObject123.bin"/><Relationship Id="rId10" Type="http://schemas.openxmlformats.org/officeDocument/2006/relationships/image" Target="../media/image25.wmf"/><Relationship Id="rId1" Type="http://schemas.openxmlformats.org/officeDocument/2006/relationships/oleObject" Target="../embeddings/oleObject118.bin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32.bin"/><Relationship Id="rId8" Type="http://schemas.openxmlformats.org/officeDocument/2006/relationships/image" Target="../media/image62.wmf"/><Relationship Id="rId7" Type="http://schemas.openxmlformats.org/officeDocument/2006/relationships/oleObject" Target="../embeddings/oleObject131.bin"/><Relationship Id="rId6" Type="http://schemas.openxmlformats.org/officeDocument/2006/relationships/image" Target="../media/image61.wmf"/><Relationship Id="rId5" Type="http://schemas.openxmlformats.org/officeDocument/2006/relationships/oleObject" Target="../embeddings/oleObject130.bin"/><Relationship Id="rId4" Type="http://schemas.openxmlformats.org/officeDocument/2006/relationships/image" Target="../media/image60.wmf"/><Relationship Id="rId3" Type="http://schemas.openxmlformats.org/officeDocument/2006/relationships/oleObject" Target="../embeddings/oleObject129.bin"/><Relationship Id="rId2" Type="http://schemas.openxmlformats.org/officeDocument/2006/relationships/image" Target="../media/image59.wmf"/><Relationship Id="rId12" Type="http://schemas.openxmlformats.org/officeDocument/2006/relationships/vmlDrawing" Target="../drawings/vmlDrawing13.vml"/><Relationship Id="rId11" Type="http://schemas.openxmlformats.org/officeDocument/2006/relationships/slideLayout" Target="../slideLayouts/slideLayout2.xml"/><Relationship Id="rId10" Type="http://schemas.openxmlformats.org/officeDocument/2006/relationships/image" Target="../media/image63.wmf"/><Relationship Id="rId1" Type="http://schemas.openxmlformats.org/officeDocument/2006/relationships/oleObject" Target="../embeddings/oleObject128.bin"/></Relationships>
</file>

<file path=ppt/slides/_rels/slide14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37.bin"/><Relationship Id="rId8" Type="http://schemas.openxmlformats.org/officeDocument/2006/relationships/image" Target="../media/image60.wmf"/><Relationship Id="rId7" Type="http://schemas.openxmlformats.org/officeDocument/2006/relationships/oleObject" Target="../embeddings/oleObject136.bin"/><Relationship Id="rId6" Type="http://schemas.openxmlformats.org/officeDocument/2006/relationships/image" Target="../media/image59.wmf"/><Relationship Id="rId5" Type="http://schemas.openxmlformats.org/officeDocument/2006/relationships/oleObject" Target="../embeddings/oleObject135.bin"/><Relationship Id="rId4" Type="http://schemas.openxmlformats.org/officeDocument/2006/relationships/image" Target="../media/image65.wmf"/><Relationship Id="rId3" Type="http://schemas.openxmlformats.org/officeDocument/2006/relationships/oleObject" Target="../embeddings/oleObject134.bin"/><Relationship Id="rId2" Type="http://schemas.openxmlformats.org/officeDocument/2006/relationships/image" Target="../media/image64.wmf"/><Relationship Id="rId12" Type="http://schemas.openxmlformats.org/officeDocument/2006/relationships/vmlDrawing" Target="../drawings/vmlDrawing14.vml"/><Relationship Id="rId11" Type="http://schemas.openxmlformats.org/officeDocument/2006/relationships/slideLayout" Target="../slideLayouts/slideLayout2.xml"/><Relationship Id="rId10" Type="http://schemas.openxmlformats.org/officeDocument/2006/relationships/image" Target="../media/image66.wmf"/><Relationship Id="rId1" Type="http://schemas.openxmlformats.org/officeDocument/2006/relationships/oleObject" Target="../embeddings/oleObject133.bin"/></Relationships>
</file>

<file path=ppt/slides/_rels/slide15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42.bin"/><Relationship Id="rId8" Type="http://schemas.openxmlformats.org/officeDocument/2006/relationships/image" Target="../media/image67.wmf"/><Relationship Id="rId7" Type="http://schemas.openxmlformats.org/officeDocument/2006/relationships/oleObject" Target="../embeddings/oleObject141.bin"/><Relationship Id="rId6" Type="http://schemas.openxmlformats.org/officeDocument/2006/relationships/image" Target="../media/image27.wmf"/><Relationship Id="rId5" Type="http://schemas.openxmlformats.org/officeDocument/2006/relationships/oleObject" Target="../embeddings/oleObject140.bin"/><Relationship Id="rId4" Type="http://schemas.openxmlformats.org/officeDocument/2006/relationships/image" Target="../media/image26.wmf"/><Relationship Id="rId3" Type="http://schemas.openxmlformats.org/officeDocument/2006/relationships/oleObject" Target="../embeddings/oleObject139.bin"/><Relationship Id="rId22" Type="http://schemas.openxmlformats.org/officeDocument/2006/relationships/vmlDrawing" Target="../drawings/vmlDrawing15.vml"/><Relationship Id="rId21" Type="http://schemas.openxmlformats.org/officeDocument/2006/relationships/slideLayout" Target="../slideLayouts/slideLayout2.xml"/><Relationship Id="rId20" Type="http://schemas.openxmlformats.org/officeDocument/2006/relationships/image" Target="../media/image46.wmf"/><Relationship Id="rId2" Type="http://schemas.openxmlformats.org/officeDocument/2006/relationships/image" Target="../media/image21.wmf"/><Relationship Id="rId19" Type="http://schemas.openxmlformats.org/officeDocument/2006/relationships/oleObject" Target="../embeddings/oleObject147.bin"/><Relationship Id="rId18" Type="http://schemas.openxmlformats.org/officeDocument/2006/relationships/image" Target="../media/image44.wmf"/><Relationship Id="rId17" Type="http://schemas.openxmlformats.org/officeDocument/2006/relationships/oleObject" Target="../embeddings/oleObject146.bin"/><Relationship Id="rId16" Type="http://schemas.openxmlformats.org/officeDocument/2006/relationships/image" Target="../media/image25.wmf"/><Relationship Id="rId15" Type="http://schemas.openxmlformats.org/officeDocument/2006/relationships/oleObject" Target="../embeddings/oleObject145.bin"/><Relationship Id="rId14" Type="http://schemas.openxmlformats.org/officeDocument/2006/relationships/image" Target="../media/image24.wmf"/><Relationship Id="rId13" Type="http://schemas.openxmlformats.org/officeDocument/2006/relationships/oleObject" Target="../embeddings/oleObject144.bin"/><Relationship Id="rId12" Type="http://schemas.openxmlformats.org/officeDocument/2006/relationships/image" Target="../media/image23.wmf"/><Relationship Id="rId11" Type="http://schemas.openxmlformats.org/officeDocument/2006/relationships/oleObject" Target="../embeddings/oleObject143.bin"/><Relationship Id="rId10" Type="http://schemas.openxmlformats.org/officeDocument/2006/relationships/image" Target="../media/image43.wmf"/><Relationship Id="rId1" Type="http://schemas.openxmlformats.org/officeDocument/2006/relationships/oleObject" Target="../embeddings/oleObject138.bin"/></Relationships>
</file>

<file path=ppt/slides/_rels/slide16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52.bin"/><Relationship Id="rId8" Type="http://schemas.openxmlformats.org/officeDocument/2006/relationships/image" Target="../media/image24.wmf"/><Relationship Id="rId7" Type="http://schemas.openxmlformats.org/officeDocument/2006/relationships/oleObject" Target="../embeddings/oleObject151.bin"/><Relationship Id="rId6" Type="http://schemas.openxmlformats.org/officeDocument/2006/relationships/image" Target="../media/image23.wmf"/><Relationship Id="rId5" Type="http://schemas.openxmlformats.org/officeDocument/2006/relationships/oleObject" Target="../embeddings/oleObject150.bin"/><Relationship Id="rId4" Type="http://schemas.openxmlformats.org/officeDocument/2006/relationships/image" Target="../media/image22.wmf"/><Relationship Id="rId3" Type="http://schemas.openxmlformats.org/officeDocument/2006/relationships/oleObject" Target="../embeddings/oleObject149.bin"/><Relationship Id="rId21" Type="http://schemas.openxmlformats.org/officeDocument/2006/relationships/vmlDrawing" Target="../drawings/vmlDrawing16.vml"/><Relationship Id="rId20" Type="http://schemas.openxmlformats.org/officeDocument/2006/relationships/slideLayout" Target="../slideLayouts/slideLayout2.xml"/><Relationship Id="rId2" Type="http://schemas.openxmlformats.org/officeDocument/2006/relationships/image" Target="../media/image21.wmf"/><Relationship Id="rId19" Type="http://schemas.openxmlformats.org/officeDocument/2006/relationships/image" Target="../media/image43.wmf"/><Relationship Id="rId18" Type="http://schemas.openxmlformats.org/officeDocument/2006/relationships/oleObject" Target="../embeddings/oleObject157.bin"/><Relationship Id="rId17" Type="http://schemas.openxmlformats.org/officeDocument/2006/relationships/image" Target="../media/image28.wmf"/><Relationship Id="rId16" Type="http://schemas.openxmlformats.org/officeDocument/2006/relationships/oleObject" Target="../embeddings/oleObject156.bin"/><Relationship Id="rId15" Type="http://schemas.openxmlformats.org/officeDocument/2006/relationships/oleObject" Target="../embeddings/oleObject155.bin"/><Relationship Id="rId14" Type="http://schemas.openxmlformats.org/officeDocument/2006/relationships/image" Target="../media/image27.wmf"/><Relationship Id="rId13" Type="http://schemas.openxmlformats.org/officeDocument/2006/relationships/oleObject" Target="../embeddings/oleObject154.bin"/><Relationship Id="rId12" Type="http://schemas.openxmlformats.org/officeDocument/2006/relationships/image" Target="../media/image26.wmf"/><Relationship Id="rId11" Type="http://schemas.openxmlformats.org/officeDocument/2006/relationships/oleObject" Target="../embeddings/oleObject153.bin"/><Relationship Id="rId10" Type="http://schemas.openxmlformats.org/officeDocument/2006/relationships/image" Target="../media/image25.wmf"/><Relationship Id="rId1" Type="http://schemas.openxmlformats.org/officeDocument/2006/relationships/oleObject" Target="../embeddings/oleObject148.bin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20.bin"/><Relationship Id="rId8" Type="http://schemas.openxmlformats.org/officeDocument/2006/relationships/image" Target="../media/image17.wmf"/><Relationship Id="rId7" Type="http://schemas.openxmlformats.org/officeDocument/2006/relationships/oleObject" Target="../embeddings/oleObject19.bin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15.wmf"/><Relationship Id="rId3" Type="http://schemas.openxmlformats.org/officeDocument/2006/relationships/oleObject" Target="../embeddings/oleObject17.bin"/><Relationship Id="rId2" Type="http://schemas.openxmlformats.org/officeDocument/2006/relationships/image" Target="../media/image14.wmf"/><Relationship Id="rId16" Type="http://schemas.openxmlformats.org/officeDocument/2006/relationships/vmlDrawing" Target="../drawings/vmlDrawing2.vml"/><Relationship Id="rId15" Type="http://schemas.openxmlformats.org/officeDocument/2006/relationships/slideLayout" Target="../slideLayouts/slideLayout2.xml"/><Relationship Id="rId14" Type="http://schemas.openxmlformats.org/officeDocument/2006/relationships/image" Target="../media/image13.wmf"/><Relationship Id="rId13" Type="http://schemas.openxmlformats.org/officeDocument/2006/relationships/oleObject" Target="../embeddings/oleObject22.bin"/><Relationship Id="rId12" Type="http://schemas.openxmlformats.org/officeDocument/2006/relationships/image" Target="../media/image7.wmf"/><Relationship Id="rId11" Type="http://schemas.openxmlformats.org/officeDocument/2006/relationships/oleObject" Target="../embeddings/oleObject21.bin"/><Relationship Id="rId10" Type="http://schemas.openxmlformats.org/officeDocument/2006/relationships/image" Target="../media/image6.wmf"/><Relationship Id="rId1" Type="http://schemas.openxmlformats.org/officeDocument/2006/relationships/oleObject" Target="../embeddings/oleObject16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3.vml"/><Relationship Id="rId7" Type="http://schemas.openxmlformats.org/officeDocument/2006/relationships/slideLayout" Target="../slideLayouts/slideLayout2.x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25.bin"/><Relationship Id="rId4" Type="http://schemas.openxmlformats.org/officeDocument/2006/relationships/image" Target="../media/image19.wmf"/><Relationship Id="rId3" Type="http://schemas.openxmlformats.org/officeDocument/2006/relationships/oleObject" Target="../embeddings/oleObject24.bin"/><Relationship Id="rId2" Type="http://schemas.openxmlformats.org/officeDocument/2006/relationships/image" Target="../media/image18.wmf"/><Relationship Id="rId1" Type="http://schemas.openxmlformats.org/officeDocument/2006/relationships/oleObject" Target="../embeddings/oleObject23.bin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30.bin"/><Relationship Id="rId8" Type="http://schemas.openxmlformats.org/officeDocument/2006/relationships/image" Target="../media/image24.wmf"/><Relationship Id="rId7" Type="http://schemas.openxmlformats.org/officeDocument/2006/relationships/oleObject" Target="../embeddings/oleObject29.bin"/><Relationship Id="rId6" Type="http://schemas.openxmlformats.org/officeDocument/2006/relationships/image" Target="../media/image23.wmf"/><Relationship Id="rId5" Type="http://schemas.openxmlformats.org/officeDocument/2006/relationships/oleObject" Target="../embeddings/oleObject28.bin"/><Relationship Id="rId4" Type="http://schemas.openxmlformats.org/officeDocument/2006/relationships/image" Target="../media/image22.wmf"/><Relationship Id="rId3" Type="http://schemas.openxmlformats.org/officeDocument/2006/relationships/oleObject" Target="../embeddings/oleObject27.bin"/><Relationship Id="rId21" Type="http://schemas.openxmlformats.org/officeDocument/2006/relationships/vmlDrawing" Target="../drawings/vmlDrawing4.vml"/><Relationship Id="rId20" Type="http://schemas.openxmlformats.org/officeDocument/2006/relationships/slideLayout" Target="../slideLayouts/slideLayout2.xml"/><Relationship Id="rId2" Type="http://schemas.openxmlformats.org/officeDocument/2006/relationships/image" Target="../media/image21.wmf"/><Relationship Id="rId19" Type="http://schemas.openxmlformats.org/officeDocument/2006/relationships/image" Target="../media/image29.wmf"/><Relationship Id="rId18" Type="http://schemas.openxmlformats.org/officeDocument/2006/relationships/oleObject" Target="../embeddings/oleObject35.bin"/><Relationship Id="rId17" Type="http://schemas.openxmlformats.org/officeDocument/2006/relationships/image" Target="../media/image28.wmf"/><Relationship Id="rId16" Type="http://schemas.openxmlformats.org/officeDocument/2006/relationships/oleObject" Target="../embeddings/oleObject34.bin"/><Relationship Id="rId15" Type="http://schemas.openxmlformats.org/officeDocument/2006/relationships/oleObject" Target="../embeddings/oleObject33.bin"/><Relationship Id="rId14" Type="http://schemas.openxmlformats.org/officeDocument/2006/relationships/image" Target="../media/image27.wmf"/><Relationship Id="rId13" Type="http://schemas.openxmlformats.org/officeDocument/2006/relationships/oleObject" Target="../embeddings/oleObject32.bin"/><Relationship Id="rId12" Type="http://schemas.openxmlformats.org/officeDocument/2006/relationships/image" Target="../media/image26.wmf"/><Relationship Id="rId11" Type="http://schemas.openxmlformats.org/officeDocument/2006/relationships/oleObject" Target="../embeddings/oleObject31.bin"/><Relationship Id="rId10" Type="http://schemas.openxmlformats.org/officeDocument/2006/relationships/image" Target="../media/image25.wmf"/><Relationship Id="rId1" Type="http://schemas.openxmlformats.org/officeDocument/2006/relationships/oleObject" Target="../embeddings/oleObject26.bin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40.bin"/><Relationship Id="rId8" Type="http://schemas.openxmlformats.org/officeDocument/2006/relationships/image" Target="../media/image2.wmf"/><Relationship Id="rId7" Type="http://schemas.openxmlformats.org/officeDocument/2006/relationships/oleObject" Target="../embeddings/oleObject39.bin"/><Relationship Id="rId6" Type="http://schemas.openxmlformats.org/officeDocument/2006/relationships/image" Target="../media/image31.wmf"/><Relationship Id="rId5" Type="http://schemas.openxmlformats.org/officeDocument/2006/relationships/oleObject" Target="../embeddings/oleObject38.bin"/><Relationship Id="rId42" Type="http://schemas.openxmlformats.org/officeDocument/2006/relationships/vmlDrawing" Target="../drawings/vmlDrawing5.vml"/><Relationship Id="rId41" Type="http://schemas.openxmlformats.org/officeDocument/2006/relationships/slideLayout" Target="../slideLayouts/slideLayout2.xml"/><Relationship Id="rId40" Type="http://schemas.openxmlformats.org/officeDocument/2006/relationships/image" Target="../media/image41.wmf"/><Relationship Id="rId4" Type="http://schemas.openxmlformats.org/officeDocument/2006/relationships/image" Target="../media/image30.wmf"/><Relationship Id="rId39" Type="http://schemas.openxmlformats.org/officeDocument/2006/relationships/oleObject" Target="../embeddings/oleObject57.bin"/><Relationship Id="rId38" Type="http://schemas.openxmlformats.org/officeDocument/2006/relationships/oleObject" Target="../embeddings/oleObject56.bin"/><Relationship Id="rId37" Type="http://schemas.openxmlformats.org/officeDocument/2006/relationships/image" Target="../media/image40.wmf"/><Relationship Id="rId36" Type="http://schemas.openxmlformats.org/officeDocument/2006/relationships/oleObject" Target="../embeddings/oleObject55.bin"/><Relationship Id="rId35" Type="http://schemas.openxmlformats.org/officeDocument/2006/relationships/oleObject" Target="../embeddings/oleObject54.bin"/><Relationship Id="rId34" Type="http://schemas.openxmlformats.org/officeDocument/2006/relationships/oleObject" Target="../embeddings/oleObject53.bin"/><Relationship Id="rId33" Type="http://schemas.openxmlformats.org/officeDocument/2006/relationships/image" Target="../media/image39.wmf"/><Relationship Id="rId32" Type="http://schemas.openxmlformats.org/officeDocument/2006/relationships/oleObject" Target="../embeddings/oleObject52.bin"/><Relationship Id="rId31" Type="http://schemas.openxmlformats.org/officeDocument/2006/relationships/image" Target="../media/image38.wmf"/><Relationship Id="rId30" Type="http://schemas.openxmlformats.org/officeDocument/2006/relationships/oleObject" Target="../embeddings/oleObject51.bin"/><Relationship Id="rId3" Type="http://schemas.openxmlformats.org/officeDocument/2006/relationships/oleObject" Target="../embeddings/oleObject37.bin"/><Relationship Id="rId29" Type="http://schemas.openxmlformats.org/officeDocument/2006/relationships/image" Target="../media/image37.wmf"/><Relationship Id="rId28" Type="http://schemas.openxmlformats.org/officeDocument/2006/relationships/oleObject" Target="../embeddings/oleObject50.bin"/><Relationship Id="rId27" Type="http://schemas.openxmlformats.org/officeDocument/2006/relationships/image" Target="../media/image36.wmf"/><Relationship Id="rId26" Type="http://schemas.openxmlformats.org/officeDocument/2006/relationships/oleObject" Target="../embeddings/oleObject49.bin"/><Relationship Id="rId25" Type="http://schemas.openxmlformats.org/officeDocument/2006/relationships/image" Target="../media/image35.wmf"/><Relationship Id="rId24" Type="http://schemas.openxmlformats.org/officeDocument/2006/relationships/oleObject" Target="../embeddings/oleObject48.bin"/><Relationship Id="rId23" Type="http://schemas.openxmlformats.org/officeDocument/2006/relationships/image" Target="../media/image34.wmf"/><Relationship Id="rId22" Type="http://schemas.openxmlformats.org/officeDocument/2006/relationships/oleObject" Target="../embeddings/oleObject47.bin"/><Relationship Id="rId21" Type="http://schemas.openxmlformats.org/officeDocument/2006/relationships/image" Target="../media/image11.wmf"/><Relationship Id="rId20" Type="http://schemas.openxmlformats.org/officeDocument/2006/relationships/oleObject" Target="../embeddings/oleObject46.bin"/><Relationship Id="rId2" Type="http://schemas.openxmlformats.org/officeDocument/2006/relationships/image" Target="../media/image10.wmf"/><Relationship Id="rId19" Type="http://schemas.openxmlformats.org/officeDocument/2006/relationships/image" Target="../media/image33.wmf"/><Relationship Id="rId18" Type="http://schemas.openxmlformats.org/officeDocument/2006/relationships/oleObject" Target="../embeddings/oleObject45.bin"/><Relationship Id="rId17" Type="http://schemas.openxmlformats.org/officeDocument/2006/relationships/oleObject" Target="../embeddings/oleObject44.bin"/><Relationship Id="rId16" Type="http://schemas.openxmlformats.org/officeDocument/2006/relationships/image" Target="../media/image32.wmf"/><Relationship Id="rId15" Type="http://schemas.openxmlformats.org/officeDocument/2006/relationships/oleObject" Target="../embeddings/oleObject43.bin"/><Relationship Id="rId14" Type="http://schemas.openxmlformats.org/officeDocument/2006/relationships/image" Target="../media/image5.wmf"/><Relationship Id="rId13" Type="http://schemas.openxmlformats.org/officeDocument/2006/relationships/oleObject" Target="../embeddings/oleObject42.bin"/><Relationship Id="rId12" Type="http://schemas.openxmlformats.org/officeDocument/2006/relationships/image" Target="../media/image4.wmf"/><Relationship Id="rId11" Type="http://schemas.openxmlformats.org/officeDocument/2006/relationships/oleObject" Target="../embeddings/oleObject41.bin"/><Relationship Id="rId10" Type="http://schemas.openxmlformats.org/officeDocument/2006/relationships/image" Target="../media/image3.wmf"/><Relationship Id="rId1" Type="http://schemas.openxmlformats.org/officeDocument/2006/relationships/oleObject" Target="../embeddings/oleObject36.bin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62.bin"/><Relationship Id="rId8" Type="http://schemas.openxmlformats.org/officeDocument/2006/relationships/image" Target="../media/image42.wmf"/><Relationship Id="rId7" Type="http://schemas.openxmlformats.org/officeDocument/2006/relationships/oleObject" Target="../embeddings/oleObject61.bin"/><Relationship Id="rId6" Type="http://schemas.openxmlformats.org/officeDocument/2006/relationships/image" Target="../media/image27.wmf"/><Relationship Id="rId5" Type="http://schemas.openxmlformats.org/officeDocument/2006/relationships/oleObject" Target="../embeddings/oleObject60.bin"/><Relationship Id="rId4" Type="http://schemas.openxmlformats.org/officeDocument/2006/relationships/image" Target="../media/image26.wmf"/><Relationship Id="rId3" Type="http://schemas.openxmlformats.org/officeDocument/2006/relationships/oleObject" Target="../embeddings/oleObject59.bin"/><Relationship Id="rId20" Type="http://schemas.openxmlformats.org/officeDocument/2006/relationships/vmlDrawing" Target="../drawings/vmlDrawing6.vml"/><Relationship Id="rId2" Type="http://schemas.openxmlformats.org/officeDocument/2006/relationships/image" Target="../media/image21.wmf"/><Relationship Id="rId19" Type="http://schemas.openxmlformats.org/officeDocument/2006/relationships/slideLayout" Target="../slideLayouts/slideLayout2.xml"/><Relationship Id="rId18" Type="http://schemas.openxmlformats.org/officeDocument/2006/relationships/image" Target="../media/image44.wmf"/><Relationship Id="rId17" Type="http://schemas.openxmlformats.org/officeDocument/2006/relationships/oleObject" Target="../embeddings/oleObject66.bin"/><Relationship Id="rId16" Type="http://schemas.openxmlformats.org/officeDocument/2006/relationships/image" Target="../media/image25.wmf"/><Relationship Id="rId15" Type="http://schemas.openxmlformats.org/officeDocument/2006/relationships/oleObject" Target="../embeddings/oleObject65.bin"/><Relationship Id="rId14" Type="http://schemas.openxmlformats.org/officeDocument/2006/relationships/image" Target="../media/image24.wmf"/><Relationship Id="rId13" Type="http://schemas.openxmlformats.org/officeDocument/2006/relationships/oleObject" Target="../embeddings/oleObject64.bin"/><Relationship Id="rId12" Type="http://schemas.openxmlformats.org/officeDocument/2006/relationships/image" Target="../media/image23.wmf"/><Relationship Id="rId11" Type="http://schemas.openxmlformats.org/officeDocument/2006/relationships/oleObject" Target="../embeddings/oleObject63.bin"/><Relationship Id="rId10" Type="http://schemas.openxmlformats.org/officeDocument/2006/relationships/image" Target="../media/image43.wmf"/><Relationship Id="rId1" Type="http://schemas.openxmlformats.org/officeDocument/2006/relationships/oleObject" Target="../embeddings/oleObject58.bin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71.bin"/><Relationship Id="rId8" Type="http://schemas.openxmlformats.org/officeDocument/2006/relationships/image" Target="../media/image45.wmf"/><Relationship Id="rId7" Type="http://schemas.openxmlformats.org/officeDocument/2006/relationships/oleObject" Target="../embeddings/oleObject70.bin"/><Relationship Id="rId6" Type="http://schemas.openxmlformats.org/officeDocument/2006/relationships/image" Target="../media/image27.wmf"/><Relationship Id="rId5" Type="http://schemas.openxmlformats.org/officeDocument/2006/relationships/oleObject" Target="../embeddings/oleObject69.bin"/><Relationship Id="rId4" Type="http://schemas.openxmlformats.org/officeDocument/2006/relationships/image" Target="../media/image26.wmf"/><Relationship Id="rId3" Type="http://schemas.openxmlformats.org/officeDocument/2006/relationships/oleObject" Target="../embeddings/oleObject68.bin"/><Relationship Id="rId22" Type="http://schemas.openxmlformats.org/officeDocument/2006/relationships/vmlDrawing" Target="../drawings/vmlDrawing7.vml"/><Relationship Id="rId21" Type="http://schemas.openxmlformats.org/officeDocument/2006/relationships/slideLayout" Target="../slideLayouts/slideLayout2.xml"/><Relationship Id="rId20" Type="http://schemas.openxmlformats.org/officeDocument/2006/relationships/image" Target="../media/image46.wmf"/><Relationship Id="rId2" Type="http://schemas.openxmlformats.org/officeDocument/2006/relationships/image" Target="../media/image21.wmf"/><Relationship Id="rId19" Type="http://schemas.openxmlformats.org/officeDocument/2006/relationships/oleObject" Target="../embeddings/oleObject76.bin"/><Relationship Id="rId18" Type="http://schemas.openxmlformats.org/officeDocument/2006/relationships/image" Target="../media/image44.wmf"/><Relationship Id="rId17" Type="http://schemas.openxmlformats.org/officeDocument/2006/relationships/oleObject" Target="../embeddings/oleObject75.bin"/><Relationship Id="rId16" Type="http://schemas.openxmlformats.org/officeDocument/2006/relationships/image" Target="../media/image25.wmf"/><Relationship Id="rId15" Type="http://schemas.openxmlformats.org/officeDocument/2006/relationships/oleObject" Target="../embeddings/oleObject74.bin"/><Relationship Id="rId14" Type="http://schemas.openxmlformats.org/officeDocument/2006/relationships/image" Target="../media/image24.wmf"/><Relationship Id="rId13" Type="http://schemas.openxmlformats.org/officeDocument/2006/relationships/oleObject" Target="../embeddings/oleObject73.bin"/><Relationship Id="rId12" Type="http://schemas.openxmlformats.org/officeDocument/2006/relationships/image" Target="../media/image23.wmf"/><Relationship Id="rId11" Type="http://schemas.openxmlformats.org/officeDocument/2006/relationships/oleObject" Target="../embeddings/oleObject72.bin"/><Relationship Id="rId10" Type="http://schemas.openxmlformats.org/officeDocument/2006/relationships/image" Target="../media/image43.wmf"/><Relationship Id="rId1" Type="http://schemas.openxmlformats.org/officeDocument/2006/relationships/oleObject" Target="../embeddings/oleObject67.bin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81.bin"/><Relationship Id="rId8" Type="http://schemas.openxmlformats.org/officeDocument/2006/relationships/image" Target="../media/image47.wmf"/><Relationship Id="rId7" Type="http://schemas.openxmlformats.org/officeDocument/2006/relationships/oleObject" Target="../embeddings/oleObject80.bin"/><Relationship Id="rId6" Type="http://schemas.openxmlformats.org/officeDocument/2006/relationships/image" Target="../media/image27.wmf"/><Relationship Id="rId5" Type="http://schemas.openxmlformats.org/officeDocument/2006/relationships/oleObject" Target="../embeddings/oleObject79.bin"/><Relationship Id="rId4" Type="http://schemas.openxmlformats.org/officeDocument/2006/relationships/image" Target="../media/image26.wmf"/><Relationship Id="rId3" Type="http://schemas.openxmlformats.org/officeDocument/2006/relationships/oleObject" Target="../embeddings/oleObject78.bin"/><Relationship Id="rId22" Type="http://schemas.openxmlformats.org/officeDocument/2006/relationships/vmlDrawing" Target="../drawings/vmlDrawing8.vml"/><Relationship Id="rId21" Type="http://schemas.openxmlformats.org/officeDocument/2006/relationships/slideLayout" Target="../slideLayouts/slideLayout2.xml"/><Relationship Id="rId20" Type="http://schemas.openxmlformats.org/officeDocument/2006/relationships/image" Target="../media/image46.wmf"/><Relationship Id="rId2" Type="http://schemas.openxmlformats.org/officeDocument/2006/relationships/image" Target="../media/image21.wmf"/><Relationship Id="rId19" Type="http://schemas.openxmlformats.org/officeDocument/2006/relationships/oleObject" Target="../embeddings/oleObject86.bin"/><Relationship Id="rId18" Type="http://schemas.openxmlformats.org/officeDocument/2006/relationships/image" Target="../media/image44.wmf"/><Relationship Id="rId17" Type="http://schemas.openxmlformats.org/officeDocument/2006/relationships/oleObject" Target="../embeddings/oleObject85.bin"/><Relationship Id="rId16" Type="http://schemas.openxmlformats.org/officeDocument/2006/relationships/image" Target="../media/image25.wmf"/><Relationship Id="rId15" Type="http://schemas.openxmlformats.org/officeDocument/2006/relationships/oleObject" Target="../embeddings/oleObject84.bin"/><Relationship Id="rId14" Type="http://schemas.openxmlformats.org/officeDocument/2006/relationships/image" Target="../media/image24.wmf"/><Relationship Id="rId13" Type="http://schemas.openxmlformats.org/officeDocument/2006/relationships/oleObject" Target="../embeddings/oleObject83.bin"/><Relationship Id="rId12" Type="http://schemas.openxmlformats.org/officeDocument/2006/relationships/image" Target="../media/image23.wmf"/><Relationship Id="rId11" Type="http://schemas.openxmlformats.org/officeDocument/2006/relationships/oleObject" Target="../embeddings/oleObject82.bin"/><Relationship Id="rId10" Type="http://schemas.openxmlformats.org/officeDocument/2006/relationships/image" Target="../media/image43.wmf"/><Relationship Id="rId1" Type="http://schemas.openxmlformats.org/officeDocument/2006/relationships/oleObject" Target="../embeddings/oleObject77.bin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91.bin"/><Relationship Id="rId8" Type="http://schemas.openxmlformats.org/officeDocument/2006/relationships/image" Target="../media/image24.wmf"/><Relationship Id="rId7" Type="http://schemas.openxmlformats.org/officeDocument/2006/relationships/oleObject" Target="../embeddings/oleObject90.bin"/><Relationship Id="rId6" Type="http://schemas.openxmlformats.org/officeDocument/2006/relationships/image" Target="../media/image23.wmf"/><Relationship Id="rId5" Type="http://schemas.openxmlformats.org/officeDocument/2006/relationships/oleObject" Target="../embeddings/oleObject89.bin"/><Relationship Id="rId4" Type="http://schemas.openxmlformats.org/officeDocument/2006/relationships/image" Target="../media/image43.wmf"/><Relationship Id="rId3" Type="http://schemas.openxmlformats.org/officeDocument/2006/relationships/oleObject" Target="../embeddings/oleObject88.bin"/><Relationship Id="rId22" Type="http://schemas.openxmlformats.org/officeDocument/2006/relationships/vmlDrawing" Target="../drawings/vmlDrawing9.vml"/><Relationship Id="rId21" Type="http://schemas.openxmlformats.org/officeDocument/2006/relationships/slideLayout" Target="../slideLayouts/slideLayout2.xml"/><Relationship Id="rId20" Type="http://schemas.openxmlformats.org/officeDocument/2006/relationships/image" Target="../media/image52.wmf"/><Relationship Id="rId2" Type="http://schemas.openxmlformats.org/officeDocument/2006/relationships/image" Target="../media/image48.wmf"/><Relationship Id="rId19" Type="http://schemas.openxmlformats.org/officeDocument/2006/relationships/oleObject" Target="../embeddings/oleObject96.bin"/><Relationship Id="rId18" Type="http://schemas.openxmlformats.org/officeDocument/2006/relationships/image" Target="../media/image51.wmf"/><Relationship Id="rId17" Type="http://schemas.openxmlformats.org/officeDocument/2006/relationships/oleObject" Target="../embeddings/oleObject95.bin"/><Relationship Id="rId16" Type="http://schemas.openxmlformats.org/officeDocument/2006/relationships/image" Target="../media/image50.wmf"/><Relationship Id="rId15" Type="http://schemas.openxmlformats.org/officeDocument/2006/relationships/oleObject" Target="../embeddings/oleObject94.bin"/><Relationship Id="rId14" Type="http://schemas.openxmlformats.org/officeDocument/2006/relationships/image" Target="../media/image49.wmf"/><Relationship Id="rId13" Type="http://schemas.openxmlformats.org/officeDocument/2006/relationships/oleObject" Target="../embeddings/oleObject93.bin"/><Relationship Id="rId12" Type="http://schemas.openxmlformats.org/officeDocument/2006/relationships/image" Target="../media/image21.wmf"/><Relationship Id="rId11" Type="http://schemas.openxmlformats.org/officeDocument/2006/relationships/oleObject" Target="../embeddings/oleObject92.bin"/><Relationship Id="rId10" Type="http://schemas.openxmlformats.org/officeDocument/2006/relationships/image" Target="../media/image25.wmf"/><Relationship Id="rId1" Type="http://schemas.openxmlformats.org/officeDocument/2006/relationships/oleObject" Target="../embeddings/oleObject8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6" name="文本框 45"/>
          <p:cNvSpPr txBox="1"/>
          <p:nvPr/>
        </p:nvSpPr>
        <p:spPr>
          <a:xfrm>
            <a:off x="4019550" y="3724910"/>
            <a:ext cx="2574925" cy="703580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p>
            <a:endParaRPr lang="zh-CN" altLang="en-US" sz="2000"/>
          </a:p>
          <a:p>
            <a:endParaRPr lang="zh-CN" altLang="en-US" sz="2000"/>
          </a:p>
        </p:txBody>
      </p:sp>
      <p:graphicFrame>
        <p:nvGraphicFramePr>
          <p:cNvPr id="12" name="对象 11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7485698" y="1732598"/>
          <a:ext cx="956945" cy="5486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" name="" r:id="rId1" imgW="355600" imgH="203200" progId="Equation.KSEE3">
                  <p:embed/>
                </p:oleObj>
              </mc:Choice>
              <mc:Fallback>
                <p:oleObj name="" r:id="rId1" imgW="355600" imgH="2032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7485698" y="1732598"/>
                        <a:ext cx="956945" cy="5486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对象 39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5745798" y="1684338"/>
          <a:ext cx="1503045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" r:id="rId3" imgW="558800" imgH="266700" progId="Equation.KSEE3">
                  <p:embed/>
                </p:oleObj>
              </mc:Choice>
              <mc:Fallback>
                <p:oleObj name="" r:id="rId3" imgW="558800" imgH="2667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745798" y="1684338"/>
                        <a:ext cx="1503045" cy="717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对象 3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5737225" y="1660525"/>
          <a:ext cx="717550" cy="7854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" name="" r:id="rId5" imgW="266700" imgH="292100" progId="Equation.KSEE3">
                  <p:embed/>
                </p:oleObj>
              </mc:Choice>
              <mc:Fallback>
                <p:oleObj name="" r:id="rId5" imgW="266700" imgH="2921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737225" y="1660525"/>
                        <a:ext cx="717550" cy="7854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对象 7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7224395" y="1855153"/>
          <a:ext cx="341630" cy="3086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" name="" r:id="rId7" imgW="127000" imgH="114300" progId="Equation.KSEE3">
                  <p:embed/>
                </p:oleObj>
              </mc:Choice>
              <mc:Fallback>
                <p:oleObj name="" r:id="rId7" imgW="127000" imgH="1143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224395" y="1855153"/>
                        <a:ext cx="341630" cy="30861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对象 9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7890510" y="1690370"/>
          <a:ext cx="444500" cy="6178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" name="" r:id="rId9" imgW="165100" imgH="228600" progId="Equation.KSEE3">
                  <p:embed/>
                </p:oleObj>
              </mc:Choice>
              <mc:Fallback>
                <p:oleObj name="" r:id="rId9" imgW="165100" imgH="2286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7890510" y="1690370"/>
                        <a:ext cx="444500" cy="61785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对象 13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5712778" y="2380933"/>
          <a:ext cx="756285" cy="7569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" name="" r:id="rId11" imgW="457200" imgH="457200" progId="Equation.KSEE3">
                  <p:embed/>
                </p:oleObj>
              </mc:Choice>
              <mc:Fallback>
                <p:oleObj name="" r:id="rId11" imgW="457200" imgH="457200" progId="Equation.KSEE3">
                  <p:embed/>
                  <p:pic>
                    <p:nvPicPr>
                      <p:cNvPr id="0" name="图片 2048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5712778" y="2380933"/>
                        <a:ext cx="756285" cy="756920"/>
                      </a:xfrm>
                      <a:prstGeom prst="rect">
                        <a:avLst/>
                      </a:prstGeom>
                      <a:ln>
                        <a:solidFill>
                          <a:srgbClr val="C0000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对象 15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7725411" y="2217103"/>
          <a:ext cx="651510" cy="3784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" name="" r:id="rId13" imgW="393700" imgH="228600" progId="Equation.KSEE3">
                  <p:embed/>
                </p:oleObj>
              </mc:Choice>
              <mc:Fallback>
                <p:oleObj name="" r:id="rId13" imgW="393700" imgH="228600" progId="Equation.KSEE3">
                  <p:embed/>
                  <p:pic>
                    <p:nvPicPr>
                      <p:cNvPr id="0" name="图片 2048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7725411" y="2217103"/>
                        <a:ext cx="651510" cy="378460"/>
                      </a:xfrm>
                      <a:prstGeom prst="rect">
                        <a:avLst/>
                      </a:prstGeom>
                      <a:ln>
                        <a:solidFill>
                          <a:srgbClr val="C0000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对象 17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121535" y="3194050"/>
          <a:ext cx="7425690" cy="5568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" name="" r:id="rId15" imgW="3048000" imgH="228600" progId="Equation.KSEE3">
                  <p:embed/>
                </p:oleObj>
              </mc:Choice>
              <mc:Fallback>
                <p:oleObj name="" r:id="rId15" imgW="3048000" imgH="228600" progId="Equation.KSEE3">
                  <p:embed/>
                  <p:pic>
                    <p:nvPicPr>
                      <p:cNvPr id="0" name="图片 2048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2121535" y="3194050"/>
                        <a:ext cx="7425690" cy="556895"/>
                      </a:xfrm>
                      <a:prstGeom prst="rect">
                        <a:avLst/>
                      </a:prstGeom>
                      <a:ln w="25400">
                        <a:solidFill>
                          <a:srgbClr val="C0000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对象 2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407603" y="1735138"/>
          <a:ext cx="3381375" cy="615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" name="" r:id="rId17" imgW="1257300" imgH="228600" progId="Equation.KSEE3">
                  <p:embed/>
                </p:oleObj>
              </mc:Choice>
              <mc:Fallback>
                <p:oleObj name="" r:id="rId17" imgW="1257300" imgH="2286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2407603" y="1735138"/>
                        <a:ext cx="3381375" cy="615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3" name="组合 42"/>
          <p:cNvGrpSpPr/>
          <p:nvPr/>
        </p:nvGrpSpPr>
        <p:grpSpPr>
          <a:xfrm>
            <a:off x="5733415" y="1661795"/>
            <a:ext cx="1511935" cy="785495"/>
            <a:chOff x="9235" y="2815"/>
            <a:chExt cx="2381" cy="1237"/>
          </a:xfrm>
        </p:grpSpPr>
        <p:graphicFrame>
          <p:nvGraphicFramePr>
            <p:cNvPr id="38" name="对象 37">
              <a:hlinkClick r:id="" action="ppaction://ole?verb="/>
            </p:cNvPr>
            <p:cNvGraphicFramePr>
              <a:graphicFrameLocks noChangeAspect="1"/>
            </p:cNvGraphicFramePr>
            <p:nvPr/>
          </p:nvGraphicFramePr>
          <p:xfrm>
            <a:off x="9249" y="2853"/>
            <a:ext cx="2367" cy="113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9" name="" r:id="rId19" imgW="558800" imgH="266700" progId="Equation.KSEE3">
                    <p:embed/>
                  </p:oleObj>
                </mc:Choice>
                <mc:Fallback>
                  <p:oleObj name="" r:id="rId19" imgW="558800" imgH="266700" progId="Equation.KSEE3">
                    <p:embed/>
                    <p:pic>
                      <p:nvPicPr>
                        <p:cNvPr id="0" name="图片 1025"/>
                        <p:cNvPicPr/>
                        <p:nvPr/>
                      </p:nvPicPr>
                      <p:blipFill>
                        <a:blip r:embed="rId20"/>
                        <a:stretch>
                          <a:fillRect/>
                        </a:stretch>
                      </p:blipFill>
                      <p:spPr>
                        <a:xfrm>
                          <a:off x="9249" y="2853"/>
                          <a:ext cx="2367" cy="113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1" name="对象 40">
              <a:hlinkClick r:id="" action="ppaction://ole?verb="/>
            </p:cNvPr>
            <p:cNvGraphicFramePr>
              <a:graphicFrameLocks noChangeAspect="1"/>
            </p:cNvGraphicFramePr>
            <p:nvPr/>
          </p:nvGraphicFramePr>
          <p:xfrm>
            <a:off x="9235" y="2815"/>
            <a:ext cx="1130" cy="12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" name="" r:id="rId21" imgW="266700" imgH="292100" progId="Equation.KSEE3">
                    <p:embed/>
                  </p:oleObj>
                </mc:Choice>
                <mc:Fallback>
                  <p:oleObj name="" r:id="rId21" imgW="266700" imgH="292100" progId="Equation.KSEE3">
                    <p:embed/>
                    <p:pic>
                      <p:nvPicPr>
                        <p:cNvPr id="0" name="图片 1025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9235" y="2815"/>
                          <a:ext cx="1130" cy="1237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44" name="对象 43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5537836" y="3750628"/>
          <a:ext cx="990600" cy="5486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" name="" r:id="rId22" imgW="368300" imgH="203200" progId="Equation.KSEE3">
                  <p:embed/>
                </p:oleObj>
              </mc:Choice>
              <mc:Fallback>
                <p:oleObj name="" r:id="rId22" imgW="368300" imgH="2032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5537836" y="3750628"/>
                        <a:ext cx="990600" cy="5486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对象 46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7230745" y="1849438"/>
          <a:ext cx="341630" cy="3086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" name="" r:id="rId24" imgW="127000" imgH="114300" progId="Equation.KSEE3">
                  <p:embed/>
                </p:oleObj>
              </mc:Choice>
              <mc:Fallback>
                <p:oleObj name="" r:id="rId24" imgW="127000" imgH="1143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230745" y="1849438"/>
                        <a:ext cx="341630" cy="30861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文本框 48"/>
          <p:cNvSpPr txBox="1"/>
          <p:nvPr/>
        </p:nvSpPr>
        <p:spPr>
          <a:xfrm>
            <a:off x="4019550" y="4841240"/>
            <a:ext cx="2574925" cy="703580"/>
          </a:xfrm>
          <a:prstGeom prst="rect">
            <a:avLst/>
          </a:prstGeom>
          <a:noFill/>
          <a:ln w="25400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p>
            <a:endParaRPr lang="zh-CN" altLang="en-US" sz="2000"/>
          </a:p>
          <a:p>
            <a:endParaRPr lang="zh-CN" altLang="en-US" sz="2000"/>
          </a:p>
        </p:txBody>
      </p:sp>
      <p:graphicFrame>
        <p:nvGraphicFramePr>
          <p:cNvPr id="50" name="对象 49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4558031" y="4913948"/>
          <a:ext cx="1811020" cy="5486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" name="" r:id="rId25" imgW="673100" imgH="203200" progId="Equation.KSEE3">
                  <p:embed/>
                </p:oleObj>
              </mc:Choice>
              <mc:Fallback>
                <p:oleObj name="" r:id="rId25" imgW="673100" imgH="2032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4558031" y="4913948"/>
                        <a:ext cx="1811020" cy="5486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对象 5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876935" y="468630"/>
          <a:ext cx="6347460" cy="7372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" name="" r:id="rId27" imgW="1968500" imgH="228600" progId="Equation.KSEE3">
                  <p:embed/>
                </p:oleObj>
              </mc:Choice>
              <mc:Fallback>
                <p:oleObj name="" r:id="rId27" imgW="1968500" imgH="228600" progId="Equation.KSEE3">
                  <p:embed/>
                  <p:pic>
                    <p:nvPicPr>
                      <p:cNvPr id="0" name="图片 3072"/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876935" y="468630"/>
                        <a:ext cx="6347460" cy="73723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5" presetClass="emph" presetSubtype="0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0 0.000000 L -0.290573 0.000000 " pathEditMode="relative" ptsTypes="">
                                      <p:cBhvr>
                                        <p:cTn id="2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0 0.000000 L -0.389323 0.047037 " pathEditMode="relative" rAng="0" ptsTypes="">
                                      <p:cBhvr>
                                        <p:cTn id="2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8" y="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5" presetClass="emph" presetSubtype="0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2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0 0.000000 L -0.142708 0.296852 " pathEditMode="relative" rAng="0" ptsTypes="">
                                      <p:cBhvr>
                                        <p:cTn id="35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4" y="1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000"/>
                            </p:stCondLst>
                            <p:childTnLst>
                              <p:par>
                                <p:cTn id="3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5" presetClass="emph" presetSubtype="0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0 0.000000 L -0.257917 0.466111 " pathEditMode="relative" rAng="0" ptsTypes="">
                                      <p:cBhvr>
                                        <p:cTn id="51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1" y="2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000"/>
                            </p:stCondLst>
                            <p:childTnLst>
                              <p:par>
                                <p:cTn id="5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bldLvl="0" animBg="1"/>
      <p:bldP spid="49" grpId="0" bldLvl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cxnSp>
        <p:nvCxnSpPr>
          <p:cNvPr id="18" name="直接连接符 17"/>
          <p:cNvCxnSpPr/>
          <p:nvPr/>
        </p:nvCxnSpPr>
        <p:spPr>
          <a:xfrm flipH="1">
            <a:off x="3778885" y="2948940"/>
            <a:ext cx="6350" cy="2902585"/>
          </a:xfrm>
          <a:prstGeom prst="line">
            <a:avLst/>
          </a:prstGeom>
          <a:ln w="12700" cmpd="sng">
            <a:solidFill>
              <a:schemeClr val="accent1">
                <a:shade val="50000"/>
              </a:schemeClr>
            </a:solidFill>
            <a:prstDash val="sys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连接符 20"/>
          <p:cNvCxnSpPr/>
          <p:nvPr/>
        </p:nvCxnSpPr>
        <p:spPr>
          <a:xfrm>
            <a:off x="6298565" y="3931285"/>
            <a:ext cx="5080" cy="2426335"/>
          </a:xfrm>
          <a:prstGeom prst="line">
            <a:avLst/>
          </a:prstGeom>
          <a:ln w="12700" cmpd="sng">
            <a:solidFill>
              <a:schemeClr val="accent1">
                <a:shade val="50000"/>
              </a:schemeClr>
            </a:solidFill>
            <a:prstDash val="sys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0" name="对象 39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7324725" y="1487488"/>
          <a:ext cx="4146550" cy="38474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" r:id="rId1" imgW="1752600" imgH="1625600" progId="Equation.KSEE3">
                  <p:embed/>
                </p:oleObj>
              </mc:Choice>
              <mc:Fallback>
                <p:oleObj name="" r:id="rId1" imgW="1752600" imgH="16256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7324725" y="1487488"/>
                        <a:ext cx="4146550" cy="3847465"/>
                      </a:xfrm>
                      <a:prstGeom prst="rect">
                        <a:avLst/>
                      </a:prstGeom>
                      <a:ln>
                        <a:solidFill>
                          <a:srgbClr val="FF000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对象 5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152968" y="621030"/>
          <a:ext cx="7331075" cy="7372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" name="" r:id="rId3" imgW="2273300" imgH="228600" progId="Equation.KSEE3">
                  <p:embed/>
                </p:oleObj>
              </mc:Choice>
              <mc:Fallback>
                <p:oleObj name="" r:id="rId3" imgW="2273300" imgH="228600" progId="Equation.KSEE3">
                  <p:embed/>
                  <p:pic>
                    <p:nvPicPr>
                      <p:cNvPr id="0" name="图片 3072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52968" y="621030"/>
                        <a:ext cx="7331075" cy="73723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" name="组合 8"/>
          <p:cNvGrpSpPr/>
          <p:nvPr/>
        </p:nvGrpSpPr>
        <p:grpSpPr>
          <a:xfrm>
            <a:off x="2066925" y="1653540"/>
            <a:ext cx="7339330" cy="5178425"/>
            <a:chOff x="3927" y="2052"/>
            <a:chExt cx="11558" cy="8155"/>
          </a:xfrm>
        </p:grpSpPr>
        <p:cxnSp>
          <p:nvCxnSpPr>
            <p:cNvPr id="5" name="直接箭头连接符 4"/>
            <p:cNvCxnSpPr/>
            <p:nvPr/>
          </p:nvCxnSpPr>
          <p:spPr>
            <a:xfrm flipV="1">
              <a:off x="4912" y="2052"/>
              <a:ext cx="0" cy="7173"/>
            </a:xfrm>
            <a:prstGeom prst="straightConnector1">
              <a:avLst/>
            </a:prstGeom>
            <a:ln w="38100">
              <a:solidFill>
                <a:schemeClr val="tx1">
                  <a:lumMod val="85000"/>
                  <a:lumOff val="1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接箭头连接符 5"/>
            <p:cNvCxnSpPr/>
            <p:nvPr/>
          </p:nvCxnSpPr>
          <p:spPr>
            <a:xfrm>
              <a:off x="3927" y="8288"/>
              <a:ext cx="11558" cy="0"/>
            </a:xfrm>
            <a:prstGeom prst="straightConnector1">
              <a:avLst/>
            </a:prstGeom>
            <a:ln w="38100">
              <a:solidFill>
                <a:schemeClr val="tx1">
                  <a:lumMod val="85000"/>
                  <a:lumOff val="1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文本框 19"/>
            <p:cNvSpPr txBox="1"/>
            <p:nvPr/>
          </p:nvSpPr>
          <p:spPr>
            <a:xfrm>
              <a:off x="5209" y="8331"/>
              <a:ext cx="9518" cy="187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p>
              <a:endParaRPr lang="zh-CN" altLang="en-US"/>
            </a:p>
            <a:p>
              <a:endParaRPr lang="zh-CN" altLang="en-US"/>
            </a:p>
            <a:p>
              <a:endParaRPr lang="zh-CN" altLang="en-US"/>
            </a:p>
            <a:p>
              <a:endParaRPr lang="zh-CN" altLang="en-US"/>
            </a:p>
          </p:txBody>
        </p:sp>
      </p:grpSp>
      <p:graphicFrame>
        <p:nvGraphicFramePr>
          <p:cNvPr id="28" name="对象 27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3657918" y="5758181"/>
          <a:ext cx="248285" cy="2736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" name="" r:id="rId5" imgW="127000" imgH="139700" progId="Equation.KSEE3">
                  <p:embed/>
                </p:oleObj>
              </mc:Choice>
              <mc:Fallback>
                <p:oleObj name="" r:id="rId5" imgW="127000" imgH="139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657918" y="5758181"/>
                        <a:ext cx="248285" cy="2736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对象 29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6176963" y="5758181"/>
          <a:ext cx="248285" cy="2736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" name="" r:id="rId7" imgW="127000" imgH="139700" progId="Equation.KSEE3">
                  <p:embed/>
                </p:oleObj>
              </mc:Choice>
              <mc:Fallback>
                <p:oleObj name="" r:id="rId7" imgW="127000" imgH="139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176963" y="5758181"/>
                        <a:ext cx="248285" cy="2736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对象 2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4762500" y="5675948"/>
          <a:ext cx="322580" cy="447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" name="" r:id="rId9" imgW="165100" imgH="228600" progId="Equation.KSEE3">
                  <p:embed/>
                </p:oleObj>
              </mc:Choice>
              <mc:Fallback>
                <p:oleObj name="" r:id="rId9" imgW="165100" imgH="2286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762500" y="5675948"/>
                        <a:ext cx="322580" cy="4470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 184"/>
          <p:cNvSpPr/>
          <p:nvPr/>
        </p:nvSpPr>
        <p:spPr>
          <a:xfrm>
            <a:off x="3750310" y="5577840"/>
            <a:ext cx="76200" cy="762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rgbClr val="FFFFFF"/>
              </a:solidFill>
            </a:endParaRPr>
          </a:p>
        </p:txBody>
      </p:sp>
      <p:sp>
        <p:nvSpPr>
          <p:cNvPr id="10" name=" 184"/>
          <p:cNvSpPr/>
          <p:nvPr/>
        </p:nvSpPr>
        <p:spPr>
          <a:xfrm>
            <a:off x="6263005" y="5581015"/>
            <a:ext cx="76200" cy="762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rgbClr val="FFFFFF"/>
              </a:solidFill>
              <a:sym typeface="+mn-ea"/>
            </a:endParaRPr>
          </a:p>
        </p:txBody>
      </p:sp>
      <p:cxnSp>
        <p:nvCxnSpPr>
          <p:cNvPr id="8" name="直接连接符 7"/>
          <p:cNvCxnSpPr/>
          <p:nvPr/>
        </p:nvCxnSpPr>
        <p:spPr>
          <a:xfrm>
            <a:off x="4908550" y="3870325"/>
            <a:ext cx="2540" cy="1759585"/>
          </a:xfrm>
          <a:prstGeom prst="line">
            <a:avLst/>
          </a:prstGeom>
          <a:ln w="12700" cmpd="sng">
            <a:solidFill>
              <a:schemeClr val="accent1">
                <a:shade val="50000"/>
                <a:alpha val="37000"/>
              </a:schemeClr>
            </a:solidFill>
            <a:prstDash val="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任意多边形 14"/>
          <p:cNvSpPr/>
          <p:nvPr/>
        </p:nvSpPr>
        <p:spPr>
          <a:xfrm>
            <a:off x="3276600" y="2834640"/>
            <a:ext cx="1630680" cy="1035685"/>
          </a:xfrm>
          <a:custGeom>
            <a:avLst/>
            <a:gdLst>
              <a:gd name="connsiteX0" fmla="*/ 0 w 2568"/>
              <a:gd name="connsiteY0" fmla="*/ 0 h 1584"/>
              <a:gd name="connsiteX1" fmla="*/ 1760 w 2568"/>
              <a:gd name="connsiteY1" fmla="*/ 503 h 1584"/>
              <a:gd name="connsiteX2" fmla="*/ 2568 w 2568"/>
              <a:gd name="connsiteY2" fmla="*/ 1584 h 1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568" h="1584">
                <a:moveTo>
                  <a:pt x="0" y="0"/>
                </a:moveTo>
                <a:cubicBezTo>
                  <a:pt x="354" y="141"/>
                  <a:pt x="1237" y="114"/>
                  <a:pt x="1760" y="503"/>
                </a:cubicBezTo>
                <a:cubicBezTo>
                  <a:pt x="2283" y="892"/>
                  <a:pt x="2451" y="1375"/>
                  <a:pt x="2568" y="1584"/>
                </a:cubicBezTo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6" name="任意多边形 15"/>
          <p:cNvSpPr/>
          <p:nvPr/>
        </p:nvSpPr>
        <p:spPr>
          <a:xfrm>
            <a:off x="4907280" y="3745865"/>
            <a:ext cx="2148840" cy="856615"/>
          </a:xfrm>
          <a:custGeom>
            <a:avLst/>
            <a:gdLst>
              <a:gd name="connisteX0" fmla="*/ 0 w 2148840"/>
              <a:gd name="connsiteY0" fmla="*/ 856371 h 856371"/>
              <a:gd name="connisteX1" fmla="*/ 320040 w 2148840"/>
              <a:gd name="connsiteY1" fmla="*/ 33411 h 856371"/>
              <a:gd name="connisteX2" fmla="*/ 960120 w 2148840"/>
              <a:gd name="connsiteY2" fmla="*/ 201051 h 856371"/>
              <a:gd name="connisteX3" fmla="*/ 2148840 w 2148840"/>
              <a:gd name="connsiteY3" fmla="*/ 48651 h 856371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</a:cxnLst>
            <a:rect l="l" t="t" r="r" b="b"/>
            <a:pathLst>
              <a:path w="2148840" h="856372">
                <a:moveTo>
                  <a:pt x="0" y="856372"/>
                </a:moveTo>
                <a:cubicBezTo>
                  <a:pt x="51435" y="688732"/>
                  <a:pt x="128270" y="164222"/>
                  <a:pt x="320040" y="33412"/>
                </a:cubicBezTo>
                <a:cubicBezTo>
                  <a:pt x="511810" y="-97398"/>
                  <a:pt x="594360" y="197877"/>
                  <a:pt x="960120" y="201052"/>
                </a:cubicBezTo>
                <a:cubicBezTo>
                  <a:pt x="1325880" y="204227"/>
                  <a:pt x="1924050" y="82307"/>
                  <a:pt x="2148840" y="48652"/>
                </a:cubicBezTo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7" name=" 17"/>
          <p:cNvSpPr/>
          <p:nvPr/>
        </p:nvSpPr>
        <p:spPr>
          <a:xfrm>
            <a:off x="3719830" y="2880360"/>
            <a:ext cx="137160" cy="121920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rgbClr val="FFFFFF"/>
              </a:solidFill>
            </a:endParaRPr>
          </a:p>
        </p:txBody>
      </p:sp>
      <p:sp>
        <p:nvSpPr>
          <p:cNvPr id="19" name=" 17"/>
          <p:cNvSpPr/>
          <p:nvPr/>
        </p:nvSpPr>
        <p:spPr>
          <a:xfrm>
            <a:off x="4841240" y="4602480"/>
            <a:ext cx="137160" cy="121920"/>
          </a:xfrm>
          <a:prstGeom prst="ellipse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rgbClr val="FFFFFF"/>
              </a:solidFill>
            </a:endParaRPr>
          </a:p>
        </p:txBody>
      </p:sp>
      <p:sp>
        <p:nvSpPr>
          <p:cNvPr id="24" name=" 17"/>
          <p:cNvSpPr/>
          <p:nvPr/>
        </p:nvSpPr>
        <p:spPr>
          <a:xfrm>
            <a:off x="6232525" y="3839845"/>
            <a:ext cx="137160" cy="121920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rgbClr val="FFFFFF"/>
              </a:solidFill>
            </a:endParaRPr>
          </a:p>
        </p:txBody>
      </p:sp>
      <p:sp>
        <p:nvSpPr>
          <p:cNvPr id="25" name=" 17"/>
          <p:cNvSpPr/>
          <p:nvPr/>
        </p:nvSpPr>
        <p:spPr>
          <a:xfrm>
            <a:off x="4850130" y="3874135"/>
            <a:ext cx="137160" cy="121920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rgbClr val="FFFFFF"/>
              </a:solidFill>
            </a:endParaRPr>
          </a:p>
        </p:txBody>
      </p:sp>
      <p:graphicFrame>
        <p:nvGraphicFramePr>
          <p:cNvPr id="34" name="对象 33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4848860" y="3002280"/>
          <a:ext cx="1490345" cy="5187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" name="" r:id="rId11" imgW="584200" imgH="203200" progId="Equation.KSEE3">
                  <p:embed/>
                </p:oleObj>
              </mc:Choice>
              <mc:Fallback>
                <p:oleObj name="" r:id="rId11" imgW="584200" imgH="2032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848860" y="3002280"/>
                        <a:ext cx="1490345" cy="5187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对象 37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909888" y="4205605"/>
          <a:ext cx="875030" cy="5187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" name="" r:id="rId13" imgW="342900" imgH="203200" progId="Equation.KSEE3">
                  <p:embed/>
                </p:oleObj>
              </mc:Choice>
              <mc:Fallback>
                <p:oleObj name="" r:id="rId13" imgW="342900" imgH="2032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2909888" y="4205605"/>
                        <a:ext cx="875030" cy="5187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对象 40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6303328" y="4403725"/>
          <a:ext cx="875030" cy="5187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" name="" r:id="rId15" imgW="342900" imgH="203200" progId="Equation.KSEE3">
                  <p:embed/>
                </p:oleObj>
              </mc:Choice>
              <mc:Fallback>
                <p:oleObj name="" r:id="rId15" imgW="342900" imgH="2032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6303328" y="4403725"/>
                        <a:ext cx="875030" cy="5187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对象 4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3818256" y="3683636"/>
          <a:ext cx="1266190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" name="" r:id="rId17" imgW="647700" imgH="228600" progId="Equation.KSEE3">
                  <p:embed/>
                </p:oleObj>
              </mc:Choice>
              <mc:Fallback>
                <p:oleObj name="" r:id="rId17" imgW="647700" imgH="2286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3818256" y="3683636"/>
                        <a:ext cx="1266190" cy="447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对象 44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4986973" y="4589146"/>
          <a:ext cx="297815" cy="3232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" name="" r:id="rId19" imgW="152400" imgH="165100" progId="Equation.KSEE3">
                  <p:embed/>
                </p:oleObj>
              </mc:Choice>
              <mc:Fallback>
                <p:oleObj name="" r:id="rId19" imgW="152400" imgH="1651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4986973" y="4589146"/>
                        <a:ext cx="297815" cy="32321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7" name="直接连接符 46"/>
          <p:cNvCxnSpPr>
            <a:endCxn id="16" idx="0"/>
          </p:cNvCxnSpPr>
          <p:nvPr/>
        </p:nvCxnSpPr>
        <p:spPr>
          <a:xfrm flipH="1">
            <a:off x="4907280" y="3870325"/>
            <a:ext cx="635" cy="732155"/>
          </a:xfrm>
          <a:prstGeom prst="line">
            <a:avLst/>
          </a:prstGeom>
          <a:ln w="31750">
            <a:solidFill>
              <a:srgbClr val="C0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 184"/>
          <p:cNvSpPr/>
          <p:nvPr/>
        </p:nvSpPr>
        <p:spPr>
          <a:xfrm>
            <a:off x="4881880" y="5594350"/>
            <a:ext cx="76200" cy="762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0 0.000000 C 0.002083 0.000556 0.007448 0.001852 0.011667 0.003426 C 0.015781 0.005000 0.016823 0.005556 0.020938 0.007593 C 0.025052 0.009630 0.027604 0.010463 0.032240 0.013704 C 0.036875 0.016944 0.039948 0.019815 0.043854 0.024167 C 0.047760 0.028519 0.049688 0.031852 0.051979 0.035093 C 0.054375 0.038519 0.053594 0.037593 0.055521 0.040741 C 0.057500 0.043704 0.058906 0.045556 0.061771 0.051019 C 0.064479 0.056389 0.066823 0.061481 0.069479 0.067593 C 0.072083 0.073519 0.072552 0.074352 0.074948 0.080741 C 0.077292 0.086852 0.078698 0.090278 0.081146 0.098519 C 0.083646 0.106852 0.085365 0.115093 0.087396 0.122130 C 0.089375 0.128981 0.089375 0.129167 0.090469 0.133981 C 0.091563 0.138704 0.092292 0.142963 0.092604 0.145463 C 0.092917 0.147963 0.092865 0.146389 0.092813 0.146204 " pathEditMode="relative" rAng="0" ptsTypes="aaaaaaaaaaaaaaa">
                                      <p:cBhvr>
                                        <p:cTn id="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" y="74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0 0.000648 L 0.092552 0.002407 " pathEditMode="relative" rAng="0" ptsTypes="">
                                      <p:cBhvr>
                                        <p:cTn id="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" y="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0" presetClass="path" presetSubtype="0" accel="50000" decel="50000" fill="hold" nodeType="clickPar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0 0.000000 L 0.074167 -0.055463 " pathEditMode="relative" rAng="0" ptsTypes="">
                                      <p:cBhvr>
                                        <p:cTn id="12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" y="-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25 -0.000110 C -0.004379 0.000811 -0.013651 0.004310 -0.020489 0.005231 C -0.027327 0.006152 -0.027897 0.006245 -0.032197 0.006521 C -0.036548 0.006705 -0.038723 0.006521 -0.042919 0.005416 C -0.046701 0.004219 -0.050379 0.002009 -0.054730 -0.001215 C -0.059082 -0.004069 -0.060325 -0.006188 -0.063692 -0.009779 C -0.067266 -0.013647 -0.068873 -0.015673 -0.071773 -0.018344 C -0.074623 -0.021107 -0.076021 -0.022396 -0.078404 -0.023133 C -0.080787 -0.023961 -0.082030 -0.023133 -0.084517 -0.021751 C -0.086692 -0.020370 -0.086433 -0.020370 -0.088920 -0.016318 C -0.092028 -0.011989 -0.093945 -0.008398 -0.096638 0.001088 C -0.099643 0.010573 -0.100834 0.016467 -0.103839 0.031386 C -0.106481 0.046305 -0.107672 0.056435 -0.110055 0.072091 C -0.111920 0.087931 -0.113837 0.102113 -0.114614 0.109573 C -0.115650 0.117032 -0.115028 0.109849 -0.115028 0.108928 " pathEditMode="relative" rAng="0" ptsTypes="aaaaaaaaaaaaaaa">
                                      <p:cBhvr>
                                        <p:cTn id="22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7" y="45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0 0.000000 L -0.112448 0.001296 " pathEditMode="relative" rAng="0" ptsTypes="">
                                      <p:cBhvr>
                                        <p:cTn id="2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6" y="1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0 0.000000 L -0.096667 0.020093 " pathEditMode="relative" rAng="0" ptsTypes="">
                                      <p:cBhvr>
                                        <p:cTn id="26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8" y="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4" fill="hold" nodeType="clickPar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1" presetClass="entr" presetSubtype="4" fill="hold" nodeType="clickPar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500"/>
                            </p:stCondLst>
                            <p:childTnLst>
                              <p:par>
                                <p:cTn id="5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bldLvl="0" animBg="1"/>
      <p:bldP spid="24" grpId="0" bldLvl="0" animBg="1"/>
      <p:bldP spid="10" grpId="0" bldLvl="0" animBg="1"/>
      <p:bldP spid="12" grpId="0" bldLvl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cxnSp>
        <p:nvCxnSpPr>
          <p:cNvPr id="18" name="直接连接符 17"/>
          <p:cNvCxnSpPr/>
          <p:nvPr/>
        </p:nvCxnSpPr>
        <p:spPr>
          <a:xfrm flipH="1">
            <a:off x="3778885" y="2948940"/>
            <a:ext cx="6350" cy="2902585"/>
          </a:xfrm>
          <a:prstGeom prst="line">
            <a:avLst/>
          </a:prstGeom>
          <a:ln w="12700" cmpd="sng">
            <a:solidFill>
              <a:schemeClr val="accent1">
                <a:shade val="50000"/>
              </a:schemeClr>
            </a:solidFill>
            <a:prstDash val="sys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连接符 20"/>
          <p:cNvCxnSpPr/>
          <p:nvPr/>
        </p:nvCxnSpPr>
        <p:spPr>
          <a:xfrm>
            <a:off x="6298565" y="3931285"/>
            <a:ext cx="5080" cy="2426335"/>
          </a:xfrm>
          <a:prstGeom prst="line">
            <a:avLst/>
          </a:prstGeom>
          <a:ln w="12700" cmpd="sng">
            <a:solidFill>
              <a:schemeClr val="accent1">
                <a:shade val="50000"/>
              </a:schemeClr>
            </a:solidFill>
            <a:prstDash val="sys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0" name="对象 39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7324725" y="1487488"/>
          <a:ext cx="4146550" cy="38474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" r:id="rId1" imgW="1752600" imgH="1625600" progId="Equation.KSEE3">
                  <p:embed/>
                </p:oleObj>
              </mc:Choice>
              <mc:Fallback>
                <p:oleObj name="" r:id="rId1" imgW="1752600" imgH="16256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7324725" y="1487488"/>
                        <a:ext cx="4146550" cy="3847465"/>
                      </a:xfrm>
                      <a:prstGeom prst="rect">
                        <a:avLst/>
                      </a:prstGeom>
                      <a:ln>
                        <a:solidFill>
                          <a:srgbClr val="FF000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对象 5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152968" y="621030"/>
          <a:ext cx="7331075" cy="7372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" name="" r:id="rId3" imgW="2273300" imgH="228600" progId="Equation.KSEE3">
                  <p:embed/>
                </p:oleObj>
              </mc:Choice>
              <mc:Fallback>
                <p:oleObj name="" r:id="rId3" imgW="2273300" imgH="228600" progId="Equation.KSEE3">
                  <p:embed/>
                  <p:pic>
                    <p:nvPicPr>
                      <p:cNvPr id="0" name="图片 3072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52968" y="621030"/>
                        <a:ext cx="7331075" cy="73723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" name="组合 8"/>
          <p:cNvGrpSpPr/>
          <p:nvPr/>
        </p:nvGrpSpPr>
        <p:grpSpPr>
          <a:xfrm>
            <a:off x="2066925" y="1653540"/>
            <a:ext cx="7339330" cy="5178425"/>
            <a:chOff x="3927" y="2052"/>
            <a:chExt cx="11558" cy="8155"/>
          </a:xfrm>
        </p:grpSpPr>
        <p:cxnSp>
          <p:nvCxnSpPr>
            <p:cNvPr id="5" name="直接箭头连接符 4"/>
            <p:cNvCxnSpPr/>
            <p:nvPr/>
          </p:nvCxnSpPr>
          <p:spPr>
            <a:xfrm flipV="1">
              <a:off x="4912" y="2052"/>
              <a:ext cx="0" cy="7173"/>
            </a:xfrm>
            <a:prstGeom prst="straightConnector1">
              <a:avLst/>
            </a:prstGeom>
            <a:ln w="38100">
              <a:solidFill>
                <a:schemeClr val="tx1">
                  <a:lumMod val="85000"/>
                  <a:lumOff val="1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接箭头连接符 5"/>
            <p:cNvCxnSpPr/>
            <p:nvPr/>
          </p:nvCxnSpPr>
          <p:spPr>
            <a:xfrm>
              <a:off x="3927" y="8288"/>
              <a:ext cx="11558" cy="0"/>
            </a:xfrm>
            <a:prstGeom prst="straightConnector1">
              <a:avLst/>
            </a:prstGeom>
            <a:ln w="38100">
              <a:solidFill>
                <a:schemeClr val="tx1">
                  <a:lumMod val="85000"/>
                  <a:lumOff val="1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文本框 19"/>
            <p:cNvSpPr txBox="1"/>
            <p:nvPr/>
          </p:nvSpPr>
          <p:spPr>
            <a:xfrm>
              <a:off x="5209" y="8331"/>
              <a:ext cx="9518" cy="187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p>
              <a:endParaRPr lang="zh-CN" altLang="en-US"/>
            </a:p>
            <a:p>
              <a:endParaRPr lang="zh-CN" altLang="en-US"/>
            </a:p>
            <a:p>
              <a:endParaRPr lang="zh-CN" altLang="en-US"/>
            </a:p>
            <a:p>
              <a:endParaRPr lang="zh-CN" altLang="en-US"/>
            </a:p>
          </p:txBody>
        </p:sp>
      </p:grpSp>
      <p:graphicFrame>
        <p:nvGraphicFramePr>
          <p:cNvPr id="28" name="对象 27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3657918" y="5758181"/>
          <a:ext cx="248285" cy="2736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" name="" r:id="rId5" imgW="127000" imgH="139700" progId="Equation.KSEE3">
                  <p:embed/>
                </p:oleObj>
              </mc:Choice>
              <mc:Fallback>
                <p:oleObj name="" r:id="rId5" imgW="127000" imgH="139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657918" y="5758181"/>
                        <a:ext cx="248285" cy="2736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对象 29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6176963" y="5758181"/>
          <a:ext cx="248285" cy="2736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" name="" r:id="rId7" imgW="127000" imgH="139700" progId="Equation.KSEE3">
                  <p:embed/>
                </p:oleObj>
              </mc:Choice>
              <mc:Fallback>
                <p:oleObj name="" r:id="rId7" imgW="127000" imgH="139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176963" y="5758181"/>
                        <a:ext cx="248285" cy="2736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对象 2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4762500" y="5675948"/>
          <a:ext cx="322580" cy="447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" name="" r:id="rId9" imgW="165100" imgH="228600" progId="Equation.KSEE3">
                  <p:embed/>
                </p:oleObj>
              </mc:Choice>
              <mc:Fallback>
                <p:oleObj name="" r:id="rId9" imgW="165100" imgH="2286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762500" y="5675948"/>
                        <a:ext cx="322580" cy="4470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 184"/>
          <p:cNvSpPr/>
          <p:nvPr/>
        </p:nvSpPr>
        <p:spPr>
          <a:xfrm>
            <a:off x="3750310" y="5577840"/>
            <a:ext cx="76200" cy="762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rgbClr val="FFFFFF"/>
              </a:solidFill>
            </a:endParaRPr>
          </a:p>
        </p:txBody>
      </p:sp>
      <p:sp>
        <p:nvSpPr>
          <p:cNvPr id="10" name=" 184"/>
          <p:cNvSpPr/>
          <p:nvPr/>
        </p:nvSpPr>
        <p:spPr>
          <a:xfrm>
            <a:off x="6263005" y="5581015"/>
            <a:ext cx="76200" cy="762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rgbClr val="FFFFFF"/>
              </a:solidFill>
              <a:sym typeface="+mn-ea"/>
            </a:endParaRPr>
          </a:p>
        </p:txBody>
      </p:sp>
      <p:cxnSp>
        <p:nvCxnSpPr>
          <p:cNvPr id="8" name="直接连接符 7"/>
          <p:cNvCxnSpPr/>
          <p:nvPr/>
        </p:nvCxnSpPr>
        <p:spPr>
          <a:xfrm>
            <a:off x="4908550" y="3870325"/>
            <a:ext cx="2540" cy="1759585"/>
          </a:xfrm>
          <a:prstGeom prst="line">
            <a:avLst/>
          </a:prstGeom>
          <a:ln w="12700" cmpd="sng">
            <a:solidFill>
              <a:schemeClr val="accent1">
                <a:shade val="50000"/>
                <a:alpha val="37000"/>
              </a:schemeClr>
            </a:solidFill>
            <a:prstDash val="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任意多边形 14"/>
          <p:cNvSpPr/>
          <p:nvPr/>
        </p:nvSpPr>
        <p:spPr>
          <a:xfrm>
            <a:off x="3276600" y="2834640"/>
            <a:ext cx="1630680" cy="1035685"/>
          </a:xfrm>
          <a:custGeom>
            <a:avLst/>
            <a:gdLst>
              <a:gd name="connsiteX0" fmla="*/ 0 w 2568"/>
              <a:gd name="connsiteY0" fmla="*/ 0 h 1584"/>
              <a:gd name="connsiteX1" fmla="*/ 1760 w 2568"/>
              <a:gd name="connsiteY1" fmla="*/ 503 h 1584"/>
              <a:gd name="connsiteX2" fmla="*/ 2568 w 2568"/>
              <a:gd name="connsiteY2" fmla="*/ 1584 h 1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568" h="1584">
                <a:moveTo>
                  <a:pt x="0" y="0"/>
                </a:moveTo>
                <a:cubicBezTo>
                  <a:pt x="354" y="141"/>
                  <a:pt x="1237" y="114"/>
                  <a:pt x="1760" y="503"/>
                </a:cubicBezTo>
                <a:cubicBezTo>
                  <a:pt x="2283" y="892"/>
                  <a:pt x="2451" y="1375"/>
                  <a:pt x="2568" y="1584"/>
                </a:cubicBezTo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6" name="任意多边形 15"/>
          <p:cNvSpPr/>
          <p:nvPr/>
        </p:nvSpPr>
        <p:spPr>
          <a:xfrm>
            <a:off x="4907280" y="3745865"/>
            <a:ext cx="2148840" cy="856615"/>
          </a:xfrm>
          <a:custGeom>
            <a:avLst/>
            <a:gdLst>
              <a:gd name="connisteX0" fmla="*/ 0 w 2148840"/>
              <a:gd name="connsiteY0" fmla="*/ 856371 h 856371"/>
              <a:gd name="connisteX1" fmla="*/ 320040 w 2148840"/>
              <a:gd name="connsiteY1" fmla="*/ 33411 h 856371"/>
              <a:gd name="connisteX2" fmla="*/ 960120 w 2148840"/>
              <a:gd name="connsiteY2" fmla="*/ 201051 h 856371"/>
              <a:gd name="connisteX3" fmla="*/ 2148840 w 2148840"/>
              <a:gd name="connsiteY3" fmla="*/ 48651 h 856371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</a:cxnLst>
            <a:rect l="l" t="t" r="r" b="b"/>
            <a:pathLst>
              <a:path w="2148840" h="856372">
                <a:moveTo>
                  <a:pt x="0" y="856372"/>
                </a:moveTo>
                <a:cubicBezTo>
                  <a:pt x="51435" y="688732"/>
                  <a:pt x="128270" y="164222"/>
                  <a:pt x="320040" y="33412"/>
                </a:cubicBezTo>
                <a:cubicBezTo>
                  <a:pt x="511810" y="-97398"/>
                  <a:pt x="594360" y="197877"/>
                  <a:pt x="960120" y="201052"/>
                </a:cubicBezTo>
                <a:cubicBezTo>
                  <a:pt x="1325880" y="204227"/>
                  <a:pt x="1924050" y="82307"/>
                  <a:pt x="2148840" y="48652"/>
                </a:cubicBezTo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7" name=" 17"/>
          <p:cNvSpPr/>
          <p:nvPr/>
        </p:nvSpPr>
        <p:spPr>
          <a:xfrm>
            <a:off x="3719830" y="2880360"/>
            <a:ext cx="137160" cy="121920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rgbClr val="FFFFFF"/>
              </a:solidFill>
            </a:endParaRPr>
          </a:p>
        </p:txBody>
      </p:sp>
      <p:sp>
        <p:nvSpPr>
          <p:cNvPr id="19" name=" 17"/>
          <p:cNvSpPr/>
          <p:nvPr/>
        </p:nvSpPr>
        <p:spPr>
          <a:xfrm>
            <a:off x="4841240" y="4602480"/>
            <a:ext cx="137160" cy="121920"/>
          </a:xfrm>
          <a:prstGeom prst="ellipse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rgbClr val="FFFFFF"/>
              </a:solidFill>
            </a:endParaRPr>
          </a:p>
        </p:txBody>
      </p:sp>
      <p:sp>
        <p:nvSpPr>
          <p:cNvPr id="24" name=" 17"/>
          <p:cNvSpPr/>
          <p:nvPr/>
        </p:nvSpPr>
        <p:spPr>
          <a:xfrm>
            <a:off x="6232525" y="3839845"/>
            <a:ext cx="137160" cy="121920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rgbClr val="FFFFFF"/>
              </a:solidFill>
            </a:endParaRPr>
          </a:p>
        </p:txBody>
      </p:sp>
      <p:sp>
        <p:nvSpPr>
          <p:cNvPr id="25" name=" 17"/>
          <p:cNvSpPr/>
          <p:nvPr/>
        </p:nvSpPr>
        <p:spPr>
          <a:xfrm>
            <a:off x="4850130" y="3874135"/>
            <a:ext cx="137160" cy="121920"/>
          </a:xfrm>
          <a:prstGeom prst="ellipse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rgbClr val="FFFFFF"/>
              </a:solidFill>
            </a:endParaRPr>
          </a:p>
        </p:txBody>
      </p:sp>
      <p:graphicFrame>
        <p:nvGraphicFramePr>
          <p:cNvPr id="34" name="对象 33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4848860" y="3002280"/>
          <a:ext cx="1490345" cy="5187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" name="" r:id="rId11" imgW="584200" imgH="203200" progId="Equation.KSEE3">
                  <p:embed/>
                </p:oleObj>
              </mc:Choice>
              <mc:Fallback>
                <p:oleObj name="" r:id="rId11" imgW="584200" imgH="2032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848860" y="3002280"/>
                        <a:ext cx="1490345" cy="5187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对象 37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909888" y="4205605"/>
          <a:ext cx="875030" cy="5187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" name="" r:id="rId13" imgW="342900" imgH="203200" progId="Equation.KSEE3">
                  <p:embed/>
                </p:oleObj>
              </mc:Choice>
              <mc:Fallback>
                <p:oleObj name="" r:id="rId13" imgW="342900" imgH="2032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2909888" y="4205605"/>
                        <a:ext cx="875030" cy="5187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对象 40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6303328" y="4403725"/>
          <a:ext cx="875030" cy="5187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" name="" r:id="rId15" imgW="342900" imgH="203200" progId="Equation.KSEE3">
                  <p:embed/>
                </p:oleObj>
              </mc:Choice>
              <mc:Fallback>
                <p:oleObj name="" r:id="rId15" imgW="342900" imgH="2032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6303328" y="4403725"/>
                        <a:ext cx="875030" cy="5187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对象 4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4424046" y="3745548"/>
          <a:ext cx="298450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" name="" r:id="rId17" imgW="152400" imgH="165100" progId="Equation.KSEE3">
                  <p:embed/>
                </p:oleObj>
              </mc:Choice>
              <mc:Fallback>
                <p:oleObj name="" r:id="rId17" imgW="152400" imgH="1651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4424046" y="3745548"/>
                        <a:ext cx="298450" cy="323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对象 44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4986973" y="4589146"/>
          <a:ext cx="297815" cy="3232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" name="" r:id="rId19" imgW="152400" imgH="165100" progId="Equation.KSEE3">
                  <p:embed/>
                </p:oleObj>
              </mc:Choice>
              <mc:Fallback>
                <p:oleObj name="" r:id="rId19" imgW="152400" imgH="1651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4986973" y="4589146"/>
                        <a:ext cx="297815" cy="32321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7" name="直接连接符 46"/>
          <p:cNvCxnSpPr>
            <a:endCxn id="16" idx="0"/>
          </p:cNvCxnSpPr>
          <p:nvPr/>
        </p:nvCxnSpPr>
        <p:spPr>
          <a:xfrm flipH="1">
            <a:off x="4907280" y="3870325"/>
            <a:ext cx="635" cy="732155"/>
          </a:xfrm>
          <a:prstGeom prst="line">
            <a:avLst/>
          </a:prstGeom>
          <a:ln w="31750">
            <a:solidFill>
              <a:srgbClr val="C0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 184"/>
          <p:cNvSpPr/>
          <p:nvPr/>
        </p:nvSpPr>
        <p:spPr>
          <a:xfrm>
            <a:off x="4881880" y="5594350"/>
            <a:ext cx="76200" cy="762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rgbClr val="FFFFFF"/>
              </a:solidFill>
            </a:endParaRPr>
          </a:p>
        </p:txBody>
      </p:sp>
      <p:sp>
        <p:nvSpPr>
          <p:cNvPr id="4" name=" 17"/>
          <p:cNvSpPr/>
          <p:nvPr/>
        </p:nvSpPr>
        <p:spPr>
          <a:xfrm>
            <a:off x="4845685" y="4064000"/>
            <a:ext cx="137160" cy="121920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rgbClr val="FFFFFF"/>
              </a:solidFill>
            </a:endParaRPr>
          </a:p>
        </p:txBody>
      </p:sp>
      <p:graphicFrame>
        <p:nvGraphicFramePr>
          <p:cNvPr id="7" name="对象 6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4629785" y="4106545"/>
          <a:ext cx="390525" cy="2273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" name="" r:id="rId21" imgW="393700" imgH="228600" progId="Equation.KSEE3">
                  <p:embed/>
                </p:oleObj>
              </mc:Choice>
              <mc:Fallback>
                <p:oleObj name="" r:id="rId21" imgW="393700" imgH="2286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4629785" y="4106545"/>
                        <a:ext cx="390525" cy="22733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0 0.000000 C 0.002083 0.000556 0.007448 0.001852 0.011667 0.003426 C 0.015781 0.005000 0.016823 0.005556 0.020938 0.007593 C 0.025052 0.009630 0.027604 0.010463 0.032240 0.013704 C 0.036875 0.016944 0.039948 0.019815 0.043854 0.024167 C 0.047760 0.028519 0.049688 0.031852 0.051979 0.035093 C 0.054375 0.038519 0.053594 0.037593 0.055521 0.040741 C 0.057500 0.043704 0.058906 0.045556 0.061771 0.051019 C 0.064479 0.056389 0.066823 0.061481 0.069479 0.067593 C 0.072083 0.073519 0.072552 0.074352 0.074948 0.080741 C 0.077292 0.086852 0.078698 0.090278 0.081146 0.098519 C 0.083646 0.106852 0.085365 0.115093 0.087396 0.122130 C 0.089375 0.128981 0.089375 0.129167 0.090469 0.133981 C 0.091563 0.138704 0.092292 0.142963 0.092604 0.145463 C 0.092917 0.147963 0.092865 0.146389 0.092813 0.146204 " pathEditMode="relative" rAng="0" ptsTypes="aaaaaaaaaaaaaaa">
                                      <p:cBhvr>
                                        <p:cTn id="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" y="74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0 0.000648 L 0.092552 0.002407 " pathEditMode="relative" rAng="0" ptsTypes="">
                                      <p:cBhvr>
                                        <p:cTn id="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" y="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0" presetClass="path" presetSubtype="0" accel="50000" decel="50000" fill="hold" nodeType="clickPar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0 0.000000 L 0.074167 -0.055463 " pathEditMode="relative" rAng="0" ptsTypes="">
                                      <p:cBhvr>
                                        <p:cTn id="12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" y="-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25 -0.000110 C -0.004379 0.000811 -0.013651 0.004310 -0.020489 0.005231 C -0.027327 0.006152 -0.027897 0.006245 -0.032197 0.006521 C -0.036548 0.006705 -0.038723 0.006521 -0.042919 0.005416 C -0.046701 0.004219 -0.050379 0.002009 -0.054730 -0.001215 C -0.059082 -0.004069 -0.060325 -0.006188 -0.063692 -0.009779 C -0.067266 -0.013647 -0.068873 -0.015673 -0.071773 -0.018344 C -0.074623 -0.021107 -0.076021 -0.022396 -0.078404 -0.023133 C -0.080787 -0.023961 -0.082030 -0.023133 -0.084517 -0.021751 C -0.086692 -0.020370 -0.086433 -0.020370 -0.088920 -0.016318 C -0.092028 -0.011989 -0.093945 -0.008398 -0.096638 0.001088 C -0.099643 0.010573 -0.100834 0.016467 -0.103839 0.031386 C -0.106481 0.046305 -0.107672 0.056435 -0.110055 0.072091 C -0.111920 0.087931 -0.113837 0.102113 -0.114614 0.109573 C -0.115650 0.117032 -0.115028 0.109849 -0.115028 0.108928 " pathEditMode="relative" rAng="0" ptsTypes="aaaaaaaaaaaaaaa">
                                      <p:cBhvr>
                                        <p:cTn id="22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7" y="45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0 0.000000 L -0.112448 0.001296 " pathEditMode="relative" rAng="0" ptsTypes="">
                                      <p:cBhvr>
                                        <p:cTn id="2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6" y="1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0 0.000000 L -0.096667 0.020093 " pathEditMode="relative" rAng="0" ptsTypes="">
                                      <p:cBhvr>
                                        <p:cTn id="26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8" y="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4" fill="hold" nodeType="clickPar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1" presetClass="entr" presetSubtype="4" fill="hold" nodeType="clickPar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500"/>
                            </p:stCondLst>
                            <p:childTnLst>
                              <p:par>
                                <p:cTn id="5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bldLvl="0" animBg="1"/>
      <p:bldP spid="24" grpId="0" bldLvl="0" animBg="1"/>
      <p:bldP spid="10" grpId="0" bldLvl="0" animBg="1"/>
      <p:bldP spid="12" grpId="0" bldLvl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cxnSp>
        <p:nvCxnSpPr>
          <p:cNvPr id="18" name="直接连接符 17"/>
          <p:cNvCxnSpPr/>
          <p:nvPr/>
        </p:nvCxnSpPr>
        <p:spPr>
          <a:xfrm flipH="1">
            <a:off x="3778885" y="2948940"/>
            <a:ext cx="6350" cy="2902585"/>
          </a:xfrm>
          <a:prstGeom prst="line">
            <a:avLst/>
          </a:prstGeom>
          <a:ln w="12700" cmpd="sng">
            <a:solidFill>
              <a:schemeClr val="accent1">
                <a:shade val="50000"/>
              </a:schemeClr>
            </a:solidFill>
            <a:prstDash val="sys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连接符 20"/>
          <p:cNvCxnSpPr/>
          <p:nvPr/>
        </p:nvCxnSpPr>
        <p:spPr>
          <a:xfrm>
            <a:off x="6298565" y="3931285"/>
            <a:ext cx="5080" cy="2426335"/>
          </a:xfrm>
          <a:prstGeom prst="line">
            <a:avLst/>
          </a:prstGeom>
          <a:ln w="12700" cmpd="sng">
            <a:solidFill>
              <a:schemeClr val="accent1">
                <a:shade val="50000"/>
              </a:schemeClr>
            </a:solidFill>
            <a:prstDash val="sys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0" name="对象 39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6952615" y="1390650"/>
          <a:ext cx="4815205" cy="23552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" r:id="rId1" imgW="2286000" imgH="1117600" progId="Equation.KSEE3">
                  <p:embed/>
                </p:oleObj>
              </mc:Choice>
              <mc:Fallback>
                <p:oleObj name="" r:id="rId1" imgW="2286000" imgH="11176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6952615" y="1390650"/>
                        <a:ext cx="4815205" cy="2355215"/>
                      </a:xfrm>
                      <a:prstGeom prst="rect">
                        <a:avLst/>
                      </a:prstGeom>
                      <a:ln>
                        <a:solidFill>
                          <a:srgbClr val="FF000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对象 5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152968" y="621030"/>
          <a:ext cx="7331075" cy="7372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" name="" r:id="rId3" imgW="2273300" imgH="228600" progId="Equation.KSEE3">
                  <p:embed/>
                </p:oleObj>
              </mc:Choice>
              <mc:Fallback>
                <p:oleObj name="" r:id="rId3" imgW="2273300" imgH="228600" progId="Equation.KSEE3">
                  <p:embed/>
                  <p:pic>
                    <p:nvPicPr>
                      <p:cNvPr id="0" name="图片 3072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52968" y="621030"/>
                        <a:ext cx="7331075" cy="73723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" name="组合 8"/>
          <p:cNvGrpSpPr/>
          <p:nvPr/>
        </p:nvGrpSpPr>
        <p:grpSpPr>
          <a:xfrm>
            <a:off x="2066925" y="1653540"/>
            <a:ext cx="7339330" cy="5178425"/>
            <a:chOff x="3927" y="2052"/>
            <a:chExt cx="11558" cy="8155"/>
          </a:xfrm>
        </p:grpSpPr>
        <p:cxnSp>
          <p:nvCxnSpPr>
            <p:cNvPr id="5" name="直接箭头连接符 4"/>
            <p:cNvCxnSpPr/>
            <p:nvPr/>
          </p:nvCxnSpPr>
          <p:spPr>
            <a:xfrm flipV="1">
              <a:off x="4912" y="2052"/>
              <a:ext cx="0" cy="7173"/>
            </a:xfrm>
            <a:prstGeom prst="straightConnector1">
              <a:avLst/>
            </a:prstGeom>
            <a:ln w="38100">
              <a:solidFill>
                <a:schemeClr val="tx1">
                  <a:lumMod val="85000"/>
                  <a:lumOff val="1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接箭头连接符 5"/>
            <p:cNvCxnSpPr/>
            <p:nvPr/>
          </p:nvCxnSpPr>
          <p:spPr>
            <a:xfrm>
              <a:off x="3927" y="8288"/>
              <a:ext cx="11558" cy="0"/>
            </a:xfrm>
            <a:prstGeom prst="straightConnector1">
              <a:avLst/>
            </a:prstGeom>
            <a:ln w="38100">
              <a:solidFill>
                <a:schemeClr val="tx1">
                  <a:lumMod val="85000"/>
                  <a:lumOff val="1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文本框 19"/>
            <p:cNvSpPr txBox="1"/>
            <p:nvPr/>
          </p:nvSpPr>
          <p:spPr>
            <a:xfrm>
              <a:off x="5209" y="8331"/>
              <a:ext cx="9518" cy="187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p>
              <a:endParaRPr lang="zh-CN" altLang="en-US"/>
            </a:p>
            <a:p>
              <a:endParaRPr lang="zh-CN" altLang="en-US"/>
            </a:p>
            <a:p>
              <a:endParaRPr lang="zh-CN" altLang="en-US"/>
            </a:p>
            <a:p>
              <a:endParaRPr lang="zh-CN" altLang="en-US"/>
            </a:p>
          </p:txBody>
        </p:sp>
      </p:grpSp>
      <p:graphicFrame>
        <p:nvGraphicFramePr>
          <p:cNvPr id="28" name="对象 27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3657918" y="5758181"/>
          <a:ext cx="248285" cy="2736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" name="" r:id="rId5" imgW="127000" imgH="139700" progId="Equation.KSEE3">
                  <p:embed/>
                </p:oleObj>
              </mc:Choice>
              <mc:Fallback>
                <p:oleObj name="" r:id="rId5" imgW="127000" imgH="139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657918" y="5758181"/>
                        <a:ext cx="248285" cy="2736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对象 29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6176963" y="5758181"/>
          <a:ext cx="248285" cy="2736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" name="" r:id="rId7" imgW="127000" imgH="139700" progId="Equation.KSEE3">
                  <p:embed/>
                </p:oleObj>
              </mc:Choice>
              <mc:Fallback>
                <p:oleObj name="" r:id="rId7" imgW="127000" imgH="139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176963" y="5758181"/>
                        <a:ext cx="248285" cy="2736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对象 2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4762500" y="5675948"/>
          <a:ext cx="322580" cy="447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" name="" r:id="rId9" imgW="165100" imgH="228600" progId="Equation.KSEE3">
                  <p:embed/>
                </p:oleObj>
              </mc:Choice>
              <mc:Fallback>
                <p:oleObj name="" r:id="rId9" imgW="165100" imgH="2286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762500" y="5675948"/>
                        <a:ext cx="322580" cy="4470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 184"/>
          <p:cNvSpPr/>
          <p:nvPr/>
        </p:nvSpPr>
        <p:spPr>
          <a:xfrm>
            <a:off x="3750310" y="5577840"/>
            <a:ext cx="76200" cy="762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rgbClr val="FFFFFF"/>
              </a:solidFill>
            </a:endParaRPr>
          </a:p>
        </p:txBody>
      </p:sp>
      <p:sp>
        <p:nvSpPr>
          <p:cNvPr id="10" name=" 184"/>
          <p:cNvSpPr/>
          <p:nvPr/>
        </p:nvSpPr>
        <p:spPr>
          <a:xfrm>
            <a:off x="6263005" y="5581015"/>
            <a:ext cx="76200" cy="762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rgbClr val="FFFFFF"/>
              </a:solidFill>
              <a:sym typeface="+mn-ea"/>
            </a:endParaRPr>
          </a:p>
        </p:txBody>
      </p:sp>
      <p:cxnSp>
        <p:nvCxnSpPr>
          <p:cNvPr id="8" name="直接连接符 7"/>
          <p:cNvCxnSpPr/>
          <p:nvPr/>
        </p:nvCxnSpPr>
        <p:spPr>
          <a:xfrm>
            <a:off x="4908550" y="3870325"/>
            <a:ext cx="2540" cy="1759585"/>
          </a:xfrm>
          <a:prstGeom prst="line">
            <a:avLst/>
          </a:prstGeom>
          <a:ln w="12700" cmpd="sng">
            <a:solidFill>
              <a:schemeClr val="accent1">
                <a:shade val="50000"/>
                <a:alpha val="37000"/>
              </a:schemeClr>
            </a:solidFill>
            <a:prstDash val="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任意多边形 14"/>
          <p:cNvSpPr/>
          <p:nvPr/>
        </p:nvSpPr>
        <p:spPr>
          <a:xfrm>
            <a:off x="3276600" y="2834640"/>
            <a:ext cx="1630680" cy="1035685"/>
          </a:xfrm>
          <a:custGeom>
            <a:avLst/>
            <a:gdLst>
              <a:gd name="connsiteX0" fmla="*/ 0 w 2568"/>
              <a:gd name="connsiteY0" fmla="*/ 0 h 1584"/>
              <a:gd name="connsiteX1" fmla="*/ 1760 w 2568"/>
              <a:gd name="connsiteY1" fmla="*/ 503 h 1584"/>
              <a:gd name="connsiteX2" fmla="*/ 2568 w 2568"/>
              <a:gd name="connsiteY2" fmla="*/ 1584 h 1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568" h="1584">
                <a:moveTo>
                  <a:pt x="0" y="0"/>
                </a:moveTo>
                <a:cubicBezTo>
                  <a:pt x="354" y="141"/>
                  <a:pt x="1237" y="114"/>
                  <a:pt x="1760" y="503"/>
                </a:cubicBezTo>
                <a:cubicBezTo>
                  <a:pt x="2283" y="892"/>
                  <a:pt x="2451" y="1375"/>
                  <a:pt x="2568" y="1584"/>
                </a:cubicBezTo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7" name=" 17"/>
          <p:cNvSpPr/>
          <p:nvPr/>
        </p:nvSpPr>
        <p:spPr>
          <a:xfrm>
            <a:off x="3719830" y="2880360"/>
            <a:ext cx="137160" cy="121920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rgbClr val="FFFFFF"/>
              </a:solidFill>
            </a:endParaRPr>
          </a:p>
        </p:txBody>
      </p:sp>
      <p:sp>
        <p:nvSpPr>
          <p:cNvPr id="19" name=" 17"/>
          <p:cNvSpPr/>
          <p:nvPr/>
        </p:nvSpPr>
        <p:spPr>
          <a:xfrm>
            <a:off x="4841240" y="4602480"/>
            <a:ext cx="137160" cy="121920"/>
          </a:xfrm>
          <a:prstGeom prst="ellipse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rgbClr val="FFFFFF"/>
              </a:solidFill>
            </a:endParaRPr>
          </a:p>
        </p:txBody>
      </p:sp>
      <p:sp>
        <p:nvSpPr>
          <p:cNvPr id="25" name=" 17"/>
          <p:cNvSpPr/>
          <p:nvPr/>
        </p:nvSpPr>
        <p:spPr>
          <a:xfrm>
            <a:off x="4850130" y="3874135"/>
            <a:ext cx="137160" cy="121920"/>
          </a:xfrm>
          <a:prstGeom prst="ellipse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rgbClr val="FFFFFF"/>
              </a:solidFill>
            </a:endParaRPr>
          </a:p>
        </p:txBody>
      </p:sp>
      <p:graphicFrame>
        <p:nvGraphicFramePr>
          <p:cNvPr id="34" name="对象 33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4848860" y="3002280"/>
          <a:ext cx="1490345" cy="5187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" name="" r:id="rId11" imgW="584200" imgH="203200" progId="Equation.KSEE3">
                  <p:embed/>
                </p:oleObj>
              </mc:Choice>
              <mc:Fallback>
                <p:oleObj name="" r:id="rId11" imgW="584200" imgH="2032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848860" y="3002280"/>
                        <a:ext cx="1490345" cy="5187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对象 37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909888" y="4205605"/>
          <a:ext cx="875030" cy="5187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" name="" r:id="rId13" imgW="342900" imgH="203200" progId="Equation.KSEE3">
                  <p:embed/>
                </p:oleObj>
              </mc:Choice>
              <mc:Fallback>
                <p:oleObj name="" r:id="rId13" imgW="342900" imgH="2032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2909888" y="4205605"/>
                        <a:ext cx="875030" cy="5187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对象 40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6303328" y="4403725"/>
          <a:ext cx="875030" cy="5187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" name="" r:id="rId15" imgW="342900" imgH="203200" progId="Equation.KSEE3">
                  <p:embed/>
                </p:oleObj>
              </mc:Choice>
              <mc:Fallback>
                <p:oleObj name="" r:id="rId15" imgW="342900" imgH="2032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6303328" y="4403725"/>
                        <a:ext cx="875030" cy="5187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对象 4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4424046" y="3745548"/>
          <a:ext cx="298450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" name="" r:id="rId17" imgW="152400" imgH="165100" progId="Equation.KSEE3">
                  <p:embed/>
                </p:oleObj>
              </mc:Choice>
              <mc:Fallback>
                <p:oleObj name="" r:id="rId17" imgW="152400" imgH="1651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4424046" y="3745548"/>
                        <a:ext cx="298450" cy="323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 184"/>
          <p:cNvSpPr/>
          <p:nvPr/>
        </p:nvSpPr>
        <p:spPr>
          <a:xfrm>
            <a:off x="4881880" y="5594350"/>
            <a:ext cx="76200" cy="762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rgbClr val="FFFFFF"/>
              </a:solidFill>
            </a:endParaRPr>
          </a:p>
        </p:txBody>
      </p:sp>
      <p:sp>
        <p:nvSpPr>
          <p:cNvPr id="4" name=" 17"/>
          <p:cNvSpPr/>
          <p:nvPr/>
        </p:nvSpPr>
        <p:spPr>
          <a:xfrm>
            <a:off x="4845685" y="4064000"/>
            <a:ext cx="137160" cy="121920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rgbClr val="FFFFFF"/>
              </a:solidFill>
            </a:endParaRPr>
          </a:p>
        </p:txBody>
      </p:sp>
      <p:graphicFrame>
        <p:nvGraphicFramePr>
          <p:cNvPr id="7" name="对象 6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4629785" y="4106545"/>
          <a:ext cx="390525" cy="2273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" name="" r:id="rId19" imgW="393700" imgH="228600" progId="Equation.KSEE3">
                  <p:embed/>
                </p:oleObj>
              </mc:Choice>
              <mc:Fallback>
                <p:oleObj name="" r:id="rId19" imgW="393700" imgH="2286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4629785" y="4106545"/>
                        <a:ext cx="390525" cy="22733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任意多边形 12"/>
          <p:cNvSpPr/>
          <p:nvPr/>
        </p:nvSpPr>
        <p:spPr>
          <a:xfrm>
            <a:off x="4940300" y="2880360"/>
            <a:ext cx="1485265" cy="1849755"/>
          </a:xfrm>
          <a:custGeom>
            <a:avLst/>
            <a:gdLst>
              <a:gd name="connsiteX0" fmla="*/ 1 w 4575"/>
              <a:gd name="connsiteY0" fmla="*/ 0 h 2913"/>
              <a:gd name="connsiteX1" fmla="*/ 5 w 4575"/>
              <a:gd name="connsiteY1" fmla="*/ 2854 h 2913"/>
              <a:gd name="connsiteX2" fmla="*/ 51 w 4575"/>
              <a:gd name="connsiteY2" fmla="*/ 4 h 2913"/>
              <a:gd name="connsiteX3" fmla="*/ 49 w 4575"/>
              <a:gd name="connsiteY3" fmla="*/ 2859 h 2913"/>
              <a:gd name="connsiteX4" fmla="*/ 93 w 4575"/>
              <a:gd name="connsiteY4" fmla="*/ 9 h 2913"/>
              <a:gd name="connsiteX5" fmla="*/ 114 w 4575"/>
              <a:gd name="connsiteY5" fmla="*/ 2859 h 2913"/>
              <a:gd name="connsiteX6" fmla="*/ 178 w 4575"/>
              <a:gd name="connsiteY6" fmla="*/ 9 h 2913"/>
              <a:gd name="connsiteX7" fmla="*/ 180 w 4575"/>
              <a:gd name="connsiteY7" fmla="*/ 2854 h 2913"/>
              <a:gd name="connsiteX8" fmla="*/ 268 w 4575"/>
              <a:gd name="connsiteY8" fmla="*/ 10 h 2913"/>
              <a:gd name="connsiteX9" fmla="*/ 280 w 4575"/>
              <a:gd name="connsiteY9" fmla="*/ 2865 h 2913"/>
              <a:gd name="connsiteX10" fmla="*/ 443 w 4575"/>
              <a:gd name="connsiteY10" fmla="*/ 5 h 2913"/>
              <a:gd name="connsiteX11" fmla="*/ 713 w 4575"/>
              <a:gd name="connsiteY11" fmla="*/ 2865 h 2913"/>
              <a:gd name="connsiteX12" fmla="*/ 1504 w 4575"/>
              <a:gd name="connsiteY12" fmla="*/ 9 h 2913"/>
              <a:gd name="connsiteX13" fmla="*/ 1938 w 4575"/>
              <a:gd name="connsiteY13" fmla="*/ 2870 h 2913"/>
              <a:gd name="connsiteX14" fmla="*/ 3376 w 4575"/>
              <a:gd name="connsiteY14" fmla="*/ 33 h 2913"/>
              <a:gd name="connsiteX15" fmla="*/ 4576 w 4575"/>
              <a:gd name="connsiteY15" fmla="*/ 2913 h 2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4576" h="2913">
                <a:moveTo>
                  <a:pt x="1" y="0"/>
                </a:moveTo>
                <a:cubicBezTo>
                  <a:pt x="1" y="357"/>
                  <a:pt x="-2" y="2855"/>
                  <a:pt x="5" y="2854"/>
                </a:cubicBezTo>
                <a:cubicBezTo>
                  <a:pt x="12" y="2853"/>
                  <a:pt x="44" y="-113"/>
                  <a:pt x="51" y="4"/>
                </a:cubicBezTo>
                <a:cubicBezTo>
                  <a:pt x="58" y="479"/>
                  <a:pt x="42" y="2858"/>
                  <a:pt x="49" y="2859"/>
                </a:cubicBezTo>
                <a:cubicBezTo>
                  <a:pt x="63" y="2859"/>
                  <a:pt x="78" y="20"/>
                  <a:pt x="93" y="9"/>
                </a:cubicBezTo>
                <a:cubicBezTo>
                  <a:pt x="104" y="343"/>
                  <a:pt x="100" y="2859"/>
                  <a:pt x="114" y="2859"/>
                </a:cubicBezTo>
                <a:cubicBezTo>
                  <a:pt x="142" y="2859"/>
                  <a:pt x="160" y="-133"/>
                  <a:pt x="178" y="9"/>
                </a:cubicBezTo>
                <a:cubicBezTo>
                  <a:pt x="207" y="485"/>
                  <a:pt x="165" y="2854"/>
                  <a:pt x="180" y="2854"/>
                </a:cubicBezTo>
                <a:cubicBezTo>
                  <a:pt x="223" y="2854"/>
                  <a:pt x="218" y="-144"/>
                  <a:pt x="268" y="10"/>
                </a:cubicBezTo>
                <a:cubicBezTo>
                  <a:pt x="313" y="486"/>
                  <a:pt x="251" y="2866"/>
                  <a:pt x="280" y="2865"/>
                </a:cubicBezTo>
                <a:cubicBezTo>
                  <a:pt x="344" y="2885"/>
                  <a:pt x="383" y="1"/>
                  <a:pt x="443" y="5"/>
                </a:cubicBezTo>
                <a:cubicBezTo>
                  <a:pt x="539" y="485"/>
                  <a:pt x="537" y="2885"/>
                  <a:pt x="713" y="2865"/>
                </a:cubicBezTo>
                <a:cubicBezTo>
                  <a:pt x="972" y="2860"/>
                  <a:pt x="1245" y="9"/>
                  <a:pt x="1504" y="9"/>
                </a:cubicBezTo>
                <a:cubicBezTo>
                  <a:pt x="1763" y="9"/>
                  <a:pt x="1564" y="2865"/>
                  <a:pt x="1938" y="2870"/>
                </a:cubicBezTo>
                <a:cubicBezTo>
                  <a:pt x="2312" y="2875"/>
                  <a:pt x="2848" y="28"/>
                  <a:pt x="3376" y="33"/>
                </a:cubicBezTo>
                <a:cubicBezTo>
                  <a:pt x="3904" y="38"/>
                  <a:pt x="4365" y="2280"/>
                  <a:pt x="4576" y="2913"/>
                </a:cubicBezTo>
              </a:path>
            </a:pathLst>
          </a:cu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4" name=" 17"/>
          <p:cNvSpPr/>
          <p:nvPr/>
        </p:nvSpPr>
        <p:spPr>
          <a:xfrm>
            <a:off x="6232525" y="3839845"/>
            <a:ext cx="137160" cy="121920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0 0.000000 C 0.002083 0.000556 0.007448 0.001852 0.011667 0.003426 C 0.015781 0.005000 0.016823 0.005556 0.020938 0.007593 C 0.025052 0.009630 0.027604 0.010463 0.032240 0.013704 C 0.036875 0.016944 0.039948 0.019815 0.043854 0.024167 C 0.047760 0.028519 0.049688 0.031852 0.051979 0.035093 C 0.054375 0.038519 0.053594 0.037593 0.055521 0.040741 C 0.057500 0.043704 0.058906 0.045556 0.061771 0.051019 C 0.064479 0.056389 0.066823 0.061481 0.069479 0.067593 C 0.072083 0.073519 0.072552 0.074352 0.074948 0.080741 C 0.077292 0.086852 0.078698 0.090278 0.081146 0.098519 C 0.083646 0.106852 0.085365 0.115093 0.087396 0.122130 C 0.089375 0.128981 0.089375 0.129167 0.090469 0.133981 C 0.091563 0.138704 0.092292 0.142963 0.092604 0.145463 C 0.092917 0.147963 0.092865 0.146389 0.092813 0.146204 " pathEditMode="relative" rAng="0" ptsTypes="aaaaaaaaaaaaaaa">
                                      <p:cBhvr>
                                        <p:cTn id="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" y="74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0 0.000648 L 0.092552 0.002407 " pathEditMode="relative" rAng="0" ptsTypes="">
                                      <p:cBhvr>
                                        <p:cTn id="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" y="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0" presetClass="path" presetSubtype="0" accel="50000" decel="50000" fill="hold" nodeType="clickPar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0 0.000000 L 0.074167 -0.055463 " pathEditMode="relative" rAng="0" ptsTypes="">
                                      <p:cBhvr>
                                        <p:cTn id="12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" y="-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0 0.000000 L -0.112448 0.001296 " pathEditMode="relative" rAng="0" ptsTypes="">
                                      <p:cBhvr>
                                        <p:cTn id="2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6" y="1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73 0.002315 C -0.006146 -0.056204 -0.007188 -0.142222 -0.021302 -0.142685 C -0.035365 -0.143148 -0.049583 0.120556 -0.059531 0.120093 C -0.069479 0.119630 -0.064219 -0.144907 -0.071146 -0.144907 C -0.078021 -0.144907 -0.085260 0.119167 -0.092135 0.119630 C -0.096875 0.121389 -0.096823 -0.100833 -0.099375 -0.145185 C -0.100938 -0.145648 -0.101979 0.121389 -0.103698 0.119630 C -0.104427 0.119630 -0.102865 -0.100648 -0.104010 -0.144722 C -0.105365 -0.158981 -0.105208 0.118519 -0.106302 0.118519 C -0.106771 0.118519 -0.105677 -0.100833 -0.106406 -0.144907 C -0.106927 -0.158056 -0.107396 0.118981 -0.108125 0.118981 C -0.108438 0.118981 -0.108333 -0.113981 -0.108698 -0.144907 C -0.109063 -0.143796 -0.109427 0.118981 -0.109844 0.118981 C -0.110052 0.118889 -0.109583 -0.101296 -0.109792 -0.145370 C -0.110000 -0.156111 -0.110781 0.118519 -0.111042 0.118519 C -0.111250 0.118704 -0.111146 -0.112685 -0.111146 -0.145648 " pathEditMode="relative" rAng="0" ptsTypes="aaaaaaaaaaaaaaaa">
                                      <p:cBhvr>
                                        <p:cTn id="22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5" y="-15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5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1250 -0.093337 C -0.087250 -0.088884 -0.136250 -0.077751 -0.136250 -0.068844 C -0.136250 -0.060679 -0.088250 -0.054742 -0.024250 -0.054742 C 0.039750 -0.054742 0.093750 -0.060679 0.093750 -0.068844 C 0.093750 -0.077751 0.037750 -0.079977 -0.026250 -0.074039 C -0.089250 -0.067359 -0.136250 -0.056226 -0.136250 -0.048062 C -0.136250 -0.039897 -0.087250 -0.033217 -0.024250 -0.033217 C 0.039750 -0.033217 0.093750 -0.039897 0.093750 -0.048062 C 0.093750 -0.056226 0.037750 -0.058453 -0.025250 -0.052515 C -0.089250 -0.046577 -0.136250 -0.035444 -0.136250 -0.027279 C -0.136250 -0.018373 -0.087250 -0.011693 -0.023250 -0.011693 C 0.039750 -0.011693 0.093750 -0.018373 0.093750 -0.027279 C 0.093750 -0.034702 0.037750 -0.036928 -0.025250 -0.031733 C -0.088250 -0.025795 -0.136250 -0.013919 -0.136250 -0.005755 C -0.136250 0.002409 -0.086250 0.009089 -0.023250 0.009089 C 0.041750 0.009089 0.093750 0.002409 0.093750 -0.005755 C 0.093750 -0.013919 0.038750 -0.016146 -0.024250 -0.010208 C -0.087250 -0.004271 -0.136250 0.006863 -0.136250 0.015027 C -0.136250 0.023934 -0.086250 0.029872 -0.022250 0.029872 C 0.041750 0.029872 0.093750 0.023192 0.093750 0.015027 C 0.093750 0.006863 0.038750 0.004636 -0.024250 0.010574 C -0.087250 0.016512 -0.136250 0.028387 -0.136250 0.035809 C -0.136250 0.043974 -0.085250 0.050654 -0.022250 0.050654 C 0.041750 0.050654 0.093750 0.043974 0.093750 0.035809 C 0.093750 0.028387 0.039750 0.026161 -0.024250 0.031356 C -0.087250 0.037294 -0.136250 0.049169 -0.136250 0.057334 C -0.136250 0.064756 -0.085250 0.072178 -0.021250 0.072178 C 0.042750 0.072178 0.093750 0.065498 0.093750 0.057334 C 0.093750 0.049169 0.039750 0.046943 -0.023250 0.052881 C -0.086250 0.058818 -0.137250 0.069952 -0.136250 0.078116 C -0.135250 0.086281 -0.085250 0.092218 -0.021250 0.092218 C 0.042750 0.092218 0.093750 0.085538 0.093750 0.077374 C 0.093750 0.069952 0.041750 0.067725 -0.021250 0.074405 " pathEditMode="relative" rAng="0" ptsTypes="">
                                      <p:cBhvr>
                                        <p:cTn id="24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42" presetClass="path" presetSubtype="0" repeatCount="indefinite" accel="50000" decel="50000" autoRev="1" fill="hold" grpId="1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111302 -0.146759 L -0.111823 0.115648 " pathEditMode="fixed" rAng="0" ptsTypes="">
                                      <p:cBhvr>
                                        <p:cTn id="2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4" fill="hold" nodeType="clickPar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path" presetSubtype="0" repeatCount="indefinite" accel="50000" decel="50000" autoRev="1" fill="hold" nodeType="clickPar">
                                  <p:stCondLst>
                                    <p:cond delay="0"/>
                                  </p:stCondLst>
                                  <p:endCondLst>
                                    <p:cond evt="onNext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0.000000 -0.026664 L -0.000417 0.040095 " pathEditMode="fixed" rAng="0" ptsTypes="">
                                      <p:cBhvr>
                                        <p:cTn id="3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bldLvl="0" animBg="1"/>
      <p:bldP spid="10" grpId="0" bldLvl="0" animBg="1"/>
      <p:bldP spid="12" grpId="0" bldLvl="0" animBg="1"/>
      <p:bldP spid="24" grpId="0" animBg="1"/>
      <p:bldP spid="24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13" name="组合 12"/>
          <p:cNvGrpSpPr/>
          <p:nvPr/>
        </p:nvGrpSpPr>
        <p:grpSpPr>
          <a:xfrm>
            <a:off x="2246630" y="1221740"/>
            <a:ext cx="7339330" cy="4554220"/>
            <a:chOff x="807" y="2700"/>
            <a:chExt cx="11558" cy="7172"/>
          </a:xfrm>
        </p:grpSpPr>
        <p:cxnSp>
          <p:nvCxnSpPr>
            <p:cNvPr id="11" name="直接箭头连接符 10"/>
            <p:cNvCxnSpPr/>
            <p:nvPr/>
          </p:nvCxnSpPr>
          <p:spPr>
            <a:xfrm flipV="1">
              <a:off x="6400" y="2700"/>
              <a:ext cx="0" cy="7173"/>
            </a:xfrm>
            <a:prstGeom prst="straightConnector1">
              <a:avLst/>
            </a:prstGeom>
            <a:ln w="0">
              <a:solidFill>
                <a:schemeClr val="accent2">
                  <a:lumMod val="60000"/>
                  <a:lumOff val="4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接箭头连接符 11"/>
            <p:cNvCxnSpPr/>
            <p:nvPr/>
          </p:nvCxnSpPr>
          <p:spPr>
            <a:xfrm>
              <a:off x="807" y="6680"/>
              <a:ext cx="11558" cy="0"/>
            </a:xfrm>
            <a:prstGeom prst="straightConnector1">
              <a:avLst/>
            </a:prstGeom>
            <a:ln w="0">
              <a:solidFill>
                <a:schemeClr val="accent2">
                  <a:lumMod val="60000"/>
                  <a:lumOff val="4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6" name="对象 15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9228138" y="3672205"/>
          <a:ext cx="298450" cy="3289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" name="" r:id="rId1" imgW="127000" imgH="139700" progId="Equation.KSEE3">
                  <p:embed/>
                </p:oleObj>
              </mc:Choice>
              <mc:Fallback>
                <p:oleObj name="" r:id="rId1" imgW="127000" imgH="139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9228138" y="3672205"/>
                        <a:ext cx="298450" cy="32893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对象 17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5422265" y="1115060"/>
          <a:ext cx="328295" cy="3886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" name="" r:id="rId3" imgW="139700" imgH="165100" progId="Equation.KSEE3">
                  <p:embed/>
                </p:oleObj>
              </mc:Choice>
              <mc:Fallback>
                <p:oleObj name="" r:id="rId3" imgW="139700" imgH="1651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422265" y="1115060"/>
                        <a:ext cx="328295" cy="3886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对象 20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810260" y="576580"/>
          <a:ext cx="2715895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" name="" r:id="rId5" imgW="1155700" imgH="393700" progId="Equation.KSEE3">
                  <p:embed/>
                </p:oleObj>
              </mc:Choice>
              <mc:Fallback>
                <p:oleObj name="" r:id="rId5" imgW="11557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10260" y="576580"/>
                        <a:ext cx="2715895" cy="927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" name="直接箭头连接符 3"/>
          <p:cNvCxnSpPr/>
          <p:nvPr/>
        </p:nvCxnSpPr>
        <p:spPr>
          <a:xfrm flipH="1" flipV="1">
            <a:off x="3715385" y="1838325"/>
            <a:ext cx="4160520" cy="3810000"/>
          </a:xfrm>
          <a:prstGeom prst="straightConnector1">
            <a:avLst/>
          </a:prstGeom>
          <a:ln w="0">
            <a:solidFill>
              <a:schemeClr val="bg2">
                <a:lumMod val="25000"/>
              </a:schemeClr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箭头连接符 9"/>
          <p:cNvCxnSpPr/>
          <p:nvPr/>
        </p:nvCxnSpPr>
        <p:spPr>
          <a:xfrm flipV="1">
            <a:off x="3715385" y="1853565"/>
            <a:ext cx="4160520" cy="3794760"/>
          </a:xfrm>
          <a:prstGeom prst="straightConnector1">
            <a:avLst/>
          </a:prstGeom>
          <a:ln w="0">
            <a:solidFill>
              <a:schemeClr val="bg2">
                <a:lumMod val="25000"/>
              </a:schemeClr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3" name="对象 2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7875905" y="1503363"/>
          <a:ext cx="865505" cy="3892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" name="" r:id="rId7" imgW="368300" imgH="165100" progId="Equation.KSEE3">
                  <p:embed/>
                </p:oleObj>
              </mc:Choice>
              <mc:Fallback>
                <p:oleObj name="" r:id="rId7" imgW="368300" imgH="1651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875905" y="1503363"/>
                        <a:ext cx="865505" cy="38925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对象 24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7875588" y="5258753"/>
          <a:ext cx="1074420" cy="3892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" name="" r:id="rId9" imgW="457200" imgH="165100" progId="Equation.KSEE3">
                  <p:embed/>
                </p:oleObj>
              </mc:Choice>
              <mc:Fallback>
                <p:oleObj name="" r:id="rId9" imgW="457200" imgH="1651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7875588" y="5258753"/>
                        <a:ext cx="1074420" cy="38925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任意多边形 27"/>
          <p:cNvSpPr/>
          <p:nvPr/>
        </p:nvSpPr>
        <p:spPr>
          <a:xfrm flipH="1">
            <a:off x="3762375" y="2108855"/>
            <a:ext cx="2037715" cy="3244668"/>
          </a:xfrm>
          <a:custGeom>
            <a:avLst/>
            <a:gdLst>
              <a:gd name="connsiteX0" fmla="*/ 3209 w 3209"/>
              <a:gd name="connsiteY0" fmla="*/ 874 h 5109"/>
              <a:gd name="connsiteX1" fmla="*/ 2775 w 3209"/>
              <a:gd name="connsiteY1" fmla="*/ 223 h 5109"/>
              <a:gd name="connsiteX2" fmla="*/ 2770 w 3209"/>
              <a:gd name="connsiteY2" fmla="*/ 5109 h 5109"/>
              <a:gd name="connsiteX3" fmla="*/ 2440 w 3209"/>
              <a:gd name="connsiteY3" fmla="*/ 346 h 5109"/>
              <a:gd name="connsiteX4" fmla="*/ 2387 w 3209"/>
              <a:gd name="connsiteY4" fmla="*/ 4764 h 5109"/>
              <a:gd name="connsiteX5" fmla="*/ 2057 w 3209"/>
              <a:gd name="connsiteY5" fmla="*/ 691 h 5109"/>
              <a:gd name="connsiteX6" fmla="*/ 2136 w 3209"/>
              <a:gd name="connsiteY6" fmla="*/ 4514 h 5109"/>
              <a:gd name="connsiteX7" fmla="*/ 1832 w 3209"/>
              <a:gd name="connsiteY7" fmla="*/ 901 h 5109"/>
              <a:gd name="connsiteX8" fmla="*/ 1896 w 3209"/>
              <a:gd name="connsiteY8" fmla="*/ 4298 h 5109"/>
              <a:gd name="connsiteX9" fmla="*/ 1705 w 3209"/>
              <a:gd name="connsiteY9" fmla="*/ 1029 h 5109"/>
              <a:gd name="connsiteX10" fmla="*/ 1735 w 3209"/>
              <a:gd name="connsiteY10" fmla="*/ 4164 h 5109"/>
              <a:gd name="connsiteX11" fmla="*/ 1562 w 3209"/>
              <a:gd name="connsiteY11" fmla="*/ 1171 h 5109"/>
              <a:gd name="connsiteX12" fmla="*/ 1608 w 3209"/>
              <a:gd name="connsiteY12" fmla="*/ 4034 h 5109"/>
              <a:gd name="connsiteX13" fmla="*/ 1392 w 3209"/>
              <a:gd name="connsiteY13" fmla="*/ 1322 h 5109"/>
              <a:gd name="connsiteX14" fmla="*/ 1440 w 3209"/>
              <a:gd name="connsiteY14" fmla="*/ 3866 h 5109"/>
              <a:gd name="connsiteX15" fmla="*/ 1248 w 3209"/>
              <a:gd name="connsiteY15" fmla="*/ 1466 h 5109"/>
              <a:gd name="connsiteX16" fmla="*/ 1320 w 3209"/>
              <a:gd name="connsiteY16" fmla="*/ 3794 h 5109"/>
              <a:gd name="connsiteX17" fmla="*/ 1127 w 3209"/>
              <a:gd name="connsiteY17" fmla="*/ 1554 h 5109"/>
              <a:gd name="connsiteX18" fmla="*/ 1176 w 3209"/>
              <a:gd name="connsiteY18" fmla="*/ 3650 h 5109"/>
              <a:gd name="connsiteX19" fmla="*/ 977 w 3209"/>
              <a:gd name="connsiteY19" fmla="*/ 1674 h 5109"/>
              <a:gd name="connsiteX20" fmla="*/ 1022 w 3209"/>
              <a:gd name="connsiteY20" fmla="*/ 3504 h 5109"/>
              <a:gd name="connsiteX21" fmla="*/ 864 w 3209"/>
              <a:gd name="connsiteY21" fmla="*/ 1802 h 5109"/>
              <a:gd name="connsiteX22" fmla="*/ 888 w 3209"/>
              <a:gd name="connsiteY22" fmla="*/ 3386 h 5109"/>
              <a:gd name="connsiteX23" fmla="*/ 767 w 3209"/>
              <a:gd name="connsiteY23" fmla="*/ 1876 h 5109"/>
              <a:gd name="connsiteX24" fmla="*/ 768 w 3209"/>
              <a:gd name="connsiteY24" fmla="*/ 3290 h 5109"/>
              <a:gd name="connsiteX25" fmla="*/ 648 w 3209"/>
              <a:gd name="connsiteY25" fmla="*/ 1970 h 5109"/>
              <a:gd name="connsiteX26" fmla="*/ 624 w 3209"/>
              <a:gd name="connsiteY26" fmla="*/ 3146 h 5109"/>
              <a:gd name="connsiteX27" fmla="*/ 528 w 3209"/>
              <a:gd name="connsiteY27" fmla="*/ 2090 h 5109"/>
              <a:gd name="connsiteX28" fmla="*/ 504 w 3209"/>
              <a:gd name="connsiteY28" fmla="*/ 3026 h 5109"/>
              <a:gd name="connsiteX29" fmla="*/ 432 w 3209"/>
              <a:gd name="connsiteY29" fmla="*/ 2210 h 5109"/>
              <a:gd name="connsiteX30" fmla="*/ 384 w 3209"/>
              <a:gd name="connsiteY30" fmla="*/ 2906 h 5109"/>
              <a:gd name="connsiteX31" fmla="*/ 336 w 3209"/>
              <a:gd name="connsiteY31" fmla="*/ 2306 h 5109"/>
              <a:gd name="connsiteX32" fmla="*/ 288 w 3209"/>
              <a:gd name="connsiteY32" fmla="*/ 2834 h 5109"/>
              <a:gd name="connsiteX33" fmla="*/ 235 w 3209"/>
              <a:gd name="connsiteY33" fmla="*/ 2379 h 5109"/>
              <a:gd name="connsiteX34" fmla="*/ 190 w 3209"/>
              <a:gd name="connsiteY34" fmla="*/ 2746 h 5109"/>
              <a:gd name="connsiteX35" fmla="*/ 115 w 3209"/>
              <a:gd name="connsiteY35" fmla="*/ 2521 h 5109"/>
              <a:gd name="connsiteX36" fmla="*/ 0 w 3209"/>
              <a:gd name="connsiteY36" fmla="*/ 2594 h 51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209" h="5110">
                <a:moveTo>
                  <a:pt x="3209" y="874"/>
                </a:moveTo>
                <a:cubicBezTo>
                  <a:pt x="3161" y="782"/>
                  <a:pt x="2824" y="-507"/>
                  <a:pt x="2775" y="223"/>
                </a:cubicBezTo>
                <a:cubicBezTo>
                  <a:pt x="2726" y="953"/>
                  <a:pt x="2826" y="5081"/>
                  <a:pt x="2770" y="5109"/>
                </a:cubicBezTo>
                <a:cubicBezTo>
                  <a:pt x="2688" y="5184"/>
                  <a:pt x="2523" y="109"/>
                  <a:pt x="2440" y="346"/>
                </a:cubicBezTo>
                <a:cubicBezTo>
                  <a:pt x="2387" y="303"/>
                  <a:pt x="2464" y="4692"/>
                  <a:pt x="2387" y="4764"/>
                </a:cubicBezTo>
                <a:cubicBezTo>
                  <a:pt x="2310" y="4836"/>
                  <a:pt x="2110" y="749"/>
                  <a:pt x="2057" y="691"/>
                </a:cubicBezTo>
                <a:cubicBezTo>
                  <a:pt x="2004" y="633"/>
                  <a:pt x="2179" y="4485"/>
                  <a:pt x="2136" y="4514"/>
                </a:cubicBezTo>
                <a:cubicBezTo>
                  <a:pt x="2093" y="4543"/>
                  <a:pt x="1880" y="944"/>
                  <a:pt x="1832" y="901"/>
                </a:cubicBezTo>
                <a:cubicBezTo>
                  <a:pt x="1784" y="858"/>
                  <a:pt x="1925" y="4260"/>
                  <a:pt x="1896" y="4298"/>
                </a:cubicBezTo>
                <a:cubicBezTo>
                  <a:pt x="1867" y="4336"/>
                  <a:pt x="1734" y="1048"/>
                  <a:pt x="1705" y="1029"/>
                </a:cubicBezTo>
                <a:cubicBezTo>
                  <a:pt x="1676" y="1010"/>
                  <a:pt x="1764" y="4145"/>
                  <a:pt x="1735" y="4164"/>
                </a:cubicBezTo>
                <a:cubicBezTo>
                  <a:pt x="1706" y="4183"/>
                  <a:pt x="1591" y="1205"/>
                  <a:pt x="1562" y="1171"/>
                </a:cubicBezTo>
                <a:cubicBezTo>
                  <a:pt x="1533" y="1137"/>
                  <a:pt x="1642" y="4010"/>
                  <a:pt x="1608" y="4034"/>
                </a:cubicBezTo>
                <a:cubicBezTo>
                  <a:pt x="1574" y="4058"/>
                  <a:pt x="1426" y="1356"/>
                  <a:pt x="1392" y="1322"/>
                </a:cubicBezTo>
                <a:cubicBezTo>
                  <a:pt x="1358" y="1288"/>
                  <a:pt x="1469" y="3837"/>
                  <a:pt x="1440" y="3866"/>
                </a:cubicBezTo>
                <a:cubicBezTo>
                  <a:pt x="1411" y="3895"/>
                  <a:pt x="1272" y="1480"/>
                  <a:pt x="1248" y="1466"/>
                </a:cubicBezTo>
                <a:cubicBezTo>
                  <a:pt x="1224" y="1452"/>
                  <a:pt x="1344" y="3765"/>
                  <a:pt x="1320" y="3794"/>
                </a:cubicBezTo>
                <a:cubicBezTo>
                  <a:pt x="1296" y="3823"/>
                  <a:pt x="1156" y="1583"/>
                  <a:pt x="1127" y="1554"/>
                </a:cubicBezTo>
                <a:cubicBezTo>
                  <a:pt x="1098" y="1525"/>
                  <a:pt x="1205" y="3640"/>
                  <a:pt x="1176" y="3650"/>
                </a:cubicBezTo>
                <a:cubicBezTo>
                  <a:pt x="1147" y="3660"/>
                  <a:pt x="1011" y="1698"/>
                  <a:pt x="977" y="1674"/>
                </a:cubicBezTo>
                <a:cubicBezTo>
                  <a:pt x="943" y="1650"/>
                  <a:pt x="1046" y="3475"/>
                  <a:pt x="1022" y="3504"/>
                </a:cubicBezTo>
                <a:cubicBezTo>
                  <a:pt x="998" y="3533"/>
                  <a:pt x="888" y="1831"/>
                  <a:pt x="864" y="1802"/>
                </a:cubicBezTo>
                <a:cubicBezTo>
                  <a:pt x="840" y="1773"/>
                  <a:pt x="907" y="3372"/>
                  <a:pt x="888" y="3386"/>
                </a:cubicBezTo>
                <a:cubicBezTo>
                  <a:pt x="869" y="3400"/>
                  <a:pt x="791" y="1895"/>
                  <a:pt x="767" y="1876"/>
                </a:cubicBezTo>
                <a:cubicBezTo>
                  <a:pt x="743" y="1857"/>
                  <a:pt x="792" y="3271"/>
                  <a:pt x="768" y="3290"/>
                </a:cubicBezTo>
                <a:cubicBezTo>
                  <a:pt x="744" y="3309"/>
                  <a:pt x="677" y="1999"/>
                  <a:pt x="648" y="1970"/>
                </a:cubicBezTo>
                <a:cubicBezTo>
                  <a:pt x="619" y="1941"/>
                  <a:pt x="648" y="3122"/>
                  <a:pt x="624" y="3146"/>
                </a:cubicBezTo>
                <a:cubicBezTo>
                  <a:pt x="600" y="3170"/>
                  <a:pt x="552" y="2114"/>
                  <a:pt x="528" y="2090"/>
                </a:cubicBezTo>
                <a:cubicBezTo>
                  <a:pt x="504" y="2066"/>
                  <a:pt x="523" y="3002"/>
                  <a:pt x="504" y="3026"/>
                </a:cubicBezTo>
                <a:cubicBezTo>
                  <a:pt x="485" y="3050"/>
                  <a:pt x="456" y="2234"/>
                  <a:pt x="432" y="2210"/>
                </a:cubicBezTo>
                <a:cubicBezTo>
                  <a:pt x="408" y="2186"/>
                  <a:pt x="403" y="2887"/>
                  <a:pt x="384" y="2906"/>
                </a:cubicBezTo>
                <a:cubicBezTo>
                  <a:pt x="365" y="2925"/>
                  <a:pt x="355" y="2320"/>
                  <a:pt x="336" y="2306"/>
                </a:cubicBezTo>
                <a:cubicBezTo>
                  <a:pt x="317" y="2292"/>
                  <a:pt x="307" y="2810"/>
                  <a:pt x="288" y="2834"/>
                </a:cubicBezTo>
                <a:cubicBezTo>
                  <a:pt x="269" y="2858"/>
                  <a:pt x="254" y="2408"/>
                  <a:pt x="235" y="2379"/>
                </a:cubicBezTo>
                <a:cubicBezTo>
                  <a:pt x="216" y="2350"/>
                  <a:pt x="214" y="2727"/>
                  <a:pt x="190" y="2746"/>
                </a:cubicBezTo>
                <a:cubicBezTo>
                  <a:pt x="166" y="2765"/>
                  <a:pt x="153" y="2540"/>
                  <a:pt x="115" y="2521"/>
                </a:cubicBezTo>
                <a:cubicBezTo>
                  <a:pt x="77" y="2502"/>
                  <a:pt x="23" y="2576"/>
                  <a:pt x="0" y="2594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9" name="任意多边形 28"/>
          <p:cNvSpPr/>
          <p:nvPr/>
        </p:nvSpPr>
        <p:spPr>
          <a:xfrm>
            <a:off x="5800725" y="2116075"/>
            <a:ext cx="2015490" cy="3242417"/>
          </a:xfrm>
          <a:custGeom>
            <a:avLst/>
            <a:gdLst>
              <a:gd name="connsiteX0" fmla="*/ 3174 w 3174"/>
              <a:gd name="connsiteY0" fmla="*/ 621 h 5106"/>
              <a:gd name="connsiteX1" fmla="*/ 2789 w 3174"/>
              <a:gd name="connsiteY1" fmla="*/ 308 h 5106"/>
              <a:gd name="connsiteX2" fmla="*/ 2770 w 3174"/>
              <a:gd name="connsiteY2" fmla="*/ 5105 h 5106"/>
              <a:gd name="connsiteX3" fmla="*/ 2440 w 3174"/>
              <a:gd name="connsiteY3" fmla="*/ 342 h 5106"/>
              <a:gd name="connsiteX4" fmla="*/ 2387 w 3174"/>
              <a:gd name="connsiteY4" fmla="*/ 4760 h 5106"/>
              <a:gd name="connsiteX5" fmla="*/ 2057 w 3174"/>
              <a:gd name="connsiteY5" fmla="*/ 687 h 5106"/>
              <a:gd name="connsiteX6" fmla="*/ 2136 w 3174"/>
              <a:gd name="connsiteY6" fmla="*/ 4510 h 5106"/>
              <a:gd name="connsiteX7" fmla="*/ 1832 w 3174"/>
              <a:gd name="connsiteY7" fmla="*/ 897 h 5106"/>
              <a:gd name="connsiteX8" fmla="*/ 1896 w 3174"/>
              <a:gd name="connsiteY8" fmla="*/ 4294 h 5106"/>
              <a:gd name="connsiteX9" fmla="*/ 1705 w 3174"/>
              <a:gd name="connsiteY9" fmla="*/ 1025 h 5106"/>
              <a:gd name="connsiteX10" fmla="*/ 1735 w 3174"/>
              <a:gd name="connsiteY10" fmla="*/ 4160 h 5106"/>
              <a:gd name="connsiteX11" fmla="*/ 1562 w 3174"/>
              <a:gd name="connsiteY11" fmla="*/ 1167 h 5106"/>
              <a:gd name="connsiteX12" fmla="*/ 1608 w 3174"/>
              <a:gd name="connsiteY12" fmla="*/ 4030 h 5106"/>
              <a:gd name="connsiteX13" fmla="*/ 1392 w 3174"/>
              <a:gd name="connsiteY13" fmla="*/ 1318 h 5106"/>
              <a:gd name="connsiteX14" fmla="*/ 1440 w 3174"/>
              <a:gd name="connsiteY14" fmla="*/ 3862 h 5106"/>
              <a:gd name="connsiteX15" fmla="*/ 1248 w 3174"/>
              <a:gd name="connsiteY15" fmla="*/ 1462 h 5106"/>
              <a:gd name="connsiteX16" fmla="*/ 1320 w 3174"/>
              <a:gd name="connsiteY16" fmla="*/ 3790 h 5106"/>
              <a:gd name="connsiteX17" fmla="*/ 1127 w 3174"/>
              <a:gd name="connsiteY17" fmla="*/ 1550 h 5106"/>
              <a:gd name="connsiteX18" fmla="*/ 1176 w 3174"/>
              <a:gd name="connsiteY18" fmla="*/ 3646 h 5106"/>
              <a:gd name="connsiteX19" fmla="*/ 977 w 3174"/>
              <a:gd name="connsiteY19" fmla="*/ 1670 h 5106"/>
              <a:gd name="connsiteX20" fmla="*/ 1022 w 3174"/>
              <a:gd name="connsiteY20" fmla="*/ 3500 h 5106"/>
              <a:gd name="connsiteX21" fmla="*/ 864 w 3174"/>
              <a:gd name="connsiteY21" fmla="*/ 1798 h 5106"/>
              <a:gd name="connsiteX22" fmla="*/ 888 w 3174"/>
              <a:gd name="connsiteY22" fmla="*/ 3382 h 5106"/>
              <a:gd name="connsiteX23" fmla="*/ 767 w 3174"/>
              <a:gd name="connsiteY23" fmla="*/ 1872 h 5106"/>
              <a:gd name="connsiteX24" fmla="*/ 768 w 3174"/>
              <a:gd name="connsiteY24" fmla="*/ 3286 h 5106"/>
              <a:gd name="connsiteX25" fmla="*/ 648 w 3174"/>
              <a:gd name="connsiteY25" fmla="*/ 1966 h 5106"/>
              <a:gd name="connsiteX26" fmla="*/ 624 w 3174"/>
              <a:gd name="connsiteY26" fmla="*/ 3142 h 5106"/>
              <a:gd name="connsiteX27" fmla="*/ 528 w 3174"/>
              <a:gd name="connsiteY27" fmla="*/ 2086 h 5106"/>
              <a:gd name="connsiteX28" fmla="*/ 504 w 3174"/>
              <a:gd name="connsiteY28" fmla="*/ 3022 h 5106"/>
              <a:gd name="connsiteX29" fmla="*/ 432 w 3174"/>
              <a:gd name="connsiteY29" fmla="*/ 2206 h 5106"/>
              <a:gd name="connsiteX30" fmla="*/ 384 w 3174"/>
              <a:gd name="connsiteY30" fmla="*/ 2902 h 5106"/>
              <a:gd name="connsiteX31" fmla="*/ 336 w 3174"/>
              <a:gd name="connsiteY31" fmla="*/ 2302 h 5106"/>
              <a:gd name="connsiteX32" fmla="*/ 288 w 3174"/>
              <a:gd name="connsiteY32" fmla="*/ 2830 h 5106"/>
              <a:gd name="connsiteX33" fmla="*/ 235 w 3174"/>
              <a:gd name="connsiteY33" fmla="*/ 2375 h 5106"/>
              <a:gd name="connsiteX34" fmla="*/ 190 w 3174"/>
              <a:gd name="connsiteY34" fmla="*/ 2742 h 5106"/>
              <a:gd name="connsiteX35" fmla="*/ 115 w 3174"/>
              <a:gd name="connsiteY35" fmla="*/ 2517 h 5106"/>
              <a:gd name="connsiteX36" fmla="*/ 0 w 3174"/>
              <a:gd name="connsiteY36" fmla="*/ 2590 h 5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174" h="5106">
                <a:moveTo>
                  <a:pt x="3174" y="621"/>
                </a:moveTo>
                <a:cubicBezTo>
                  <a:pt x="3150" y="690"/>
                  <a:pt x="2817" y="-561"/>
                  <a:pt x="2789" y="308"/>
                </a:cubicBezTo>
                <a:cubicBezTo>
                  <a:pt x="2762" y="1177"/>
                  <a:pt x="2828" y="5099"/>
                  <a:pt x="2770" y="5105"/>
                </a:cubicBezTo>
                <a:cubicBezTo>
                  <a:pt x="2688" y="5180"/>
                  <a:pt x="2523" y="105"/>
                  <a:pt x="2440" y="342"/>
                </a:cubicBezTo>
                <a:cubicBezTo>
                  <a:pt x="2387" y="299"/>
                  <a:pt x="2464" y="4688"/>
                  <a:pt x="2387" y="4760"/>
                </a:cubicBezTo>
                <a:cubicBezTo>
                  <a:pt x="2310" y="4832"/>
                  <a:pt x="2110" y="745"/>
                  <a:pt x="2057" y="687"/>
                </a:cubicBezTo>
                <a:cubicBezTo>
                  <a:pt x="2004" y="629"/>
                  <a:pt x="2179" y="4481"/>
                  <a:pt x="2136" y="4510"/>
                </a:cubicBezTo>
                <a:cubicBezTo>
                  <a:pt x="2093" y="4539"/>
                  <a:pt x="1880" y="940"/>
                  <a:pt x="1832" y="897"/>
                </a:cubicBezTo>
                <a:cubicBezTo>
                  <a:pt x="1784" y="854"/>
                  <a:pt x="1925" y="4256"/>
                  <a:pt x="1896" y="4294"/>
                </a:cubicBezTo>
                <a:cubicBezTo>
                  <a:pt x="1867" y="4332"/>
                  <a:pt x="1734" y="1044"/>
                  <a:pt x="1705" y="1025"/>
                </a:cubicBezTo>
                <a:cubicBezTo>
                  <a:pt x="1676" y="1006"/>
                  <a:pt x="1764" y="4141"/>
                  <a:pt x="1735" y="4160"/>
                </a:cubicBezTo>
                <a:cubicBezTo>
                  <a:pt x="1706" y="4179"/>
                  <a:pt x="1591" y="1201"/>
                  <a:pt x="1562" y="1167"/>
                </a:cubicBezTo>
                <a:cubicBezTo>
                  <a:pt x="1533" y="1133"/>
                  <a:pt x="1642" y="4006"/>
                  <a:pt x="1608" y="4030"/>
                </a:cubicBezTo>
                <a:cubicBezTo>
                  <a:pt x="1574" y="4054"/>
                  <a:pt x="1426" y="1352"/>
                  <a:pt x="1392" y="1318"/>
                </a:cubicBezTo>
                <a:cubicBezTo>
                  <a:pt x="1358" y="1284"/>
                  <a:pt x="1469" y="3833"/>
                  <a:pt x="1440" y="3862"/>
                </a:cubicBezTo>
                <a:cubicBezTo>
                  <a:pt x="1411" y="3891"/>
                  <a:pt x="1272" y="1476"/>
                  <a:pt x="1248" y="1462"/>
                </a:cubicBezTo>
                <a:cubicBezTo>
                  <a:pt x="1224" y="1448"/>
                  <a:pt x="1344" y="3761"/>
                  <a:pt x="1320" y="3790"/>
                </a:cubicBezTo>
                <a:cubicBezTo>
                  <a:pt x="1296" y="3819"/>
                  <a:pt x="1156" y="1579"/>
                  <a:pt x="1127" y="1550"/>
                </a:cubicBezTo>
                <a:cubicBezTo>
                  <a:pt x="1098" y="1521"/>
                  <a:pt x="1205" y="3636"/>
                  <a:pt x="1176" y="3646"/>
                </a:cubicBezTo>
                <a:cubicBezTo>
                  <a:pt x="1147" y="3656"/>
                  <a:pt x="1011" y="1694"/>
                  <a:pt x="977" y="1670"/>
                </a:cubicBezTo>
                <a:cubicBezTo>
                  <a:pt x="943" y="1646"/>
                  <a:pt x="1046" y="3471"/>
                  <a:pt x="1022" y="3500"/>
                </a:cubicBezTo>
                <a:cubicBezTo>
                  <a:pt x="998" y="3529"/>
                  <a:pt x="888" y="1827"/>
                  <a:pt x="864" y="1798"/>
                </a:cubicBezTo>
                <a:cubicBezTo>
                  <a:pt x="840" y="1769"/>
                  <a:pt x="907" y="3368"/>
                  <a:pt x="888" y="3382"/>
                </a:cubicBezTo>
                <a:cubicBezTo>
                  <a:pt x="869" y="3396"/>
                  <a:pt x="791" y="1891"/>
                  <a:pt x="767" y="1872"/>
                </a:cubicBezTo>
                <a:cubicBezTo>
                  <a:pt x="743" y="1853"/>
                  <a:pt x="792" y="3267"/>
                  <a:pt x="768" y="3286"/>
                </a:cubicBezTo>
                <a:cubicBezTo>
                  <a:pt x="744" y="3305"/>
                  <a:pt x="677" y="1995"/>
                  <a:pt x="648" y="1966"/>
                </a:cubicBezTo>
                <a:cubicBezTo>
                  <a:pt x="619" y="1937"/>
                  <a:pt x="648" y="3118"/>
                  <a:pt x="624" y="3142"/>
                </a:cubicBezTo>
                <a:cubicBezTo>
                  <a:pt x="600" y="3166"/>
                  <a:pt x="552" y="2110"/>
                  <a:pt x="528" y="2086"/>
                </a:cubicBezTo>
                <a:cubicBezTo>
                  <a:pt x="504" y="2062"/>
                  <a:pt x="523" y="2998"/>
                  <a:pt x="504" y="3022"/>
                </a:cubicBezTo>
                <a:cubicBezTo>
                  <a:pt x="485" y="3046"/>
                  <a:pt x="456" y="2230"/>
                  <a:pt x="432" y="2206"/>
                </a:cubicBezTo>
                <a:cubicBezTo>
                  <a:pt x="408" y="2182"/>
                  <a:pt x="403" y="2883"/>
                  <a:pt x="384" y="2902"/>
                </a:cubicBezTo>
                <a:cubicBezTo>
                  <a:pt x="365" y="2921"/>
                  <a:pt x="355" y="2316"/>
                  <a:pt x="336" y="2302"/>
                </a:cubicBezTo>
                <a:cubicBezTo>
                  <a:pt x="317" y="2288"/>
                  <a:pt x="307" y="2806"/>
                  <a:pt x="288" y="2830"/>
                </a:cubicBezTo>
                <a:cubicBezTo>
                  <a:pt x="269" y="2854"/>
                  <a:pt x="254" y="2404"/>
                  <a:pt x="235" y="2375"/>
                </a:cubicBezTo>
                <a:cubicBezTo>
                  <a:pt x="216" y="2346"/>
                  <a:pt x="214" y="2723"/>
                  <a:pt x="190" y="2742"/>
                </a:cubicBezTo>
                <a:cubicBezTo>
                  <a:pt x="166" y="2761"/>
                  <a:pt x="153" y="2536"/>
                  <a:pt x="115" y="2517"/>
                </a:cubicBezTo>
                <a:cubicBezTo>
                  <a:pt x="77" y="2498"/>
                  <a:pt x="23" y="2572"/>
                  <a:pt x="0" y="259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bldLvl="0" animBg="1"/>
      <p:bldP spid="29" grpId="0" bldLvl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13" name="组合 12"/>
          <p:cNvGrpSpPr/>
          <p:nvPr/>
        </p:nvGrpSpPr>
        <p:grpSpPr>
          <a:xfrm>
            <a:off x="2246630" y="1115060"/>
            <a:ext cx="7339330" cy="4554220"/>
            <a:chOff x="807" y="2700"/>
            <a:chExt cx="11558" cy="7172"/>
          </a:xfrm>
        </p:grpSpPr>
        <p:cxnSp>
          <p:nvCxnSpPr>
            <p:cNvPr id="11" name="直接箭头连接符 10"/>
            <p:cNvCxnSpPr/>
            <p:nvPr/>
          </p:nvCxnSpPr>
          <p:spPr>
            <a:xfrm flipV="1">
              <a:off x="6400" y="2700"/>
              <a:ext cx="0" cy="7173"/>
            </a:xfrm>
            <a:prstGeom prst="straightConnector1">
              <a:avLst/>
            </a:prstGeom>
            <a:ln w="0">
              <a:solidFill>
                <a:schemeClr val="accent2">
                  <a:lumMod val="60000"/>
                  <a:lumOff val="4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接箭头连接符 11"/>
            <p:cNvCxnSpPr/>
            <p:nvPr/>
          </p:nvCxnSpPr>
          <p:spPr>
            <a:xfrm>
              <a:off x="807" y="6680"/>
              <a:ext cx="11558" cy="0"/>
            </a:xfrm>
            <a:prstGeom prst="straightConnector1">
              <a:avLst/>
            </a:prstGeom>
            <a:ln w="0">
              <a:solidFill>
                <a:schemeClr val="accent2">
                  <a:lumMod val="60000"/>
                  <a:lumOff val="4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任意多边形 6"/>
          <p:cNvSpPr/>
          <p:nvPr/>
        </p:nvSpPr>
        <p:spPr>
          <a:xfrm>
            <a:off x="5835650" y="2706370"/>
            <a:ext cx="2850515" cy="1850390"/>
          </a:xfrm>
          <a:custGeom>
            <a:avLst/>
            <a:gdLst>
              <a:gd name="connsiteX0" fmla="*/ 0 w 8232"/>
              <a:gd name="connsiteY0" fmla="*/ 15 h 2914"/>
              <a:gd name="connsiteX1" fmla="*/ 30 w 8232"/>
              <a:gd name="connsiteY1" fmla="*/ 2859 h 2914"/>
              <a:gd name="connsiteX2" fmla="*/ 75 w 8232"/>
              <a:gd name="connsiteY2" fmla="*/ 8 h 2914"/>
              <a:gd name="connsiteX3" fmla="*/ 97 w 8232"/>
              <a:gd name="connsiteY3" fmla="*/ 2859 h 2914"/>
              <a:gd name="connsiteX4" fmla="*/ 142 w 8232"/>
              <a:gd name="connsiteY4" fmla="*/ 8 h 2914"/>
              <a:gd name="connsiteX5" fmla="*/ 164 w 8232"/>
              <a:gd name="connsiteY5" fmla="*/ 2867 h 2914"/>
              <a:gd name="connsiteX6" fmla="*/ 216 w 8232"/>
              <a:gd name="connsiteY6" fmla="*/ 8 h 2914"/>
              <a:gd name="connsiteX7" fmla="*/ 223 w 8232"/>
              <a:gd name="connsiteY7" fmla="*/ 2859 h 2914"/>
              <a:gd name="connsiteX8" fmla="*/ 305 w 8232"/>
              <a:gd name="connsiteY8" fmla="*/ 0 h 2914"/>
              <a:gd name="connsiteX9" fmla="*/ 303 w 8232"/>
              <a:gd name="connsiteY9" fmla="*/ 2855 h 2914"/>
              <a:gd name="connsiteX10" fmla="*/ 382 w 8232"/>
              <a:gd name="connsiteY10" fmla="*/ 5 h 2914"/>
              <a:gd name="connsiteX11" fmla="*/ 379 w 8232"/>
              <a:gd name="connsiteY11" fmla="*/ 2860 h 2914"/>
              <a:gd name="connsiteX12" fmla="*/ 455 w 8232"/>
              <a:gd name="connsiteY12" fmla="*/ 10 h 2914"/>
              <a:gd name="connsiteX13" fmla="*/ 492 w 8232"/>
              <a:gd name="connsiteY13" fmla="*/ 2860 h 2914"/>
              <a:gd name="connsiteX14" fmla="*/ 603 w 8232"/>
              <a:gd name="connsiteY14" fmla="*/ 10 h 2914"/>
              <a:gd name="connsiteX15" fmla="*/ 606 w 8232"/>
              <a:gd name="connsiteY15" fmla="*/ 2855 h 2914"/>
              <a:gd name="connsiteX16" fmla="*/ 759 w 8232"/>
              <a:gd name="connsiteY16" fmla="*/ 11 h 2914"/>
              <a:gd name="connsiteX17" fmla="*/ 780 w 8232"/>
              <a:gd name="connsiteY17" fmla="*/ 2866 h 2914"/>
              <a:gd name="connsiteX18" fmla="*/ 1062 w 8232"/>
              <a:gd name="connsiteY18" fmla="*/ 6 h 2914"/>
              <a:gd name="connsiteX19" fmla="*/ 1531 w 8232"/>
              <a:gd name="connsiteY19" fmla="*/ 2866 h 2914"/>
              <a:gd name="connsiteX20" fmla="*/ 2903 w 8232"/>
              <a:gd name="connsiteY20" fmla="*/ 10 h 2914"/>
              <a:gd name="connsiteX21" fmla="*/ 3656 w 8232"/>
              <a:gd name="connsiteY21" fmla="*/ 2871 h 2914"/>
              <a:gd name="connsiteX22" fmla="*/ 6150 w 8232"/>
              <a:gd name="connsiteY22" fmla="*/ 34 h 2914"/>
              <a:gd name="connsiteX23" fmla="*/ 8232 w 8232"/>
              <a:gd name="connsiteY23" fmla="*/ 2914 h 2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8232" h="2914">
                <a:moveTo>
                  <a:pt x="0" y="15"/>
                </a:moveTo>
                <a:cubicBezTo>
                  <a:pt x="5" y="489"/>
                  <a:pt x="18" y="2860"/>
                  <a:pt x="30" y="2859"/>
                </a:cubicBezTo>
                <a:cubicBezTo>
                  <a:pt x="43" y="2858"/>
                  <a:pt x="64" y="8"/>
                  <a:pt x="75" y="8"/>
                </a:cubicBezTo>
                <a:cubicBezTo>
                  <a:pt x="91" y="482"/>
                  <a:pt x="86" y="2859"/>
                  <a:pt x="97" y="2859"/>
                </a:cubicBezTo>
                <a:cubicBezTo>
                  <a:pt x="121" y="2858"/>
                  <a:pt x="131" y="7"/>
                  <a:pt x="142" y="8"/>
                </a:cubicBezTo>
                <a:cubicBezTo>
                  <a:pt x="169" y="483"/>
                  <a:pt x="152" y="2867"/>
                  <a:pt x="164" y="2867"/>
                </a:cubicBezTo>
                <a:cubicBezTo>
                  <a:pt x="200" y="2866"/>
                  <a:pt x="206" y="9"/>
                  <a:pt x="216" y="8"/>
                </a:cubicBezTo>
                <a:cubicBezTo>
                  <a:pt x="253" y="482"/>
                  <a:pt x="208" y="2860"/>
                  <a:pt x="223" y="2859"/>
                </a:cubicBezTo>
                <a:cubicBezTo>
                  <a:pt x="274" y="2857"/>
                  <a:pt x="292" y="1"/>
                  <a:pt x="305" y="0"/>
                </a:cubicBezTo>
                <a:cubicBezTo>
                  <a:pt x="356" y="473"/>
                  <a:pt x="290" y="2854"/>
                  <a:pt x="303" y="2855"/>
                </a:cubicBezTo>
                <a:cubicBezTo>
                  <a:pt x="315" y="2854"/>
                  <a:pt x="370" y="-112"/>
                  <a:pt x="382" y="5"/>
                </a:cubicBezTo>
                <a:cubicBezTo>
                  <a:pt x="395" y="480"/>
                  <a:pt x="367" y="2859"/>
                  <a:pt x="379" y="2860"/>
                </a:cubicBezTo>
                <a:cubicBezTo>
                  <a:pt x="403" y="2860"/>
                  <a:pt x="429" y="21"/>
                  <a:pt x="455" y="10"/>
                </a:cubicBezTo>
                <a:cubicBezTo>
                  <a:pt x="474" y="344"/>
                  <a:pt x="467" y="2860"/>
                  <a:pt x="492" y="2860"/>
                </a:cubicBezTo>
                <a:cubicBezTo>
                  <a:pt x="540" y="2860"/>
                  <a:pt x="572" y="-132"/>
                  <a:pt x="603" y="10"/>
                </a:cubicBezTo>
                <a:cubicBezTo>
                  <a:pt x="653" y="486"/>
                  <a:pt x="580" y="2855"/>
                  <a:pt x="606" y="2855"/>
                </a:cubicBezTo>
                <a:cubicBezTo>
                  <a:pt x="681" y="2855"/>
                  <a:pt x="672" y="-143"/>
                  <a:pt x="759" y="11"/>
                </a:cubicBezTo>
                <a:cubicBezTo>
                  <a:pt x="837" y="487"/>
                  <a:pt x="729" y="2867"/>
                  <a:pt x="780" y="2866"/>
                </a:cubicBezTo>
                <a:cubicBezTo>
                  <a:pt x="891" y="2886"/>
                  <a:pt x="958" y="2"/>
                  <a:pt x="1062" y="6"/>
                </a:cubicBezTo>
                <a:cubicBezTo>
                  <a:pt x="1229" y="486"/>
                  <a:pt x="1225" y="2886"/>
                  <a:pt x="1531" y="2866"/>
                </a:cubicBezTo>
                <a:cubicBezTo>
                  <a:pt x="1980" y="2861"/>
                  <a:pt x="2454" y="10"/>
                  <a:pt x="2903" y="10"/>
                </a:cubicBezTo>
                <a:cubicBezTo>
                  <a:pt x="3352" y="10"/>
                  <a:pt x="3007" y="2866"/>
                  <a:pt x="3656" y="2871"/>
                </a:cubicBezTo>
                <a:cubicBezTo>
                  <a:pt x="4304" y="2876"/>
                  <a:pt x="5234" y="29"/>
                  <a:pt x="6150" y="34"/>
                </a:cubicBezTo>
                <a:cubicBezTo>
                  <a:pt x="7066" y="39"/>
                  <a:pt x="7866" y="2281"/>
                  <a:pt x="8232" y="2914"/>
                </a:cubicBezTo>
              </a:path>
            </a:pathLst>
          </a:custGeom>
          <a:noFill/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8" name="任意多边形 7"/>
          <p:cNvSpPr/>
          <p:nvPr/>
        </p:nvSpPr>
        <p:spPr>
          <a:xfrm flipH="1" flipV="1">
            <a:off x="2929255" y="2697484"/>
            <a:ext cx="2851785" cy="1828800"/>
          </a:xfrm>
          <a:custGeom>
            <a:avLst/>
            <a:gdLst>
              <a:gd name="connsiteX0" fmla="*/ 0 w 4491"/>
              <a:gd name="connsiteY0" fmla="*/ 15 h 2880"/>
              <a:gd name="connsiteX1" fmla="*/ 16 w 4491"/>
              <a:gd name="connsiteY1" fmla="*/ 2826 h 2880"/>
              <a:gd name="connsiteX2" fmla="*/ 41 w 4491"/>
              <a:gd name="connsiteY2" fmla="*/ 8 h 2880"/>
              <a:gd name="connsiteX3" fmla="*/ 53 w 4491"/>
              <a:gd name="connsiteY3" fmla="*/ 2826 h 2880"/>
              <a:gd name="connsiteX4" fmla="*/ 77 w 4491"/>
              <a:gd name="connsiteY4" fmla="*/ 8 h 2880"/>
              <a:gd name="connsiteX5" fmla="*/ 89 w 4491"/>
              <a:gd name="connsiteY5" fmla="*/ 2834 h 2880"/>
              <a:gd name="connsiteX6" fmla="*/ 118 w 4491"/>
              <a:gd name="connsiteY6" fmla="*/ 8 h 2880"/>
              <a:gd name="connsiteX7" fmla="*/ 122 w 4491"/>
              <a:gd name="connsiteY7" fmla="*/ 2826 h 2880"/>
              <a:gd name="connsiteX8" fmla="*/ 166 w 4491"/>
              <a:gd name="connsiteY8" fmla="*/ 0 h 2880"/>
              <a:gd name="connsiteX9" fmla="*/ 165 w 4491"/>
              <a:gd name="connsiteY9" fmla="*/ 2822 h 2880"/>
              <a:gd name="connsiteX10" fmla="*/ 208 w 4491"/>
              <a:gd name="connsiteY10" fmla="*/ 5 h 2880"/>
              <a:gd name="connsiteX11" fmla="*/ 207 w 4491"/>
              <a:gd name="connsiteY11" fmla="*/ 2827 h 2880"/>
              <a:gd name="connsiteX12" fmla="*/ 248 w 4491"/>
              <a:gd name="connsiteY12" fmla="*/ 10 h 2880"/>
              <a:gd name="connsiteX13" fmla="*/ 268 w 4491"/>
              <a:gd name="connsiteY13" fmla="*/ 2827 h 2880"/>
              <a:gd name="connsiteX14" fmla="*/ 329 w 4491"/>
              <a:gd name="connsiteY14" fmla="*/ 10 h 2880"/>
              <a:gd name="connsiteX15" fmla="*/ 331 w 4491"/>
              <a:gd name="connsiteY15" fmla="*/ 2822 h 2880"/>
              <a:gd name="connsiteX16" fmla="*/ 414 w 4491"/>
              <a:gd name="connsiteY16" fmla="*/ 11 h 2880"/>
              <a:gd name="connsiteX17" fmla="*/ 426 w 4491"/>
              <a:gd name="connsiteY17" fmla="*/ 2833 h 2880"/>
              <a:gd name="connsiteX18" fmla="*/ 579 w 4491"/>
              <a:gd name="connsiteY18" fmla="*/ 6 h 2880"/>
              <a:gd name="connsiteX19" fmla="*/ 835 w 4491"/>
              <a:gd name="connsiteY19" fmla="*/ 2833 h 2880"/>
              <a:gd name="connsiteX20" fmla="*/ 1584 w 4491"/>
              <a:gd name="connsiteY20" fmla="*/ 10 h 2880"/>
              <a:gd name="connsiteX21" fmla="*/ 1995 w 4491"/>
              <a:gd name="connsiteY21" fmla="*/ 2838 h 2880"/>
              <a:gd name="connsiteX22" fmla="*/ 3296 w 4491"/>
              <a:gd name="connsiteY22" fmla="*/ 48 h 2880"/>
              <a:gd name="connsiteX23" fmla="*/ 4491 w 4491"/>
              <a:gd name="connsiteY23" fmla="*/ 2880 h 2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4491" h="2880">
                <a:moveTo>
                  <a:pt x="0" y="15"/>
                </a:moveTo>
                <a:cubicBezTo>
                  <a:pt x="3" y="483"/>
                  <a:pt x="10" y="2827"/>
                  <a:pt x="16" y="2826"/>
                </a:cubicBezTo>
                <a:cubicBezTo>
                  <a:pt x="23" y="2825"/>
                  <a:pt x="35" y="8"/>
                  <a:pt x="41" y="8"/>
                </a:cubicBezTo>
                <a:cubicBezTo>
                  <a:pt x="50" y="476"/>
                  <a:pt x="47" y="2826"/>
                  <a:pt x="53" y="2826"/>
                </a:cubicBezTo>
                <a:cubicBezTo>
                  <a:pt x="66" y="2825"/>
                  <a:pt x="71" y="7"/>
                  <a:pt x="77" y="8"/>
                </a:cubicBezTo>
                <a:cubicBezTo>
                  <a:pt x="92" y="477"/>
                  <a:pt x="83" y="2834"/>
                  <a:pt x="89" y="2834"/>
                </a:cubicBezTo>
                <a:cubicBezTo>
                  <a:pt x="109" y="2833"/>
                  <a:pt x="112" y="9"/>
                  <a:pt x="118" y="8"/>
                </a:cubicBezTo>
                <a:cubicBezTo>
                  <a:pt x="138" y="476"/>
                  <a:pt x="113" y="2827"/>
                  <a:pt x="122" y="2826"/>
                </a:cubicBezTo>
                <a:cubicBezTo>
                  <a:pt x="149" y="2824"/>
                  <a:pt x="159" y="1"/>
                  <a:pt x="166" y="0"/>
                </a:cubicBezTo>
                <a:cubicBezTo>
                  <a:pt x="194" y="467"/>
                  <a:pt x="158" y="2821"/>
                  <a:pt x="165" y="2822"/>
                </a:cubicBezTo>
                <a:cubicBezTo>
                  <a:pt x="172" y="2821"/>
                  <a:pt x="202" y="-111"/>
                  <a:pt x="208" y="5"/>
                </a:cubicBezTo>
                <a:cubicBezTo>
                  <a:pt x="215" y="474"/>
                  <a:pt x="200" y="2826"/>
                  <a:pt x="207" y="2827"/>
                </a:cubicBezTo>
                <a:cubicBezTo>
                  <a:pt x="220" y="2827"/>
                  <a:pt x="234" y="21"/>
                  <a:pt x="248" y="10"/>
                </a:cubicBezTo>
                <a:cubicBezTo>
                  <a:pt x="259" y="340"/>
                  <a:pt x="255" y="2827"/>
                  <a:pt x="268" y="2827"/>
                </a:cubicBezTo>
                <a:cubicBezTo>
                  <a:pt x="295" y="2827"/>
                  <a:pt x="312" y="-130"/>
                  <a:pt x="329" y="10"/>
                </a:cubicBezTo>
                <a:cubicBezTo>
                  <a:pt x="356" y="480"/>
                  <a:pt x="316" y="2822"/>
                  <a:pt x="331" y="2822"/>
                </a:cubicBezTo>
                <a:cubicBezTo>
                  <a:pt x="372" y="2822"/>
                  <a:pt x="367" y="-141"/>
                  <a:pt x="414" y="11"/>
                </a:cubicBezTo>
                <a:cubicBezTo>
                  <a:pt x="457" y="481"/>
                  <a:pt x="398" y="2834"/>
                  <a:pt x="426" y="2833"/>
                </a:cubicBezTo>
                <a:cubicBezTo>
                  <a:pt x="486" y="2852"/>
                  <a:pt x="523" y="2"/>
                  <a:pt x="579" y="6"/>
                </a:cubicBezTo>
                <a:cubicBezTo>
                  <a:pt x="670" y="480"/>
                  <a:pt x="668" y="2852"/>
                  <a:pt x="835" y="2833"/>
                </a:cubicBezTo>
                <a:cubicBezTo>
                  <a:pt x="1080" y="2828"/>
                  <a:pt x="1339" y="10"/>
                  <a:pt x="1584" y="10"/>
                </a:cubicBezTo>
                <a:cubicBezTo>
                  <a:pt x="1829" y="10"/>
                  <a:pt x="1640" y="2833"/>
                  <a:pt x="1995" y="2838"/>
                </a:cubicBezTo>
                <a:cubicBezTo>
                  <a:pt x="2348" y="2842"/>
                  <a:pt x="2796" y="43"/>
                  <a:pt x="3296" y="48"/>
                </a:cubicBezTo>
                <a:cubicBezTo>
                  <a:pt x="3796" y="53"/>
                  <a:pt x="4291" y="2254"/>
                  <a:pt x="4491" y="2880"/>
                </a:cubicBezTo>
              </a:path>
            </a:pathLst>
          </a:custGeom>
          <a:noFill/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cxnSp>
        <p:nvCxnSpPr>
          <p:cNvPr id="9" name="直接连接符 8"/>
          <p:cNvCxnSpPr/>
          <p:nvPr/>
        </p:nvCxnSpPr>
        <p:spPr>
          <a:xfrm>
            <a:off x="5791200" y="2712720"/>
            <a:ext cx="0" cy="1798320"/>
          </a:xfrm>
          <a:prstGeom prst="line">
            <a:avLst/>
          </a:prstGeom>
          <a:noFill/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graphicFrame>
        <p:nvGraphicFramePr>
          <p:cNvPr id="14" name="对象 13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5810250" y="2247900"/>
          <a:ext cx="447675" cy="3886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" r:id="rId1" imgW="190500" imgH="165100" progId="Equation.KSEE3">
                  <p:embed/>
                </p:oleObj>
              </mc:Choice>
              <mc:Fallback>
                <p:oleObj name="" r:id="rId1" imgW="190500" imgH="1651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5810250" y="2247900"/>
                        <a:ext cx="447675" cy="3886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对象 14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5789930" y="4495800"/>
          <a:ext cx="447675" cy="3886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" name="" r:id="rId3" imgW="190500" imgH="165100" progId="Equation.KSEE3">
                  <p:embed/>
                </p:oleObj>
              </mc:Choice>
              <mc:Fallback>
                <p:oleObj name="" r:id="rId3" imgW="190500" imgH="1651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789930" y="4495800"/>
                        <a:ext cx="447675" cy="3886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对象 15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9228138" y="3672205"/>
          <a:ext cx="298450" cy="3289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" name="" r:id="rId5" imgW="127000" imgH="139700" progId="Equation.KSEE3">
                  <p:embed/>
                </p:oleObj>
              </mc:Choice>
              <mc:Fallback>
                <p:oleObj name="" r:id="rId5" imgW="127000" imgH="139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9228138" y="3672205"/>
                        <a:ext cx="298450" cy="32893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对象 17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5422265" y="1115060"/>
          <a:ext cx="328295" cy="3886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" name="" r:id="rId7" imgW="139700" imgH="165100" progId="Equation.KSEE3">
                  <p:embed/>
                </p:oleObj>
              </mc:Choice>
              <mc:Fallback>
                <p:oleObj name="" r:id="rId7" imgW="139700" imgH="1651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422265" y="1115060"/>
                        <a:ext cx="328295" cy="3886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" name="直接连接符 4"/>
          <p:cNvCxnSpPr/>
          <p:nvPr/>
        </p:nvCxnSpPr>
        <p:spPr>
          <a:xfrm flipV="1">
            <a:off x="2255520" y="2706370"/>
            <a:ext cx="7330440" cy="635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连接符 5"/>
          <p:cNvCxnSpPr/>
          <p:nvPr/>
        </p:nvCxnSpPr>
        <p:spPr>
          <a:xfrm>
            <a:off x="2301240" y="4495800"/>
            <a:ext cx="7299960" cy="3048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1" name="对象 20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301240" y="1320800"/>
          <a:ext cx="2477135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" name="" r:id="rId9" imgW="1054100" imgH="393700" progId="Equation.KSEE3">
                  <p:embed/>
                </p:oleObj>
              </mc:Choice>
              <mc:Fallback>
                <p:oleObj name="" r:id="rId9" imgW="10541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301240" y="1320800"/>
                        <a:ext cx="2477135" cy="927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ldLvl="0" animBg="1"/>
      <p:bldP spid="7" grpId="0" bldLvl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cxnSp>
        <p:nvCxnSpPr>
          <p:cNvPr id="7" name="直接连接符 6"/>
          <p:cNvCxnSpPr/>
          <p:nvPr/>
        </p:nvCxnSpPr>
        <p:spPr>
          <a:xfrm>
            <a:off x="2686050" y="3889375"/>
            <a:ext cx="2198370" cy="2540"/>
          </a:xfrm>
          <a:prstGeom prst="line">
            <a:avLst/>
          </a:prstGeom>
          <a:ln w="2540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任意多边形 3"/>
          <p:cNvSpPr/>
          <p:nvPr/>
        </p:nvSpPr>
        <p:spPr>
          <a:xfrm>
            <a:off x="3242945" y="2933700"/>
            <a:ext cx="3796030" cy="1254125"/>
          </a:xfrm>
          <a:custGeom>
            <a:avLst/>
            <a:gdLst>
              <a:gd name="connisteX0" fmla="*/ 0 w 3796030"/>
              <a:gd name="connsiteY0" fmla="*/ 312367 h 1254143"/>
              <a:gd name="connisteX1" fmla="*/ 833755 w 3796030"/>
              <a:gd name="connsiteY1" fmla="*/ 29792 h 1254143"/>
              <a:gd name="connisteX2" fmla="*/ 1682115 w 3796030"/>
              <a:gd name="connsiteY2" fmla="*/ 967687 h 1254143"/>
              <a:gd name="connisteX3" fmla="*/ 2515870 w 3796030"/>
              <a:gd name="connsiteY3" fmla="*/ 1250262 h 1254143"/>
              <a:gd name="connisteX4" fmla="*/ 3230245 w 3796030"/>
              <a:gd name="connsiteY4" fmla="*/ 863547 h 1254143"/>
              <a:gd name="connisteX5" fmla="*/ 3796030 w 3796030"/>
              <a:gd name="connsiteY5" fmla="*/ 133932 h 1254143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</a:cxnLst>
            <a:rect l="l" t="t" r="r" b="b"/>
            <a:pathLst>
              <a:path w="3796030" h="1254143">
                <a:moveTo>
                  <a:pt x="0" y="312367"/>
                </a:moveTo>
                <a:cubicBezTo>
                  <a:pt x="149860" y="236802"/>
                  <a:pt x="497205" y="-101018"/>
                  <a:pt x="833755" y="29792"/>
                </a:cubicBezTo>
                <a:cubicBezTo>
                  <a:pt x="1170305" y="160602"/>
                  <a:pt x="1345565" y="723847"/>
                  <a:pt x="1682115" y="967687"/>
                </a:cubicBezTo>
                <a:cubicBezTo>
                  <a:pt x="2018665" y="1211527"/>
                  <a:pt x="2205990" y="1271217"/>
                  <a:pt x="2515870" y="1250262"/>
                </a:cubicBezTo>
                <a:cubicBezTo>
                  <a:pt x="2825750" y="1229307"/>
                  <a:pt x="2974340" y="1087067"/>
                  <a:pt x="3230245" y="863547"/>
                </a:cubicBezTo>
                <a:cubicBezTo>
                  <a:pt x="3486150" y="640027"/>
                  <a:pt x="3696970" y="272362"/>
                  <a:pt x="3796030" y="133932"/>
                </a:cubicBezTo>
              </a:path>
            </a:pathLst>
          </a:custGeom>
          <a:noFill/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84" name=" 184"/>
          <p:cNvSpPr/>
          <p:nvPr/>
        </p:nvSpPr>
        <p:spPr>
          <a:xfrm>
            <a:off x="4877435" y="3855085"/>
            <a:ext cx="76200" cy="76200"/>
          </a:xfrm>
          <a:prstGeom prst="ellipse">
            <a:avLst/>
          </a:prstGeom>
          <a:solidFill>
            <a:schemeClr val="bg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rgbClr val="FFFFFF"/>
              </a:solidFill>
            </a:endParaRPr>
          </a:p>
        </p:txBody>
      </p:sp>
      <p:cxnSp>
        <p:nvCxnSpPr>
          <p:cNvPr id="18" name="直接连接符 17"/>
          <p:cNvCxnSpPr/>
          <p:nvPr/>
        </p:nvCxnSpPr>
        <p:spPr>
          <a:xfrm flipH="1">
            <a:off x="3778885" y="2948940"/>
            <a:ext cx="6350" cy="2902585"/>
          </a:xfrm>
          <a:prstGeom prst="line">
            <a:avLst/>
          </a:prstGeom>
          <a:ln w="12700" cmpd="sng">
            <a:solidFill>
              <a:schemeClr val="accent1">
                <a:shade val="50000"/>
              </a:schemeClr>
            </a:solidFill>
            <a:prstDash val="sys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连接符 20"/>
          <p:cNvCxnSpPr/>
          <p:nvPr/>
        </p:nvCxnSpPr>
        <p:spPr>
          <a:xfrm>
            <a:off x="6298565" y="3931285"/>
            <a:ext cx="5080" cy="2426335"/>
          </a:xfrm>
          <a:prstGeom prst="line">
            <a:avLst/>
          </a:prstGeom>
          <a:ln w="12700" cmpd="sng">
            <a:solidFill>
              <a:schemeClr val="accent1">
                <a:shade val="50000"/>
              </a:schemeClr>
            </a:solidFill>
            <a:prstDash val="sys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2" name="对象 21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4953635" y="3219450"/>
          <a:ext cx="1140460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" r:id="rId1" imgW="584200" imgH="203200" progId="Equation.KSEE3">
                  <p:embed/>
                </p:oleObj>
              </mc:Choice>
              <mc:Fallback>
                <p:oleObj name="" r:id="rId1" imgW="584200" imgH="2032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4953635" y="3219450"/>
                        <a:ext cx="1140460" cy="396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对象 31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5628323" y="4424998"/>
          <a:ext cx="669925" cy="3975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" name="" r:id="rId3" imgW="342900" imgH="203200" progId="Equation.KSEE3">
                  <p:embed/>
                </p:oleObj>
              </mc:Choice>
              <mc:Fallback>
                <p:oleObj name="" r:id="rId3" imgW="342900" imgH="2032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628323" y="4424998"/>
                        <a:ext cx="669925" cy="39751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对象 35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3838258" y="4424998"/>
          <a:ext cx="669925" cy="3975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" name="" r:id="rId5" imgW="342900" imgH="203200" progId="Equation.KSEE3">
                  <p:embed/>
                </p:oleObj>
              </mc:Choice>
              <mc:Fallback>
                <p:oleObj name="" r:id="rId5" imgW="342900" imgH="2032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838258" y="4424998"/>
                        <a:ext cx="669925" cy="39751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对象 39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7369810" y="2098358"/>
          <a:ext cx="4056380" cy="18942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" r:id="rId7" imgW="1714500" imgH="800100" progId="Equation.KSEE3">
                  <p:embed/>
                </p:oleObj>
              </mc:Choice>
              <mc:Fallback>
                <p:oleObj name="" r:id="rId7" imgW="1714500" imgH="8001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369810" y="2098358"/>
                        <a:ext cx="4056380" cy="1894205"/>
                      </a:xfrm>
                      <a:prstGeom prst="rect">
                        <a:avLst/>
                      </a:prstGeom>
                      <a:ln>
                        <a:solidFill>
                          <a:srgbClr val="FF000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对象 5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152968" y="621030"/>
          <a:ext cx="7331075" cy="7372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" name="" r:id="rId9" imgW="2273300" imgH="228600" progId="Equation.KSEE3">
                  <p:embed/>
                </p:oleObj>
              </mc:Choice>
              <mc:Fallback>
                <p:oleObj name="" r:id="rId9" imgW="2273300" imgH="228600" progId="Equation.KSEE3">
                  <p:embed/>
                  <p:pic>
                    <p:nvPicPr>
                      <p:cNvPr id="0" name="图片 3072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152968" y="621030"/>
                        <a:ext cx="7331075" cy="73723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 184"/>
          <p:cNvSpPr/>
          <p:nvPr/>
        </p:nvSpPr>
        <p:spPr>
          <a:xfrm>
            <a:off x="6263005" y="3916045"/>
            <a:ext cx="76200" cy="762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rgbClr val="FFFFFF"/>
              </a:solidFill>
            </a:endParaRPr>
          </a:p>
        </p:txBody>
      </p:sp>
      <p:sp>
        <p:nvSpPr>
          <p:cNvPr id="13" name=" 184"/>
          <p:cNvSpPr/>
          <p:nvPr/>
        </p:nvSpPr>
        <p:spPr>
          <a:xfrm>
            <a:off x="3747135" y="2903220"/>
            <a:ext cx="76200" cy="762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rgbClr val="FFFFFF"/>
              </a:solidFill>
            </a:endParaRPr>
          </a:p>
        </p:txBody>
      </p:sp>
      <p:grpSp>
        <p:nvGrpSpPr>
          <p:cNvPr id="9" name="组合 8"/>
          <p:cNvGrpSpPr/>
          <p:nvPr/>
        </p:nvGrpSpPr>
        <p:grpSpPr>
          <a:xfrm>
            <a:off x="2066925" y="1653540"/>
            <a:ext cx="7339330" cy="5178425"/>
            <a:chOff x="3927" y="2052"/>
            <a:chExt cx="11558" cy="8155"/>
          </a:xfrm>
        </p:grpSpPr>
        <p:cxnSp>
          <p:nvCxnSpPr>
            <p:cNvPr id="5" name="直接箭头连接符 4"/>
            <p:cNvCxnSpPr/>
            <p:nvPr/>
          </p:nvCxnSpPr>
          <p:spPr>
            <a:xfrm flipV="1">
              <a:off x="4912" y="2052"/>
              <a:ext cx="0" cy="7173"/>
            </a:xfrm>
            <a:prstGeom prst="straightConnector1">
              <a:avLst/>
            </a:prstGeom>
            <a:ln w="38100">
              <a:solidFill>
                <a:schemeClr val="tx1">
                  <a:lumMod val="85000"/>
                  <a:lumOff val="1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接箭头连接符 5"/>
            <p:cNvCxnSpPr/>
            <p:nvPr/>
          </p:nvCxnSpPr>
          <p:spPr>
            <a:xfrm>
              <a:off x="3927" y="8288"/>
              <a:ext cx="11558" cy="0"/>
            </a:xfrm>
            <a:prstGeom prst="straightConnector1">
              <a:avLst/>
            </a:prstGeom>
            <a:ln w="38100">
              <a:solidFill>
                <a:schemeClr val="tx1">
                  <a:lumMod val="85000"/>
                  <a:lumOff val="1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文本框 19"/>
            <p:cNvSpPr txBox="1"/>
            <p:nvPr/>
          </p:nvSpPr>
          <p:spPr>
            <a:xfrm>
              <a:off x="5209" y="8331"/>
              <a:ext cx="9518" cy="187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p>
              <a:endParaRPr lang="zh-CN" altLang="en-US"/>
            </a:p>
            <a:p>
              <a:endParaRPr lang="zh-CN" altLang="en-US"/>
            </a:p>
            <a:p>
              <a:endParaRPr lang="zh-CN" altLang="en-US"/>
            </a:p>
            <a:p>
              <a:endParaRPr lang="zh-CN" altLang="en-US"/>
            </a:p>
          </p:txBody>
        </p:sp>
      </p:grpSp>
      <p:graphicFrame>
        <p:nvGraphicFramePr>
          <p:cNvPr id="28" name="对象 27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3657918" y="5758181"/>
          <a:ext cx="248285" cy="2736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" name="" r:id="rId11" imgW="127000" imgH="139700" progId="Equation.KSEE3">
                  <p:embed/>
                </p:oleObj>
              </mc:Choice>
              <mc:Fallback>
                <p:oleObj name="" r:id="rId11" imgW="127000" imgH="139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657918" y="5758181"/>
                        <a:ext cx="248285" cy="2736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对象 29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6176963" y="5758181"/>
          <a:ext cx="248285" cy="2736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" name="" r:id="rId13" imgW="127000" imgH="139700" progId="Equation.KSEE3">
                  <p:embed/>
                </p:oleObj>
              </mc:Choice>
              <mc:Fallback>
                <p:oleObj name="" r:id="rId13" imgW="127000" imgH="139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6176963" y="5758181"/>
                        <a:ext cx="248285" cy="2736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对象 2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4762500" y="5675948"/>
          <a:ext cx="322580" cy="447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" name="" r:id="rId15" imgW="165100" imgH="228600" progId="Equation.KSEE3">
                  <p:embed/>
                </p:oleObj>
              </mc:Choice>
              <mc:Fallback>
                <p:oleObj name="" r:id="rId15" imgW="165100" imgH="2286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4762500" y="5675948"/>
                        <a:ext cx="322580" cy="4470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 184"/>
          <p:cNvSpPr/>
          <p:nvPr/>
        </p:nvSpPr>
        <p:spPr>
          <a:xfrm>
            <a:off x="4881880" y="5594350"/>
            <a:ext cx="76200" cy="762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rgbClr val="FFFFFF"/>
              </a:solidFill>
            </a:endParaRPr>
          </a:p>
        </p:txBody>
      </p:sp>
      <p:sp>
        <p:nvSpPr>
          <p:cNvPr id="12" name=" 184"/>
          <p:cNvSpPr/>
          <p:nvPr/>
        </p:nvSpPr>
        <p:spPr>
          <a:xfrm>
            <a:off x="3750310" y="5577840"/>
            <a:ext cx="76200" cy="76200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rgbClr val="FFFFFF"/>
              </a:solidFill>
            </a:endParaRPr>
          </a:p>
        </p:txBody>
      </p:sp>
      <p:sp>
        <p:nvSpPr>
          <p:cNvPr id="10" name=" 184"/>
          <p:cNvSpPr/>
          <p:nvPr/>
        </p:nvSpPr>
        <p:spPr>
          <a:xfrm>
            <a:off x="6263005" y="5581015"/>
            <a:ext cx="76200" cy="76200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rgbClr val="FFFFFF"/>
              </a:solidFill>
            </a:endParaRPr>
          </a:p>
        </p:txBody>
      </p:sp>
      <p:cxnSp>
        <p:nvCxnSpPr>
          <p:cNvPr id="8" name="直接连接符 7"/>
          <p:cNvCxnSpPr/>
          <p:nvPr/>
        </p:nvCxnSpPr>
        <p:spPr>
          <a:xfrm flipH="1">
            <a:off x="4922520" y="4370705"/>
            <a:ext cx="5080" cy="1214755"/>
          </a:xfrm>
          <a:prstGeom prst="line">
            <a:avLst/>
          </a:prstGeom>
          <a:ln w="12700" cmpd="sng">
            <a:solidFill>
              <a:schemeClr val="accent1">
                <a:shade val="50000"/>
              </a:schemeClr>
            </a:solidFill>
            <a:prstDash val="solid"/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6" name="对象 25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4988878" y="3688716"/>
          <a:ext cx="297815" cy="3232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" name="" r:id="rId17" imgW="152400" imgH="165100" progId="Equation.KSEE3">
                  <p:embed/>
                </p:oleObj>
              </mc:Choice>
              <mc:Fallback>
                <p:oleObj name="" r:id="rId17" imgW="152400" imgH="1651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4988878" y="3688716"/>
                        <a:ext cx="297815" cy="32321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对象 13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4422141" y="4667251"/>
          <a:ext cx="769620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" name="" r:id="rId19" imgW="393700" imgH="228600" progId="Equation.KSEE3">
                  <p:embed/>
                </p:oleObj>
              </mc:Choice>
              <mc:Fallback>
                <p:oleObj name="" r:id="rId19" imgW="393700" imgH="2286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4422141" y="4667251"/>
                        <a:ext cx="769620" cy="447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667 0.002963 L 0.092656 0.002963 " pathEditMode="relative" rAng="0" ptsTypes="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Par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0 0.000000 C 0.002865 -0.000185 0.010052 -0.001481 0.015625 0.000000 C 0.021094 0.001389 0.022969 0.002963 0.027344 0.006852 C 0.031719 0.010926 0.033854 0.014352 0.037500 0.020093 C 0.041042 0.025556 0.041667 0.027778 0.044948 0.034630 C 0.048125 0.041667 0.049531 0.044352 0.053802 0.054815 C 0.058125 0.065093 0.062344 0.076389 0.066302 0.086667 C 0.070469 0.096852 0.070677 0.098426 0.074219 0.106204 C 0.077552 0.113889 0.080208 0.119352 0.083594 0.125556 C 0.086875 0.131667 0.092083 0.138333 0.093333 0.140278 " pathEditMode="relative" rAng="0" ptsTypes="aaaaaaaaaa">
                                      <p:cBhvr>
                                        <p:cTn id="1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" y="69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0 0.000000 L 0.079479 -0.108148 " pathEditMode="relative" rAng="0" ptsTypes="">
                                      <p:cBhvr>
                                        <p:cTn id="12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nodeType="clickPar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42" presetClass="path" presetSubtype="0" accel="50000" decel="5000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.093125 0.138889 L 0.093281 0.196852 " pathEditMode="relative" rAng="0" ptsTypes="">
                                      <p:cBhvr>
                                        <p:cTn id="2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" y="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0 0.000000 L -0.113802 0.001852 " pathEditMode="relative" rAng="0" ptsTypes="">
                                      <p:cBhvr>
                                        <p:cTn id="2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5" y="1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231 0.000555 C -0.001222 0.002407 -0.004803 0.006759 -0.007968 0.011018 C -0.011653 0.015185 -0.023484 0.026944 -0.032203 0.030648 C -0.041024 0.034259 -0.037288 0.033796 -0.052701 0.034074 C -0.067646 0.034259 -0.066452 0.034444 -0.072680 0.030648 C -0.078907 0.026759 -0.084356 0.023055 -0.092555 0.015370 C -0.100754 0.007685 -0.111911 -0.009445 -0.113779 -0.007593 " pathEditMode="relative" rAng="0" ptsTypes="aaaaaaa">
                                      <p:cBhvr>
                                        <p:cTn id="2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7" y="13"/>
                                    </p:animMotion>
                                  </p:childTnLst>
                                </p:cTn>
                              </p:par>
                              <p:par>
                                <p:cTn id="3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0 0.000000 L -0.067552 -0.107130 " pathEditMode="relative" rAng="0" ptsTypes="">
                                      <p:cBhvr>
                                        <p:cTn id="31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path" presetSubtype="0" accel="50000" decel="50000" fill="hold" grpId="1" nodeType="clickPar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12865 -0.008796 L -0.113229 0.048519 " pathEditMode="relative" rAng="0" ptsTypes="">
                                      <p:cBhvr>
                                        <p:cTn id="3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ldLvl="0" animBg="1"/>
      <p:bldP spid="10" grpId="0" bldLvl="0" animBg="1"/>
      <p:bldP spid="13" grpId="0" bldLvl="0" animBg="1"/>
      <p:bldP spid="11" grpId="0" bldLvl="0" animBg="1"/>
      <p:bldP spid="13" grpId="1" bldLvl="0" animBg="1"/>
      <p:bldP spid="11" grpId="1" bldLvl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cxnSp>
        <p:nvCxnSpPr>
          <p:cNvPr id="5" name="直接箭头连接符 4"/>
          <p:cNvCxnSpPr/>
          <p:nvPr/>
        </p:nvCxnSpPr>
        <p:spPr>
          <a:xfrm flipV="1">
            <a:off x="3119120" y="1303020"/>
            <a:ext cx="0" cy="4554855"/>
          </a:xfrm>
          <a:prstGeom prst="straightConnector1">
            <a:avLst/>
          </a:prstGeom>
          <a:ln w="38100">
            <a:solidFill>
              <a:schemeClr val="tx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箭头连接符 5"/>
          <p:cNvCxnSpPr/>
          <p:nvPr/>
        </p:nvCxnSpPr>
        <p:spPr>
          <a:xfrm>
            <a:off x="2493645" y="5262880"/>
            <a:ext cx="7339330" cy="0"/>
          </a:xfrm>
          <a:prstGeom prst="straightConnector1">
            <a:avLst/>
          </a:prstGeom>
          <a:ln w="38100">
            <a:solidFill>
              <a:schemeClr val="tx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/>
          <p:cNvCxnSpPr/>
          <p:nvPr/>
        </p:nvCxnSpPr>
        <p:spPr>
          <a:xfrm>
            <a:off x="3143250" y="3538855"/>
            <a:ext cx="2198370" cy="254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任意多边形 3"/>
          <p:cNvSpPr/>
          <p:nvPr/>
        </p:nvSpPr>
        <p:spPr>
          <a:xfrm>
            <a:off x="3669665" y="2583180"/>
            <a:ext cx="3796030" cy="1254125"/>
          </a:xfrm>
          <a:custGeom>
            <a:avLst/>
            <a:gdLst>
              <a:gd name="connisteX0" fmla="*/ 0 w 3796030"/>
              <a:gd name="connsiteY0" fmla="*/ 312367 h 1254143"/>
              <a:gd name="connisteX1" fmla="*/ 833755 w 3796030"/>
              <a:gd name="connsiteY1" fmla="*/ 29792 h 1254143"/>
              <a:gd name="connisteX2" fmla="*/ 1682115 w 3796030"/>
              <a:gd name="connsiteY2" fmla="*/ 967687 h 1254143"/>
              <a:gd name="connisteX3" fmla="*/ 2515870 w 3796030"/>
              <a:gd name="connsiteY3" fmla="*/ 1250262 h 1254143"/>
              <a:gd name="connisteX4" fmla="*/ 3230245 w 3796030"/>
              <a:gd name="connsiteY4" fmla="*/ 863547 h 1254143"/>
              <a:gd name="connisteX5" fmla="*/ 3796030 w 3796030"/>
              <a:gd name="connsiteY5" fmla="*/ 133932 h 1254143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</a:cxnLst>
            <a:rect l="l" t="t" r="r" b="b"/>
            <a:pathLst>
              <a:path w="3796030" h="1254143">
                <a:moveTo>
                  <a:pt x="0" y="312367"/>
                </a:moveTo>
                <a:cubicBezTo>
                  <a:pt x="149860" y="236802"/>
                  <a:pt x="497205" y="-101018"/>
                  <a:pt x="833755" y="29792"/>
                </a:cubicBezTo>
                <a:cubicBezTo>
                  <a:pt x="1170305" y="160602"/>
                  <a:pt x="1345565" y="723847"/>
                  <a:pt x="1682115" y="967687"/>
                </a:cubicBezTo>
                <a:cubicBezTo>
                  <a:pt x="2018665" y="1211527"/>
                  <a:pt x="2205990" y="1271217"/>
                  <a:pt x="2515870" y="1250262"/>
                </a:cubicBezTo>
                <a:cubicBezTo>
                  <a:pt x="2825750" y="1229307"/>
                  <a:pt x="2974340" y="1087067"/>
                  <a:pt x="3230245" y="863547"/>
                </a:cubicBezTo>
                <a:cubicBezTo>
                  <a:pt x="3486150" y="640027"/>
                  <a:pt x="3696970" y="272362"/>
                  <a:pt x="3796030" y="133932"/>
                </a:cubicBezTo>
              </a:path>
            </a:pathLst>
          </a:custGeom>
          <a:noFill/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84" name=" 184"/>
          <p:cNvSpPr/>
          <p:nvPr/>
        </p:nvSpPr>
        <p:spPr>
          <a:xfrm>
            <a:off x="5304155" y="3504565"/>
            <a:ext cx="76200" cy="76200"/>
          </a:xfrm>
          <a:prstGeom prst="ellipse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rgbClr val="FFFFFF"/>
              </a:solidFill>
            </a:endParaRPr>
          </a:p>
        </p:txBody>
      </p:sp>
      <p:cxnSp>
        <p:nvCxnSpPr>
          <p:cNvPr id="18" name="直接连接符 17"/>
          <p:cNvCxnSpPr/>
          <p:nvPr/>
        </p:nvCxnSpPr>
        <p:spPr>
          <a:xfrm flipH="1">
            <a:off x="4205605" y="2598420"/>
            <a:ext cx="6350" cy="2902585"/>
          </a:xfrm>
          <a:prstGeom prst="line">
            <a:avLst/>
          </a:prstGeom>
          <a:ln w="38100">
            <a:prstDash val="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 184"/>
          <p:cNvSpPr/>
          <p:nvPr/>
        </p:nvSpPr>
        <p:spPr>
          <a:xfrm>
            <a:off x="4152265" y="5187315"/>
            <a:ext cx="118110" cy="118110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rgbClr val="FFFFFF"/>
              </a:solidFill>
            </a:endParaRPr>
          </a:p>
        </p:txBody>
      </p:sp>
      <p:cxnSp>
        <p:nvCxnSpPr>
          <p:cNvPr id="21" name="直接连接符 20"/>
          <p:cNvCxnSpPr/>
          <p:nvPr/>
        </p:nvCxnSpPr>
        <p:spPr>
          <a:xfrm>
            <a:off x="6725285" y="3580765"/>
            <a:ext cx="5080" cy="2426335"/>
          </a:xfrm>
          <a:prstGeom prst="line">
            <a:avLst/>
          </a:prstGeom>
          <a:ln w="38100">
            <a:prstDash val="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文本框 19"/>
          <p:cNvSpPr txBox="1"/>
          <p:nvPr/>
        </p:nvSpPr>
        <p:spPr>
          <a:xfrm>
            <a:off x="3307715" y="5305425"/>
            <a:ext cx="6043930" cy="146558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</p:txBody>
      </p:sp>
      <p:sp>
        <p:nvSpPr>
          <p:cNvPr id="14" name=" 184"/>
          <p:cNvSpPr/>
          <p:nvPr/>
        </p:nvSpPr>
        <p:spPr>
          <a:xfrm>
            <a:off x="6669405" y="5203825"/>
            <a:ext cx="118110" cy="118110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rgbClr val="FFFFFF"/>
              </a:solidFill>
            </a:endParaRPr>
          </a:p>
        </p:txBody>
      </p:sp>
      <p:cxnSp>
        <p:nvCxnSpPr>
          <p:cNvPr id="8" name="直接连接符 7"/>
          <p:cNvCxnSpPr/>
          <p:nvPr/>
        </p:nvCxnSpPr>
        <p:spPr>
          <a:xfrm flipH="1">
            <a:off x="5334000" y="3603625"/>
            <a:ext cx="635" cy="1669415"/>
          </a:xfrm>
          <a:prstGeom prst="line">
            <a:avLst/>
          </a:prstGeom>
          <a:ln w="34925">
            <a:solidFill>
              <a:schemeClr val="accent6">
                <a:lumMod val="50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2" name="对象 21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5380355" y="2868930"/>
          <a:ext cx="1140460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" r:id="rId1" imgW="584200" imgH="203200" progId="Equation.KSEE3">
                  <p:embed/>
                </p:oleObj>
              </mc:Choice>
              <mc:Fallback>
                <p:oleObj name="" r:id="rId1" imgW="584200" imgH="2032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5380355" y="2868930"/>
                        <a:ext cx="1140460" cy="396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对象 25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349818" y="3318828"/>
          <a:ext cx="768985" cy="447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" name="" r:id="rId3" imgW="393700" imgH="228600" progId="Equation.KSEE3">
                  <p:embed/>
                </p:oleObj>
              </mc:Choice>
              <mc:Fallback>
                <p:oleObj name="" r:id="rId3" imgW="393700" imgH="2286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49818" y="3318828"/>
                        <a:ext cx="768985" cy="4470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对象 27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4084638" y="5407661"/>
          <a:ext cx="248285" cy="2736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" name="" r:id="rId5" imgW="127000" imgH="139700" progId="Equation.KSEE3">
                  <p:embed/>
                </p:oleObj>
              </mc:Choice>
              <mc:Fallback>
                <p:oleObj name="" r:id="rId5" imgW="127000" imgH="139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084638" y="5407661"/>
                        <a:ext cx="248285" cy="2736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对象 29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6603683" y="5407661"/>
          <a:ext cx="248285" cy="2736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" name="" r:id="rId7" imgW="127000" imgH="139700" progId="Equation.KSEE3">
                  <p:embed/>
                </p:oleObj>
              </mc:Choice>
              <mc:Fallback>
                <p:oleObj name="" r:id="rId7" imgW="127000" imgH="139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603683" y="5407661"/>
                        <a:ext cx="248285" cy="2736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对象 2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5189220" y="5325428"/>
          <a:ext cx="322580" cy="447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" name="" r:id="rId9" imgW="165100" imgH="228600" progId="Equation.KSEE3">
                  <p:embed/>
                </p:oleObj>
              </mc:Choice>
              <mc:Fallback>
                <p:oleObj name="" r:id="rId9" imgW="165100" imgH="2286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189220" y="5325428"/>
                        <a:ext cx="322580" cy="4470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对象 31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6783388" y="4065588"/>
          <a:ext cx="669925" cy="3975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" name="" r:id="rId11" imgW="342900" imgH="203200" progId="Equation.KSEE3">
                  <p:embed/>
                </p:oleObj>
              </mc:Choice>
              <mc:Fallback>
                <p:oleObj name="" r:id="rId11" imgW="342900" imgH="2032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6783388" y="4065588"/>
                        <a:ext cx="669925" cy="39751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对象 35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4264978" y="4074478"/>
          <a:ext cx="669925" cy="3975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" name="" r:id="rId13" imgW="342900" imgH="203200" progId="Equation.KSEE3">
                  <p:embed/>
                </p:oleObj>
              </mc:Choice>
              <mc:Fallback>
                <p:oleObj name="" r:id="rId13" imgW="342900" imgH="2032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4264978" y="4074478"/>
                        <a:ext cx="669925" cy="39751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对象 23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5360353" y="4049713"/>
          <a:ext cx="768985" cy="447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" name="" r:id="rId15" imgW="393700" imgH="228600" progId="Equation.KSEE3">
                  <p:embed/>
                </p:oleObj>
              </mc:Choice>
              <mc:Fallback>
                <p:oleObj name="" r:id="rId15" imgW="393700" imgH="2286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360353" y="4049713"/>
                        <a:ext cx="768985" cy="4470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对象 39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6129655" y="1625600"/>
          <a:ext cx="5496560" cy="6908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" r:id="rId16" imgW="2324100" imgH="292100" progId="Equation.KSEE3">
                  <p:embed/>
                </p:oleObj>
              </mc:Choice>
              <mc:Fallback>
                <p:oleObj name="" r:id="rId16" imgW="2324100" imgH="2921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6129655" y="1625600"/>
                        <a:ext cx="5496560" cy="6908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对象 5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152968" y="621030"/>
          <a:ext cx="7331075" cy="7372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" name="" r:id="rId18" imgW="2273300" imgH="228600" progId="Equation.KSEE3">
                  <p:embed/>
                </p:oleObj>
              </mc:Choice>
              <mc:Fallback>
                <p:oleObj name="" r:id="rId18" imgW="2273300" imgH="228600" progId="Equation.KSEE3">
                  <p:embed/>
                  <p:pic>
                    <p:nvPicPr>
                      <p:cNvPr id="0" name="图片 3072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152968" y="621030"/>
                        <a:ext cx="7331075" cy="73723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40" name="对象 39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692910" y="2322195"/>
          <a:ext cx="6249670" cy="7854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" r:id="rId1" imgW="2324100" imgH="292100" progId="Equation.KSEE3">
                  <p:embed/>
                </p:oleObj>
              </mc:Choice>
              <mc:Fallback>
                <p:oleObj name="" r:id="rId1" imgW="2324100" imgH="2921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692910" y="2322195"/>
                        <a:ext cx="6249670" cy="7854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" name="椭圆 42"/>
          <p:cNvSpPr/>
          <p:nvPr/>
        </p:nvSpPr>
        <p:spPr>
          <a:xfrm>
            <a:off x="5048250" y="2766060"/>
            <a:ext cx="699770" cy="32766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4" name="椭圆 43"/>
          <p:cNvSpPr/>
          <p:nvPr/>
        </p:nvSpPr>
        <p:spPr>
          <a:xfrm>
            <a:off x="7332345" y="2350770"/>
            <a:ext cx="462280" cy="56515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cxnSp>
        <p:nvCxnSpPr>
          <p:cNvPr id="4" name="肘形连接符 3"/>
          <p:cNvCxnSpPr>
            <a:stCxn id="43" idx="4"/>
            <a:endCxn id="44" idx="4"/>
          </p:cNvCxnSpPr>
          <p:nvPr/>
        </p:nvCxnSpPr>
        <p:spPr>
          <a:xfrm rot="5400000" flipH="1" flipV="1">
            <a:off x="6391910" y="1907540"/>
            <a:ext cx="177800" cy="2165350"/>
          </a:xfrm>
          <a:prstGeom prst="bentConnector3">
            <a:avLst>
              <a:gd name="adj1" fmla="val -133929"/>
            </a:avLst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直角上箭头 4"/>
          <p:cNvSpPr/>
          <p:nvPr/>
        </p:nvSpPr>
        <p:spPr>
          <a:xfrm rot="5400000">
            <a:off x="6670675" y="3093720"/>
            <a:ext cx="633095" cy="1123315"/>
          </a:xfrm>
          <a:prstGeom prst="bentUpArrow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graphicFrame>
        <p:nvGraphicFramePr>
          <p:cNvPr id="6" name="对象 5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7563485" y="3468053"/>
          <a:ext cx="2896870" cy="75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" name="" r:id="rId3" imgW="1752600" imgH="457200" progId="Equation.KSEE3">
                  <p:embed/>
                </p:oleObj>
              </mc:Choice>
              <mc:Fallback>
                <p:oleObj name="" r:id="rId3" imgW="1752600" imgH="457200" progId="Equation.KSEE3">
                  <p:embed/>
                  <p:pic>
                    <p:nvPicPr>
                      <p:cNvPr id="0" name="图片 2048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563485" y="3468053"/>
                        <a:ext cx="2896870" cy="755650"/>
                      </a:xfrm>
                      <a:prstGeom prst="rect">
                        <a:avLst/>
                      </a:prstGeom>
                      <a:ln>
                        <a:solidFill>
                          <a:srgbClr val="C0000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7" name="椭圆形标注"/>
          <p:cNvSpPr/>
          <p:nvPr/>
        </p:nvSpPr>
        <p:spPr>
          <a:xfrm rot="1200000">
            <a:off x="5048885" y="1968500"/>
            <a:ext cx="1555115" cy="1543050"/>
          </a:xfrm>
          <a:prstGeom prst="wedgeEllipseCallout">
            <a:avLst>
              <a:gd name="adj1" fmla="val -7699"/>
              <a:gd name="adj2" fmla="val 105185"/>
            </a:avLst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 dirty="0">
              <a:solidFill>
                <a:srgbClr val="FFFFFF"/>
              </a:solidFill>
            </a:endParaRPr>
          </a:p>
        </p:txBody>
      </p:sp>
      <p:graphicFrame>
        <p:nvGraphicFramePr>
          <p:cNvPr id="8" name="对象 7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4395153" y="4267835"/>
          <a:ext cx="1532255" cy="4832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" name="" r:id="rId5" imgW="927100" imgH="292100" progId="Equation.KSEE3">
                  <p:embed/>
                </p:oleObj>
              </mc:Choice>
              <mc:Fallback>
                <p:oleObj name="" r:id="rId5" imgW="927100" imgH="292100" progId="Equation.KSEE3">
                  <p:embed/>
                  <p:pic>
                    <p:nvPicPr>
                      <p:cNvPr id="0" name="图片 2048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395153" y="4267835"/>
                        <a:ext cx="1532255" cy="483235"/>
                      </a:xfrm>
                      <a:prstGeom prst="rect">
                        <a:avLst/>
                      </a:prstGeom>
                      <a:ln>
                        <a:solidFill>
                          <a:schemeClr val="accent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半闭框 8"/>
          <p:cNvSpPr/>
          <p:nvPr/>
        </p:nvSpPr>
        <p:spPr>
          <a:xfrm>
            <a:off x="6604000" y="1969135"/>
            <a:ext cx="988695" cy="961390"/>
          </a:xfrm>
          <a:prstGeom prst="halfFrame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graphicFrame>
        <p:nvGraphicFramePr>
          <p:cNvPr id="10" name="对象 9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6497003" y="1587818"/>
          <a:ext cx="1155065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" name="" r:id="rId7" imgW="698500" imgH="203200" progId="Equation.KSEE3">
                  <p:embed/>
                </p:oleObj>
              </mc:Choice>
              <mc:Fallback>
                <p:oleObj name="" r:id="rId7" imgW="698500" imgH="203200" progId="Equation.KSEE3">
                  <p:embed/>
                  <p:pic>
                    <p:nvPicPr>
                      <p:cNvPr id="0" name="图片 2048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497003" y="1587818"/>
                        <a:ext cx="1155065" cy="336550"/>
                      </a:xfrm>
                      <a:prstGeom prst="rect">
                        <a:avLst/>
                      </a:prstGeom>
                      <a:ln>
                        <a:solidFill>
                          <a:schemeClr val="accent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对象 11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4292283" y="2915603"/>
          <a:ext cx="756285" cy="7569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" name="" r:id="rId9" imgW="457200" imgH="457200" progId="Equation.KSEE3">
                  <p:embed/>
                </p:oleObj>
              </mc:Choice>
              <mc:Fallback>
                <p:oleObj name="" r:id="rId9" imgW="457200" imgH="457200" progId="Equation.KSEE3">
                  <p:embed/>
                  <p:pic>
                    <p:nvPicPr>
                      <p:cNvPr id="0" name="图片 2048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292283" y="2915603"/>
                        <a:ext cx="756285" cy="756920"/>
                      </a:xfrm>
                      <a:prstGeom prst="rect">
                        <a:avLst/>
                      </a:prstGeom>
                      <a:ln>
                        <a:solidFill>
                          <a:srgbClr val="C0000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对象 13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7725411" y="2830513"/>
          <a:ext cx="651510" cy="3784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" name="" r:id="rId11" imgW="393700" imgH="228600" progId="Equation.KSEE3">
                  <p:embed/>
                </p:oleObj>
              </mc:Choice>
              <mc:Fallback>
                <p:oleObj name="" r:id="rId11" imgW="393700" imgH="228600" progId="Equation.KSEE3">
                  <p:embed/>
                  <p:pic>
                    <p:nvPicPr>
                      <p:cNvPr id="0" name="图片 2048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7725411" y="2830513"/>
                        <a:ext cx="651510" cy="378460"/>
                      </a:xfrm>
                      <a:prstGeom prst="rect">
                        <a:avLst/>
                      </a:prstGeom>
                      <a:ln>
                        <a:solidFill>
                          <a:srgbClr val="C0000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对象 5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876935" y="468630"/>
          <a:ext cx="6347460" cy="7372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" name="" r:id="rId13" imgW="1968500" imgH="228600" progId="Equation.KSEE3">
                  <p:embed/>
                </p:oleObj>
              </mc:Choice>
              <mc:Fallback>
                <p:oleObj name="" r:id="rId13" imgW="1968500" imgH="228600" progId="Equation.KSEE3">
                  <p:embed/>
                  <p:pic>
                    <p:nvPicPr>
                      <p:cNvPr id="0" name="图片 3072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876935" y="468630"/>
                        <a:ext cx="6347460" cy="73723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bldLvl="0" animBg="1"/>
      <p:bldP spid="44" grpId="0" bldLvl="0" animBg="1"/>
      <p:bldP spid="5" grpId="0" bldLvl="0" animBg="1"/>
      <p:bldP spid="227" grpId="0" bldLvl="0" animBg="1"/>
      <p:bldP spid="9" grpId="0" bldLvl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40" name="对象 39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422208" y="1910398"/>
          <a:ext cx="7103745" cy="16395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" r:id="rId1" imgW="2641600" imgH="609600" progId="Equation.KSEE3">
                  <p:embed/>
                </p:oleObj>
              </mc:Choice>
              <mc:Fallback>
                <p:oleObj name="" r:id="rId1" imgW="2641600" imgH="6096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422208" y="1910398"/>
                        <a:ext cx="7103745" cy="1639570"/>
                      </a:xfrm>
                      <a:prstGeom prst="rect">
                        <a:avLst/>
                      </a:prstGeom>
                      <a:ln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对象 5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641158" y="621030"/>
          <a:ext cx="8354695" cy="7372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" name="" r:id="rId3" imgW="2590800" imgH="228600" progId="Equation.KSEE3">
                  <p:embed/>
                </p:oleObj>
              </mc:Choice>
              <mc:Fallback>
                <p:oleObj name="" r:id="rId3" imgW="2590800" imgH="228600" progId="Equation.KSEE3">
                  <p:embed/>
                  <p:pic>
                    <p:nvPicPr>
                      <p:cNvPr id="0" name="图片 3072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641158" y="621030"/>
                        <a:ext cx="8354695" cy="73723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对象 3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866073" y="4102418"/>
          <a:ext cx="6216015" cy="16395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" name="" r:id="rId5" imgW="2311400" imgH="609600" progId="Equation.KSEE3">
                  <p:embed/>
                </p:oleObj>
              </mc:Choice>
              <mc:Fallback>
                <p:oleObj name="" r:id="rId5" imgW="2311400" imgH="6096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866073" y="4102418"/>
                        <a:ext cx="6216015" cy="1639570"/>
                      </a:xfrm>
                      <a:prstGeom prst="rect">
                        <a:avLst/>
                      </a:prstGeom>
                      <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文本框 5"/>
          <p:cNvSpPr txBox="1"/>
          <p:nvPr/>
        </p:nvSpPr>
        <p:spPr>
          <a:xfrm>
            <a:off x="1920240" y="1965960"/>
            <a:ext cx="457200" cy="150876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p>
            <a:r>
              <a:rPr lang="zh-CN" altLang="en-US"/>
              <a:t>表达方式转换</a:t>
            </a:r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2409190" y="4209415"/>
            <a:ext cx="457200" cy="153289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p>
            <a:r>
              <a:rPr lang="zh-CN" altLang="en-US"/>
              <a:t>思维方式转换</a:t>
            </a:r>
            <a:endParaRPr lang="zh-CN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cxnSp>
        <p:nvCxnSpPr>
          <p:cNvPr id="5" name="直接箭头连接符 4"/>
          <p:cNvCxnSpPr/>
          <p:nvPr/>
        </p:nvCxnSpPr>
        <p:spPr>
          <a:xfrm flipV="1">
            <a:off x="3119120" y="1303020"/>
            <a:ext cx="0" cy="4554855"/>
          </a:xfrm>
          <a:prstGeom prst="straightConnector1">
            <a:avLst/>
          </a:prstGeom>
          <a:ln w="38100">
            <a:solidFill>
              <a:schemeClr val="tx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箭头连接符 5"/>
          <p:cNvCxnSpPr/>
          <p:nvPr/>
        </p:nvCxnSpPr>
        <p:spPr>
          <a:xfrm>
            <a:off x="2493645" y="5262880"/>
            <a:ext cx="7339330" cy="0"/>
          </a:xfrm>
          <a:prstGeom prst="straightConnector1">
            <a:avLst/>
          </a:prstGeom>
          <a:ln w="38100">
            <a:solidFill>
              <a:schemeClr val="tx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/>
          <p:cNvCxnSpPr/>
          <p:nvPr/>
        </p:nvCxnSpPr>
        <p:spPr>
          <a:xfrm>
            <a:off x="3143250" y="3538855"/>
            <a:ext cx="2198370" cy="254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任意多边形 3"/>
          <p:cNvSpPr/>
          <p:nvPr/>
        </p:nvSpPr>
        <p:spPr>
          <a:xfrm>
            <a:off x="3669665" y="2583180"/>
            <a:ext cx="3796030" cy="1254125"/>
          </a:xfrm>
          <a:custGeom>
            <a:avLst/>
            <a:gdLst>
              <a:gd name="connisteX0" fmla="*/ 0 w 3796030"/>
              <a:gd name="connsiteY0" fmla="*/ 312367 h 1254143"/>
              <a:gd name="connisteX1" fmla="*/ 833755 w 3796030"/>
              <a:gd name="connsiteY1" fmla="*/ 29792 h 1254143"/>
              <a:gd name="connisteX2" fmla="*/ 1682115 w 3796030"/>
              <a:gd name="connsiteY2" fmla="*/ 967687 h 1254143"/>
              <a:gd name="connisteX3" fmla="*/ 2515870 w 3796030"/>
              <a:gd name="connsiteY3" fmla="*/ 1250262 h 1254143"/>
              <a:gd name="connisteX4" fmla="*/ 3230245 w 3796030"/>
              <a:gd name="connsiteY4" fmla="*/ 863547 h 1254143"/>
              <a:gd name="connisteX5" fmla="*/ 3796030 w 3796030"/>
              <a:gd name="connsiteY5" fmla="*/ 133932 h 1254143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</a:cxnLst>
            <a:rect l="l" t="t" r="r" b="b"/>
            <a:pathLst>
              <a:path w="3796030" h="1254143">
                <a:moveTo>
                  <a:pt x="0" y="312367"/>
                </a:moveTo>
                <a:cubicBezTo>
                  <a:pt x="149860" y="236802"/>
                  <a:pt x="497205" y="-101018"/>
                  <a:pt x="833755" y="29792"/>
                </a:cubicBezTo>
                <a:cubicBezTo>
                  <a:pt x="1170305" y="160602"/>
                  <a:pt x="1345565" y="723847"/>
                  <a:pt x="1682115" y="967687"/>
                </a:cubicBezTo>
                <a:cubicBezTo>
                  <a:pt x="2018665" y="1211527"/>
                  <a:pt x="2205990" y="1271217"/>
                  <a:pt x="2515870" y="1250262"/>
                </a:cubicBezTo>
                <a:cubicBezTo>
                  <a:pt x="2825750" y="1229307"/>
                  <a:pt x="2974340" y="1087067"/>
                  <a:pt x="3230245" y="863547"/>
                </a:cubicBezTo>
                <a:cubicBezTo>
                  <a:pt x="3486150" y="640027"/>
                  <a:pt x="3696970" y="272362"/>
                  <a:pt x="3796030" y="133932"/>
                </a:cubicBezTo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84" name=" 184"/>
          <p:cNvSpPr/>
          <p:nvPr/>
        </p:nvSpPr>
        <p:spPr>
          <a:xfrm>
            <a:off x="5304155" y="3504565"/>
            <a:ext cx="76200" cy="76200"/>
          </a:xfrm>
          <a:prstGeom prst="ellipse">
            <a:avLst/>
          </a:prstGeom>
          <a:solidFill>
            <a:srgbClr val="C00000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rgbClr val="FFFFFF"/>
              </a:solidFill>
            </a:endParaRPr>
          </a:p>
        </p:txBody>
      </p:sp>
      <p:cxnSp>
        <p:nvCxnSpPr>
          <p:cNvPr id="18" name="直接连接符 17"/>
          <p:cNvCxnSpPr/>
          <p:nvPr/>
        </p:nvCxnSpPr>
        <p:spPr>
          <a:xfrm flipH="1">
            <a:off x="4205605" y="2598420"/>
            <a:ext cx="6350" cy="2902585"/>
          </a:xfrm>
          <a:prstGeom prst="line">
            <a:avLst/>
          </a:prstGeom>
          <a:ln w="38100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 184"/>
          <p:cNvSpPr/>
          <p:nvPr/>
        </p:nvSpPr>
        <p:spPr>
          <a:xfrm>
            <a:off x="4152265" y="5187315"/>
            <a:ext cx="118110" cy="118110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rgbClr val="FFFFFF"/>
              </a:solidFill>
            </a:endParaRPr>
          </a:p>
        </p:txBody>
      </p:sp>
      <p:cxnSp>
        <p:nvCxnSpPr>
          <p:cNvPr id="21" name="直接连接符 20"/>
          <p:cNvCxnSpPr/>
          <p:nvPr/>
        </p:nvCxnSpPr>
        <p:spPr>
          <a:xfrm>
            <a:off x="6725285" y="3580765"/>
            <a:ext cx="5080" cy="2426335"/>
          </a:xfrm>
          <a:prstGeom prst="line">
            <a:avLst/>
          </a:prstGeom>
          <a:ln w="38100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文本框 19"/>
          <p:cNvSpPr txBox="1"/>
          <p:nvPr/>
        </p:nvSpPr>
        <p:spPr>
          <a:xfrm>
            <a:off x="3307715" y="5304155"/>
            <a:ext cx="6043930" cy="146558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</p:txBody>
      </p:sp>
      <p:sp>
        <p:nvSpPr>
          <p:cNvPr id="14" name=" 184"/>
          <p:cNvSpPr/>
          <p:nvPr/>
        </p:nvSpPr>
        <p:spPr>
          <a:xfrm>
            <a:off x="6669405" y="5203825"/>
            <a:ext cx="118110" cy="118110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rgbClr val="FFFFFF"/>
              </a:solidFill>
            </a:endParaRPr>
          </a:p>
        </p:txBody>
      </p:sp>
      <p:cxnSp>
        <p:nvCxnSpPr>
          <p:cNvPr id="8" name="直接连接符 7"/>
          <p:cNvCxnSpPr/>
          <p:nvPr/>
        </p:nvCxnSpPr>
        <p:spPr>
          <a:xfrm>
            <a:off x="5335905" y="3538220"/>
            <a:ext cx="0" cy="1723390"/>
          </a:xfrm>
          <a:prstGeom prst="line">
            <a:avLst/>
          </a:prstGeom>
          <a:ln w="254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2" name="对象 21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5380355" y="2868930"/>
          <a:ext cx="1140460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" r:id="rId1" imgW="584200" imgH="203200" progId="Equation.KSEE3">
                  <p:embed/>
                </p:oleObj>
              </mc:Choice>
              <mc:Fallback>
                <p:oleObj name="" r:id="rId1" imgW="584200" imgH="2032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5380355" y="2868930"/>
                        <a:ext cx="1140460" cy="396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对象 25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349818" y="3318828"/>
          <a:ext cx="768985" cy="447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" name="" r:id="rId3" imgW="393700" imgH="228600" progId="Equation.KSEE3">
                  <p:embed/>
                </p:oleObj>
              </mc:Choice>
              <mc:Fallback>
                <p:oleObj name="" r:id="rId3" imgW="393700" imgH="2286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49818" y="3318828"/>
                        <a:ext cx="768985" cy="4470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对象 27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4084638" y="5407661"/>
          <a:ext cx="248285" cy="2736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" name="" r:id="rId5" imgW="127000" imgH="139700" progId="Equation.KSEE3">
                  <p:embed/>
                </p:oleObj>
              </mc:Choice>
              <mc:Fallback>
                <p:oleObj name="" r:id="rId5" imgW="127000" imgH="139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084638" y="5407661"/>
                        <a:ext cx="248285" cy="2736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对象 29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6603683" y="5407661"/>
          <a:ext cx="248285" cy="2736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" name="" r:id="rId7" imgW="127000" imgH="139700" progId="Equation.KSEE3">
                  <p:embed/>
                </p:oleObj>
              </mc:Choice>
              <mc:Fallback>
                <p:oleObj name="" r:id="rId7" imgW="127000" imgH="139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603683" y="5407661"/>
                        <a:ext cx="248285" cy="2736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对象 2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5189220" y="5325428"/>
          <a:ext cx="322580" cy="447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" name="" r:id="rId9" imgW="165100" imgH="228600" progId="Equation.KSEE3">
                  <p:embed/>
                </p:oleObj>
              </mc:Choice>
              <mc:Fallback>
                <p:oleObj name="" r:id="rId9" imgW="165100" imgH="2286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189220" y="5325428"/>
                        <a:ext cx="322580" cy="4470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对象 31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6783388" y="4065588"/>
          <a:ext cx="669925" cy="3975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" name="" r:id="rId11" imgW="342900" imgH="203200" progId="Equation.KSEE3">
                  <p:embed/>
                </p:oleObj>
              </mc:Choice>
              <mc:Fallback>
                <p:oleObj name="" r:id="rId11" imgW="342900" imgH="2032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6783388" y="4065588"/>
                        <a:ext cx="669925" cy="39751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对象 35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4264978" y="4074478"/>
          <a:ext cx="669925" cy="3975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" name="" r:id="rId13" imgW="342900" imgH="203200" progId="Equation.KSEE3">
                  <p:embed/>
                </p:oleObj>
              </mc:Choice>
              <mc:Fallback>
                <p:oleObj name="" r:id="rId13" imgW="342900" imgH="2032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4264978" y="4074478"/>
                        <a:ext cx="669925" cy="39751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对象 23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5360353" y="4049713"/>
          <a:ext cx="768985" cy="447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" name="" r:id="rId15" imgW="393700" imgH="228600" progId="Equation.KSEE3">
                  <p:embed/>
                </p:oleObj>
              </mc:Choice>
              <mc:Fallback>
                <p:oleObj name="" r:id="rId15" imgW="393700" imgH="2286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360353" y="4049713"/>
                        <a:ext cx="768985" cy="4470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对象 39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6129655" y="1625600"/>
          <a:ext cx="5496560" cy="6908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" r:id="rId16" imgW="2324100" imgH="292100" progId="Equation.KSEE3">
                  <p:embed/>
                </p:oleObj>
              </mc:Choice>
              <mc:Fallback>
                <p:oleObj name="" r:id="rId16" imgW="2324100" imgH="2921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6129655" y="1625600"/>
                        <a:ext cx="5496560" cy="6908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对象 5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152968" y="621030"/>
          <a:ext cx="7331075" cy="7372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" name="" r:id="rId18" imgW="2273300" imgH="228600" progId="Equation.KSEE3">
                  <p:embed/>
                </p:oleObj>
              </mc:Choice>
              <mc:Fallback>
                <p:oleObj name="" r:id="rId18" imgW="2273300" imgH="228600" progId="Equation.KSEE3">
                  <p:embed/>
                  <p:pic>
                    <p:nvPicPr>
                      <p:cNvPr id="0" name="图片 3072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152968" y="621030"/>
                        <a:ext cx="7331075" cy="73723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Par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1" presetClass="entr" presetSubtype="4" fill="hold" nodeType="clickPar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188 0.008518 C 0.014271 -0.002407 0.002708 0.002407 0.008333 0.003333 C 0.013958 0.004259 0.002448 -0.006019 0.030260 0.013056 C 0.057604 0.032130 0.084375 0.159352 0.092500 0.138889 " pathEditMode="relative" rAng="0" ptsTypes="aaaa">
                                      <p:cBhvr>
                                        <p:cTn id="6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" y="63"/>
                                    </p:animMotion>
                                  </p:childTnLst>
                                </p:cTn>
                              </p:par>
                              <p:par>
                                <p:cTn id="67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0 0.000000 L 0.091146 0.000278 " pathEditMode="relative" rAng="0" ptsTypes="">
                                      <p:cBhvr>
                                        <p:cTn id="6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0"/>
                                    </p:animMotion>
                                  </p:childTnLst>
                                </p:cTn>
                              </p:par>
                              <p:par>
                                <p:cTn id="6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769 0.019303 C -0.010999 0.025159 -0.032518 0.046630 -0.054445 0.046036 C -0.076474 0.045357 -0.068110 0.045527 -0.075301 0.040944 C -0.082593 0.036446 -0.083817 0.029742 -0.091160 0.024990 C -0.098655 0.020152 -0.102276 0.004368 -0.113800 -0.001743 " pathEditMode="relative" rAng="0" ptsTypes="aaaas">
                                      <p:cBhvr>
                                        <p:cTn id="70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6" y="3"/>
                                    </p:animMotion>
                                  </p:childTnLst>
                                </p:cTn>
                              </p:par>
                              <p:par>
                                <p:cTn id="7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0 0.000000 L -0.116042 0.000000 " pathEditMode="relative" ptsTypes="">
                                      <p:cBhvr>
                                        <p:cTn id="7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0 0.000000 L 0.089167 0.000000 " pathEditMode="relative" ptsTypes="">
                                      <p:cBhvr>
                                        <p:cTn id="74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0 0.000000 L -0.116458 0.000278 " pathEditMode="relative" rAng="0" ptsTypes="">
                                      <p:cBhvr>
                                        <p:cTn id="76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63" presetClass="path" presetSubtype="0" accel="50000" decel="50000" fill="hold" nodeType="clickPar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0 0.000000 L 0.092240 -0.001111 " pathEditMode="relative" rAng="0" ptsTypes="">
                                      <p:cBhvr>
                                        <p:cTn id="80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0" presetClass="path" presetSubtype="0" accel="50000" decel="50000" fill="hold" nodeType="clickPar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0 0.000000 L -0.116719 0.000185 " pathEditMode="relative" rAng="0" ptsTypes="">
                                      <p:cBhvr>
                                        <p:cTn id="84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6" y="0"/>
                                    </p:animMotion>
                                  </p:childTnLst>
                                </p:cTn>
                              </p:par>
                              <p:par>
                                <p:cTn id="8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3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299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3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299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xit" presetSubtype="0" fill="hold" nodeType="clickPar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5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xit" presetSubtype="0" fill="hold" nodeType="clickPar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5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ldLvl="0" animBg="1"/>
      <p:bldP spid="14" grpId="0" bldLvl="0" animBg="1"/>
      <p:bldP spid="4" grpId="0" bldLvl="0" animBg="1"/>
      <p:bldP spid="14" grpId="1" bldLvl="0" animBg="1"/>
      <p:bldP spid="12" grpId="1" bldLvl="0" animBg="1"/>
      <p:bldP spid="184" grpId="0" bldLvl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38" name="对象 37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5423535" y="1548765"/>
          <a:ext cx="1503045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" name="" r:id="rId1" imgW="558800" imgH="266700" progId="Equation.KSEE3">
                  <p:embed/>
                </p:oleObj>
              </mc:Choice>
              <mc:Fallback>
                <p:oleObj name="" r:id="rId1" imgW="558800" imgH="2667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5423535" y="1548765"/>
                        <a:ext cx="1503045" cy="717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对象 40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5414645" y="1524635"/>
          <a:ext cx="717550" cy="7854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" name="" r:id="rId3" imgW="266700" imgH="292100" progId="Equation.KSEE3">
                  <p:embed/>
                </p:oleObj>
              </mc:Choice>
              <mc:Fallback>
                <p:oleObj name="" r:id="rId3" imgW="266700" imgH="2921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414645" y="1524635"/>
                        <a:ext cx="717550" cy="7854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9" name="组合 18"/>
          <p:cNvGrpSpPr/>
          <p:nvPr/>
        </p:nvGrpSpPr>
        <p:grpSpPr>
          <a:xfrm>
            <a:off x="1202690" y="1523365"/>
            <a:ext cx="8209280" cy="785495"/>
            <a:chOff x="1894" y="2399"/>
            <a:chExt cx="12928" cy="1237"/>
          </a:xfrm>
        </p:grpSpPr>
        <p:graphicFrame>
          <p:nvGraphicFramePr>
            <p:cNvPr id="12" name="对象 11">
              <a:hlinkClick r:id="" action="ppaction://ole?verb="/>
            </p:cNvPr>
            <p:cNvGraphicFramePr>
              <a:graphicFrameLocks noChangeAspect="1"/>
            </p:cNvGraphicFramePr>
            <p:nvPr/>
          </p:nvGraphicFramePr>
          <p:xfrm>
            <a:off x="11323" y="2485"/>
            <a:ext cx="3499" cy="91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" name="" r:id="rId5" imgW="825500" imgH="215900" progId="Equation.KSEE3">
                    <p:embed/>
                  </p:oleObj>
                </mc:Choice>
                <mc:Fallback>
                  <p:oleObj name="" r:id="rId5" imgW="825500" imgH="215900" progId="Equation.KSEE3">
                    <p:embed/>
                    <p:pic>
                      <p:nvPicPr>
                        <p:cNvPr id="0" name="图片 1025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11323" y="2485"/>
                          <a:ext cx="3499" cy="919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0" name="对象 39">
              <a:hlinkClick r:id="" action="ppaction://ole?verb="/>
            </p:cNvPr>
            <p:cNvGraphicFramePr>
              <a:graphicFrameLocks noChangeAspect="1"/>
            </p:cNvGraphicFramePr>
            <p:nvPr/>
          </p:nvGraphicFramePr>
          <p:xfrm>
            <a:off x="8547" y="2437"/>
            <a:ext cx="2367" cy="113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6" name="" r:id="rId7" imgW="558800" imgH="266700" progId="Equation.KSEE3">
                    <p:embed/>
                  </p:oleObj>
                </mc:Choice>
                <mc:Fallback>
                  <p:oleObj name="" r:id="rId7" imgW="558800" imgH="266700" progId="Equation.KSEE3">
                    <p:embed/>
                    <p:pic>
                      <p:nvPicPr>
                        <p:cNvPr id="0" name="图片 1025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8547" y="2437"/>
                          <a:ext cx="2367" cy="113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" name="对象 3">
              <a:hlinkClick r:id="" action="ppaction://ole?verb="/>
            </p:cNvPr>
            <p:cNvGraphicFramePr>
              <a:graphicFrameLocks noChangeAspect="1"/>
            </p:cNvGraphicFramePr>
            <p:nvPr/>
          </p:nvGraphicFramePr>
          <p:xfrm>
            <a:off x="8533" y="2399"/>
            <a:ext cx="1130" cy="12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" name="" r:id="rId9" imgW="266700" imgH="292100" progId="Equation.KSEE3">
                    <p:embed/>
                  </p:oleObj>
                </mc:Choice>
                <mc:Fallback>
                  <p:oleObj name="" r:id="rId9" imgW="266700" imgH="292100" progId="Equation.KSEE3">
                    <p:embed/>
                    <p:pic>
                      <p:nvPicPr>
                        <p:cNvPr id="0" name="图片 1025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8533" y="2399"/>
                          <a:ext cx="1130" cy="1237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" name="对象 7">
              <a:hlinkClick r:id="" action="ppaction://ole?verb="/>
            </p:cNvPr>
            <p:cNvGraphicFramePr>
              <a:graphicFrameLocks noChangeAspect="1"/>
            </p:cNvGraphicFramePr>
            <p:nvPr/>
          </p:nvGraphicFramePr>
          <p:xfrm>
            <a:off x="10875" y="2706"/>
            <a:ext cx="538" cy="48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" name="" r:id="rId11" imgW="127000" imgH="114300" progId="Equation.KSEE3">
                    <p:embed/>
                  </p:oleObj>
                </mc:Choice>
                <mc:Fallback>
                  <p:oleObj name="" r:id="rId11" imgW="127000" imgH="114300" progId="Equation.KSEE3">
                    <p:embed/>
                    <p:pic>
                      <p:nvPicPr>
                        <p:cNvPr id="0" name="图片 1025"/>
                        <p:cNvPicPr/>
                        <p:nvPr/>
                      </p:nvPicPr>
                      <p:blipFill>
                        <a:blip r:embed="rId12"/>
                        <a:stretch>
                          <a:fillRect/>
                        </a:stretch>
                      </p:blipFill>
                      <p:spPr>
                        <a:xfrm>
                          <a:off x="10875" y="2706"/>
                          <a:ext cx="538" cy="486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" name="对象 9">
              <a:hlinkClick r:id="" action="ppaction://ole?verb="/>
            </p:cNvPr>
            <p:cNvGraphicFramePr>
              <a:graphicFrameLocks noChangeAspect="1"/>
            </p:cNvGraphicFramePr>
            <p:nvPr/>
          </p:nvGraphicFramePr>
          <p:xfrm>
            <a:off x="11924" y="2446"/>
            <a:ext cx="700" cy="97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" name="" r:id="rId13" imgW="165100" imgH="228600" progId="Equation.KSEE3">
                    <p:embed/>
                  </p:oleObj>
                </mc:Choice>
                <mc:Fallback>
                  <p:oleObj name="" r:id="rId13" imgW="165100" imgH="228600" progId="Equation.KSEE3">
                    <p:embed/>
                    <p:pic>
                      <p:nvPicPr>
                        <p:cNvPr id="0" name="图片 1025"/>
                        <p:cNvPicPr/>
                        <p:nvPr/>
                      </p:nvPicPr>
                      <p:blipFill>
                        <a:blip r:embed="rId14"/>
                        <a:stretch>
                          <a:fillRect/>
                        </a:stretch>
                      </p:blipFill>
                      <p:spPr>
                        <a:xfrm>
                          <a:off x="11924" y="2446"/>
                          <a:ext cx="700" cy="973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3" name="对象 22">
              <a:hlinkClick r:id="" action="ppaction://ole?verb="/>
            </p:cNvPr>
            <p:cNvGraphicFramePr>
              <a:graphicFrameLocks noChangeAspect="1"/>
            </p:cNvGraphicFramePr>
            <p:nvPr/>
          </p:nvGraphicFramePr>
          <p:xfrm>
            <a:off x="1894" y="2515"/>
            <a:ext cx="6724" cy="97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4" name="" r:id="rId15" imgW="1587500" imgH="228600" progId="Equation.KSEE3">
                    <p:embed/>
                  </p:oleObj>
                </mc:Choice>
                <mc:Fallback>
                  <p:oleObj name="" r:id="rId15" imgW="1587500" imgH="228600" progId="Equation.KSEE3">
                    <p:embed/>
                    <p:pic>
                      <p:nvPicPr>
                        <p:cNvPr id="0" name="图片 1025"/>
                        <p:cNvPicPr/>
                        <p:nvPr/>
                      </p:nvPicPr>
                      <p:blipFill>
                        <a:blip r:embed="rId16"/>
                        <a:stretch>
                          <a:fillRect/>
                        </a:stretch>
                      </p:blipFill>
                      <p:spPr>
                        <a:xfrm>
                          <a:off x="1894" y="2515"/>
                          <a:ext cx="6724" cy="974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7" name="对象 46">
              <a:hlinkClick r:id="" action="ppaction://ole?verb="/>
            </p:cNvPr>
            <p:cNvGraphicFramePr>
              <a:graphicFrameLocks noChangeAspect="1"/>
            </p:cNvGraphicFramePr>
            <p:nvPr/>
          </p:nvGraphicFramePr>
          <p:xfrm>
            <a:off x="10885" y="2697"/>
            <a:ext cx="538" cy="48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8" name="" r:id="rId17" imgW="127000" imgH="114300" progId="Equation.KSEE3">
                    <p:embed/>
                  </p:oleObj>
                </mc:Choice>
                <mc:Fallback>
                  <p:oleObj name="" r:id="rId17" imgW="127000" imgH="114300" progId="Equation.KSEE3">
                    <p:embed/>
                    <p:pic>
                      <p:nvPicPr>
                        <p:cNvPr id="0" name="图片 1025"/>
                        <p:cNvPicPr/>
                        <p:nvPr/>
                      </p:nvPicPr>
                      <p:blipFill>
                        <a:blip r:embed="rId12"/>
                        <a:stretch>
                          <a:fillRect/>
                        </a:stretch>
                      </p:blipFill>
                      <p:spPr>
                        <a:xfrm>
                          <a:off x="10885" y="2697"/>
                          <a:ext cx="538" cy="486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8" name="对象 17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430973" y="3130868"/>
          <a:ext cx="4270375" cy="11137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" name="" r:id="rId18" imgW="1752600" imgH="457200" progId="Equation.KSEE3">
                  <p:embed/>
                </p:oleObj>
              </mc:Choice>
              <mc:Fallback>
                <p:oleObj name="" r:id="rId18" imgW="1752600" imgH="457200" progId="Equation.KSEE3">
                  <p:embed/>
                  <p:pic>
                    <p:nvPicPr>
                      <p:cNvPr id="0" name="图片 2048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1430973" y="3130868"/>
                        <a:ext cx="4270375" cy="1113790"/>
                      </a:xfrm>
                      <a:prstGeom prst="rect">
                        <a:avLst/>
                      </a:prstGeom>
                      <a:ln w="25400">
                        <a:solidFill>
                          <a:srgbClr val="C0000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4" name="组合 63"/>
          <p:cNvGrpSpPr/>
          <p:nvPr/>
        </p:nvGrpSpPr>
        <p:grpSpPr>
          <a:xfrm>
            <a:off x="1423035" y="4474845"/>
            <a:ext cx="2574290" cy="784860"/>
            <a:chOff x="2241" y="7047"/>
            <a:chExt cx="4054" cy="1236"/>
          </a:xfrm>
        </p:grpSpPr>
        <p:sp>
          <p:nvSpPr>
            <p:cNvPr id="46" name="文本框 45"/>
            <p:cNvSpPr txBox="1"/>
            <p:nvPr/>
          </p:nvSpPr>
          <p:spPr>
            <a:xfrm>
              <a:off x="2241" y="7112"/>
              <a:ext cx="4055" cy="1108"/>
            </a:xfrm>
            <a:prstGeom prst="rect">
              <a:avLst/>
            </a:prstGeom>
            <a:noFill/>
            <a:ln w="25400"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p>
              <a:endParaRPr lang="zh-CN" altLang="en-US" sz="2000"/>
            </a:p>
            <a:p>
              <a:endParaRPr lang="zh-CN" altLang="en-US" sz="2000"/>
            </a:p>
          </p:txBody>
        </p:sp>
        <p:graphicFrame>
          <p:nvGraphicFramePr>
            <p:cNvPr id="44" name="对象 43">
              <a:hlinkClick r:id="" action="ppaction://ole?verb="/>
            </p:cNvPr>
            <p:cNvGraphicFramePr>
              <a:graphicFrameLocks noChangeAspect="1"/>
            </p:cNvGraphicFramePr>
            <p:nvPr/>
          </p:nvGraphicFramePr>
          <p:xfrm>
            <a:off x="4632" y="7153"/>
            <a:ext cx="1560" cy="86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5" name="" r:id="rId20" imgW="368300" imgH="203200" progId="Equation.KSEE3">
                    <p:embed/>
                  </p:oleObj>
                </mc:Choice>
                <mc:Fallback>
                  <p:oleObj name="" r:id="rId20" imgW="368300" imgH="203200" progId="Equation.KSEE3">
                    <p:embed/>
                    <p:pic>
                      <p:nvPicPr>
                        <p:cNvPr id="0" name="图片 1025"/>
                        <p:cNvPicPr/>
                        <p:nvPr/>
                      </p:nvPicPr>
                      <p:blipFill>
                        <a:blip r:embed="rId21"/>
                        <a:stretch>
                          <a:fillRect/>
                        </a:stretch>
                      </p:blipFill>
                      <p:spPr>
                        <a:xfrm>
                          <a:off x="4632" y="7153"/>
                          <a:ext cx="1560" cy="864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" name="对象 5">
              <a:hlinkClick r:id="" action="ppaction://ole?verb="/>
            </p:cNvPr>
            <p:cNvGraphicFramePr>
              <a:graphicFrameLocks noChangeAspect="1"/>
            </p:cNvGraphicFramePr>
            <p:nvPr/>
          </p:nvGraphicFramePr>
          <p:xfrm>
            <a:off x="2241" y="7047"/>
            <a:ext cx="2474" cy="12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" name="" r:id="rId22" imgW="584200" imgH="292100" progId="Equation.KSEE3">
                    <p:embed/>
                  </p:oleObj>
                </mc:Choice>
                <mc:Fallback>
                  <p:oleObj name="" r:id="rId22" imgW="584200" imgH="292100" progId="Equation.KSEE3">
                    <p:embed/>
                    <p:pic>
                      <p:nvPicPr>
                        <p:cNvPr id="0" name="图片 1025"/>
                        <p:cNvPicPr/>
                        <p:nvPr/>
                      </p:nvPicPr>
                      <p:blipFill>
                        <a:blip r:embed="rId23"/>
                        <a:stretch>
                          <a:fillRect/>
                        </a:stretch>
                      </p:blipFill>
                      <p:spPr>
                        <a:xfrm>
                          <a:off x="2241" y="7047"/>
                          <a:ext cx="2474" cy="1237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5" name="组合 24"/>
          <p:cNvGrpSpPr/>
          <p:nvPr/>
        </p:nvGrpSpPr>
        <p:grpSpPr>
          <a:xfrm>
            <a:off x="1423035" y="5525770"/>
            <a:ext cx="2574290" cy="703580"/>
            <a:chOff x="2241" y="7166"/>
            <a:chExt cx="4054" cy="1108"/>
          </a:xfrm>
        </p:grpSpPr>
        <p:sp>
          <p:nvSpPr>
            <p:cNvPr id="49" name="文本框 48"/>
            <p:cNvSpPr txBox="1"/>
            <p:nvPr/>
          </p:nvSpPr>
          <p:spPr>
            <a:xfrm>
              <a:off x="2241" y="7166"/>
              <a:ext cx="4055" cy="1108"/>
            </a:xfrm>
            <a:prstGeom prst="rect">
              <a:avLst/>
            </a:prstGeom>
            <a:noFill/>
            <a:ln w="25400">
              <a:solidFill>
                <a:schemeClr val="accent2">
                  <a:lumMod val="75000"/>
                </a:schemeClr>
              </a:solidFill>
            </a:ln>
          </p:spPr>
          <p:txBody>
            <a:bodyPr wrap="square" rtlCol="0">
              <a:spAutoFit/>
            </a:bodyPr>
            <a:p>
              <a:endParaRPr lang="zh-CN" altLang="en-US" sz="2000"/>
            </a:p>
            <a:p>
              <a:endParaRPr lang="zh-CN" altLang="en-US" sz="2000"/>
            </a:p>
          </p:txBody>
        </p:sp>
        <p:graphicFrame>
          <p:nvGraphicFramePr>
            <p:cNvPr id="50" name="对象 49">
              <a:hlinkClick r:id="" action="ppaction://ole?verb="/>
            </p:cNvPr>
            <p:cNvGraphicFramePr>
              <a:graphicFrameLocks noChangeAspect="1"/>
            </p:cNvGraphicFramePr>
            <p:nvPr/>
          </p:nvGraphicFramePr>
          <p:xfrm>
            <a:off x="2345" y="7288"/>
            <a:ext cx="3229" cy="86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" name="" r:id="rId24" imgW="762000" imgH="203200" progId="Equation.KSEE3">
                    <p:embed/>
                  </p:oleObj>
                </mc:Choice>
                <mc:Fallback>
                  <p:oleObj name="" r:id="rId24" imgW="762000" imgH="203200" progId="Equation.KSEE3">
                    <p:embed/>
                    <p:pic>
                      <p:nvPicPr>
                        <p:cNvPr id="0" name="图片 1025"/>
                        <p:cNvPicPr/>
                        <p:nvPr/>
                      </p:nvPicPr>
                      <p:blipFill>
                        <a:blip r:embed="rId25"/>
                        <a:stretch>
                          <a:fillRect/>
                        </a:stretch>
                      </p:blipFill>
                      <p:spPr>
                        <a:xfrm>
                          <a:off x="2345" y="7288"/>
                          <a:ext cx="3229" cy="864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53" name="对象 5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876935" y="468630"/>
          <a:ext cx="6347460" cy="7372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" name="" r:id="rId26" imgW="1968500" imgH="228600" progId="Equation.KSEE3">
                  <p:embed/>
                </p:oleObj>
              </mc:Choice>
              <mc:Fallback>
                <p:oleObj name="" r:id="rId26" imgW="1968500" imgH="228600" progId="Equation.KSEE3">
                  <p:embed/>
                  <p:pic>
                    <p:nvPicPr>
                      <p:cNvPr id="0" name="图片 3072"/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876935" y="468630"/>
                        <a:ext cx="6347460" cy="73723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对象 20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862455" y="2308860"/>
          <a:ext cx="7143750" cy="5988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" name="" r:id="rId28" imgW="2425700" imgH="203200" progId="Equation.KSEE3">
                  <p:embed/>
                </p:oleObj>
              </mc:Choice>
              <mc:Fallback>
                <p:oleObj name="" r:id="rId28" imgW="2425700" imgH="203200" progId="Equation.KSEE3">
                  <p:embed/>
                  <p:pic>
                    <p:nvPicPr>
                      <p:cNvPr id="0" name="图片 4096"/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1862455" y="2308860"/>
                        <a:ext cx="7143750" cy="59880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对象 25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5711190" y="3383280"/>
          <a:ext cx="1219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" r:id="rId30" imgW="304800" imgH="152400" progId="Equation.KSEE3">
                  <p:embed/>
                </p:oleObj>
              </mc:Choice>
              <mc:Fallback>
                <p:oleObj name="" r:id="rId30" imgW="304800" imgH="152400" progId="Equation.KSEE3">
                  <p:embed/>
                  <p:pic>
                    <p:nvPicPr>
                      <p:cNvPr id="0" name="图片 4097"/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5711190" y="3383280"/>
                        <a:ext cx="1219200" cy="609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对象 26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6862763" y="3011170"/>
          <a:ext cx="3381375" cy="12338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" name="" r:id="rId32" imgW="1257300" imgH="457200" progId="Equation.KSEE3">
                  <p:embed/>
                </p:oleObj>
              </mc:Choice>
              <mc:Fallback>
                <p:oleObj name="" r:id="rId32" imgW="1257300" imgH="4572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6862763" y="3011170"/>
                        <a:ext cx="3381375" cy="1233805"/>
                      </a:xfrm>
                      <a:prstGeom prst="rect">
                        <a:avLst/>
                      </a:prstGeom>
                      <a:ln w="25400">
                        <a:solidFill>
                          <a:srgbClr val="C0000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对象 28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3997960" y="4562475"/>
          <a:ext cx="1219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" name="" r:id="rId34" imgW="304800" imgH="152400" progId="Equation.KSEE3">
                  <p:embed/>
                </p:oleObj>
              </mc:Choice>
              <mc:Fallback>
                <p:oleObj name="" r:id="rId34" imgW="304800" imgH="152400" progId="Equation.KSEE3">
                  <p:embed/>
                  <p:pic>
                    <p:nvPicPr>
                      <p:cNvPr id="0" name="图片 4097"/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3997960" y="4562475"/>
                        <a:ext cx="1219200" cy="609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对象 29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3997960" y="5542280"/>
          <a:ext cx="1219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" name="" r:id="rId35" imgW="304800" imgH="152400" progId="Equation.KSEE3">
                  <p:embed/>
                </p:oleObj>
              </mc:Choice>
              <mc:Fallback>
                <p:oleObj name="" r:id="rId35" imgW="304800" imgH="152400" progId="Equation.KSEE3">
                  <p:embed/>
                  <p:pic>
                    <p:nvPicPr>
                      <p:cNvPr id="0" name="图片 4097"/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3997960" y="5542280"/>
                        <a:ext cx="1219200" cy="609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0" name="组合 59"/>
          <p:cNvGrpSpPr/>
          <p:nvPr/>
        </p:nvGrpSpPr>
        <p:grpSpPr>
          <a:xfrm>
            <a:off x="5217160" y="4562475"/>
            <a:ext cx="3044190" cy="795020"/>
            <a:chOff x="8216" y="7185"/>
            <a:chExt cx="4794" cy="1252"/>
          </a:xfrm>
        </p:grpSpPr>
        <p:sp>
          <p:nvSpPr>
            <p:cNvPr id="36" name="文本框 35"/>
            <p:cNvSpPr txBox="1"/>
            <p:nvPr/>
          </p:nvSpPr>
          <p:spPr>
            <a:xfrm>
              <a:off x="8216" y="7185"/>
              <a:ext cx="4795" cy="1108"/>
            </a:xfrm>
            <a:prstGeom prst="rect">
              <a:avLst/>
            </a:prstGeom>
            <a:noFill/>
            <a:ln w="25400"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p>
              <a:endParaRPr lang="zh-CN" altLang="en-US" sz="2000"/>
            </a:p>
            <a:p>
              <a:endParaRPr lang="zh-CN" altLang="en-US" sz="2000"/>
            </a:p>
          </p:txBody>
        </p:sp>
        <p:graphicFrame>
          <p:nvGraphicFramePr>
            <p:cNvPr id="37" name="对象 36">
              <a:hlinkClick r:id="" action="ppaction://ole?verb="/>
            </p:cNvPr>
            <p:cNvGraphicFramePr>
              <a:graphicFrameLocks noChangeAspect="1"/>
            </p:cNvGraphicFramePr>
            <p:nvPr/>
          </p:nvGraphicFramePr>
          <p:xfrm>
            <a:off x="10664" y="7277"/>
            <a:ext cx="2347" cy="92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2" name="" r:id="rId36" imgW="1400810" imgH="548640" progId="Equation.KSEE3">
                    <p:embed/>
                  </p:oleObj>
                </mc:Choice>
                <mc:Fallback>
                  <p:oleObj name="" r:id="rId36" imgW="1400810" imgH="548640" progId="Equation.KSEE3">
                    <p:embed/>
                    <p:pic>
                      <p:nvPicPr>
                        <p:cNvPr id="0" name="图片 1025"/>
                        <p:cNvPicPr/>
                        <p:nvPr/>
                      </p:nvPicPr>
                      <p:blipFill>
                        <a:blip r:embed="rId37"/>
                        <a:stretch>
                          <a:fillRect/>
                        </a:stretch>
                      </p:blipFill>
                      <p:spPr>
                        <a:xfrm>
                          <a:off x="10664" y="7277"/>
                          <a:ext cx="2347" cy="923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4" name="对象 53">
              <a:hlinkClick r:id="" action="ppaction://ole?verb="/>
            </p:cNvPr>
            <p:cNvGraphicFramePr>
              <a:graphicFrameLocks noChangeAspect="1"/>
            </p:cNvGraphicFramePr>
            <p:nvPr/>
          </p:nvGraphicFramePr>
          <p:xfrm>
            <a:off x="8273" y="7201"/>
            <a:ext cx="2474" cy="12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5" name="" r:id="rId38" imgW="584200" imgH="292100" progId="Equation.KSEE3">
                    <p:embed/>
                  </p:oleObj>
                </mc:Choice>
                <mc:Fallback>
                  <p:oleObj name="" r:id="rId38" imgW="584200" imgH="292100" progId="Equation.KSEE3">
                    <p:embed/>
                    <p:pic>
                      <p:nvPicPr>
                        <p:cNvPr id="0" name="图片 1025"/>
                        <p:cNvPicPr/>
                        <p:nvPr/>
                      </p:nvPicPr>
                      <p:blipFill>
                        <a:blip r:embed="rId23"/>
                        <a:stretch>
                          <a:fillRect/>
                        </a:stretch>
                      </p:blipFill>
                      <p:spPr>
                        <a:xfrm>
                          <a:off x="8273" y="7201"/>
                          <a:ext cx="2474" cy="1237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6" name="组合 55"/>
          <p:cNvGrpSpPr/>
          <p:nvPr/>
        </p:nvGrpSpPr>
        <p:grpSpPr>
          <a:xfrm>
            <a:off x="5211445" y="5525770"/>
            <a:ext cx="2574925" cy="703580"/>
            <a:chOff x="2241" y="7166"/>
            <a:chExt cx="4055" cy="1108"/>
          </a:xfrm>
        </p:grpSpPr>
        <p:sp>
          <p:nvSpPr>
            <p:cNvPr id="57" name="文本框 56"/>
            <p:cNvSpPr txBox="1"/>
            <p:nvPr/>
          </p:nvSpPr>
          <p:spPr>
            <a:xfrm>
              <a:off x="2241" y="7166"/>
              <a:ext cx="4055" cy="1108"/>
            </a:xfrm>
            <a:prstGeom prst="rect">
              <a:avLst/>
            </a:prstGeom>
            <a:noFill/>
            <a:ln w="25400">
              <a:solidFill>
                <a:schemeClr val="accent2">
                  <a:lumMod val="75000"/>
                </a:schemeClr>
              </a:solidFill>
            </a:ln>
          </p:spPr>
          <p:txBody>
            <a:bodyPr wrap="square" rtlCol="0">
              <a:spAutoFit/>
            </a:bodyPr>
            <a:p>
              <a:endParaRPr lang="zh-CN" altLang="en-US" sz="2000"/>
            </a:p>
            <a:p>
              <a:endParaRPr lang="zh-CN" altLang="en-US" sz="2000"/>
            </a:p>
          </p:txBody>
        </p:sp>
        <p:graphicFrame>
          <p:nvGraphicFramePr>
            <p:cNvPr id="58" name="对象 57">
              <a:hlinkClick r:id="" action="ppaction://ole?verb="/>
            </p:cNvPr>
            <p:cNvGraphicFramePr>
              <a:graphicFrameLocks noChangeAspect="1"/>
            </p:cNvGraphicFramePr>
            <p:nvPr/>
          </p:nvGraphicFramePr>
          <p:xfrm>
            <a:off x="2307" y="7288"/>
            <a:ext cx="3929" cy="86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9" name="" r:id="rId39" imgW="927100" imgH="203200" progId="Equation.KSEE3">
                    <p:embed/>
                  </p:oleObj>
                </mc:Choice>
                <mc:Fallback>
                  <p:oleObj name="" r:id="rId39" imgW="927100" imgH="203200" progId="Equation.KSEE3">
                    <p:embed/>
                    <p:pic>
                      <p:nvPicPr>
                        <p:cNvPr id="0" name="图片 1025"/>
                        <p:cNvPicPr/>
                        <p:nvPr/>
                      </p:nvPicPr>
                      <p:blipFill>
                        <a:blip r:embed="rId40"/>
                        <a:stretch>
                          <a:fillRect/>
                        </a:stretch>
                      </p:blipFill>
                      <p:spPr>
                        <a:xfrm>
                          <a:off x="2307" y="7288"/>
                          <a:ext cx="3929" cy="864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61" name="矩形 60"/>
          <p:cNvSpPr/>
          <p:nvPr/>
        </p:nvSpPr>
        <p:spPr>
          <a:xfrm>
            <a:off x="10517823" y="3028950"/>
            <a:ext cx="727075" cy="82931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p>
            <a:pPr algn="ctr"/>
            <a:r>
              <a:rPr lang="en-US" altLang="zh-CN" sz="4800" b="1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or</a:t>
            </a:r>
            <a:endParaRPr lang="en-US" altLang="zh-CN" sz="4800" b="1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63" name="矩形 62"/>
          <p:cNvSpPr/>
          <p:nvPr/>
        </p:nvSpPr>
        <p:spPr>
          <a:xfrm>
            <a:off x="8506143" y="4459605"/>
            <a:ext cx="727075" cy="82931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p>
            <a:pPr algn="ctr"/>
            <a:r>
              <a:rPr lang="en-US" altLang="zh-CN" sz="4800" b="1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or</a:t>
            </a:r>
            <a:endParaRPr lang="en-US" altLang="zh-CN" sz="4800" b="1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5" dur="indefinite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6" dur="indefinite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3" dur="indefinite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4" dur="indefinite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/>
      <p:bldP spid="6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cxnSp>
        <p:nvCxnSpPr>
          <p:cNvPr id="7" name="直接连接符 6"/>
          <p:cNvCxnSpPr/>
          <p:nvPr/>
        </p:nvCxnSpPr>
        <p:spPr>
          <a:xfrm>
            <a:off x="2686050" y="3889375"/>
            <a:ext cx="2198370" cy="2540"/>
          </a:xfrm>
          <a:prstGeom prst="line">
            <a:avLst/>
          </a:prstGeom>
          <a:ln w="2540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任意多边形 3"/>
          <p:cNvSpPr/>
          <p:nvPr/>
        </p:nvSpPr>
        <p:spPr>
          <a:xfrm>
            <a:off x="3242945" y="2933700"/>
            <a:ext cx="3796030" cy="1254125"/>
          </a:xfrm>
          <a:custGeom>
            <a:avLst/>
            <a:gdLst>
              <a:gd name="connisteX0" fmla="*/ 0 w 3796030"/>
              <a:gd name="connsiteY0" fmla="*/ 312367 h 1254143"/>
              <a:gd name="connisteX1" fmla="*/ 833755 w 3796030"/>
              <a:gd name="connsiteY1" fmla="*/ 29792 h 1254143"/>
              <a:gd name="connisteX2" fmla="*/ 1682115 w 3796030"/>
              <a:gd name="connsiteY2" fmla="*/ 967687 h 1254143"/>
              <a:gd name="connisteX3" fmla="*/ 2515870 w 3796030"/>
              <a:gd name="connsiteY3" fmla="*/ 1250262 h 1254143"/>
              <a:gd name="connisteX4" fmla="*/ 3230245 w 3796030"/>
              <a:gd name="connsiteY4" fmla="*/ 863547 h 1254143"/>
              <a:gd name="connisteX5" fmla="*/ 3796030 w 3796030"/>
              <a:gd name="connsiteY5" fmla="*/ 133932 h 1254143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</a:cxnLst>
            <a:rect l="l" t="t" r="r" b="b"/>
            <a:pathLst>
              <a:path w="3796030" h="1254143">
                <a:moveTo>
                  <a:pt x="0" y="312367"/>
                </a:moveTo>
                <a:cubicBezTo>
                  <a:pt x="149860" y="236802"/>
                  <a:pt x="497205" y="-101018"/>
                  <a:pt x="833755" y="29792"/>
                </a:cubicBezTo>
                <a:cubicBezTo>
                  <a:pt x="1170305" y="160602"/>
                  <a:pt x="1345565" y="723847"/>
                  <a:pt x="1682115" y="967687"/>
                </a:cubicBezTo>
                <a:cubicBezTo>
                  <a:pt x="2018665" y="1211527"/>
                  <a:pt x="2205990" y="1271217"/>
                  <a:pt x="2515870" y="1250262"/>
                </a:cubicBezTo>
                <a:cubicBezTo>
                  <a:pt x="2825750" y="1229307"/>
                  <a:pt x="2974340" y="1087067"/>
                  <a:pt x="3230245" y="863547"/>
                </a:cubicBezTo>
                <a:cubicBezTo>
                  <a:pt x="3486150" y="640027"/>
                  <a:pt x="3696970" y="272362"/>
                  <a:pt x="3796030" y="133932"/>
                </a:cubicBezTo>
              </a:path>
            </a:pathLst>
          </a:custGeom>
          <a:noFill/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84" name=" 184"/>
          <p:cNvSpPr/>
          <p:nvPr/>
        </p:nvSpPr>
        <p:spPr>
          <a:xfrm>
            <a:off x="4875530" y="3853180"/>
            <a:ext cx="76200" cy="76200"/>
          </a:xfrm>
          <a:prstGeom prst="ellipse">
            <a:avLst/>
          </a:prstGeom>
          <a:solidFill>
            <a:schemeClr val="bg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rgbClr val="FFFFFF"/>
              </a:solidFill>
            </a:endParaRPr>
          </a:p>
        </p:txBody>
      </p:sp>
      <p:cxnSp>
        <p:nvCxnSpPr>
          <p:cNvPr id="18" name="直接连接符 17"/>
          <p:cNvCxnSpPr/>
          <p:nvPr/>
        </p:nvCxnSpPr>
        <p:spPr>
          <a:xfrm flipH="1">
            <a:off x="3778885" y="2948940"/>
            <a:ext cx="6350" cy="2902585"/>
          </a:xfrm>
          <a:prstGeom prst="line">
            <a:avLst/>
          </a:prstGeom>
          <a:ln w="12700" cmpd="sng">
            <a:solidFill>
              <a:schemeClr val="accent1">
                <a:shade val="50000"/>
              </a:schemeClr>
            </a:solidFill>
            <a:prstDash val="sys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连接符 20"/>
          <p:cNvCxnSpPr/>
          <p:nvPr/>
        </p:nvCxnSpPr>
        <p:spPr>
          <a:xfrm>
            <a:off x="6298565" y="3931285"/>
            <a:ext cx="5080" cy="2426335"/>
          </a:xfrm>
          <a:prstGeom prst="line">
            <a:avLst/>
          </a:prstGeom>
          <a:ln w="12700" cmpd="sng">
            <a:solidFill>
              <a:schemeClr val="accent1">
                <a:shade val="50000"/>
              </a:schemeClr>
            </a:solidFill>
            <a:prstDash val="sys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2" name="对象 21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4953635" y="3219450"/>
          <a:ext cx="1140460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" r:id="rId1" imgW="584200" imgH="203200" progId="Equation.KSEE3">
                  <p:embed/>
                </p:oleObj>
              </mc:Choice>
              <mc:Fallback>
                <p:oleObj name="" r:id="rId1" imgW="584200" imgH="2032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4953635" y="3219450"/>
                        <a:ext cx="1140460" cy="396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对象 31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5628323" y="4424998"/>
          <a:ext cx="669925" cy="3975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" name="" r:id="rId3" imgW="342900" imgH="203200" progId="Equation.KSEE3">
                  <p:embed/>
                </p:oleObj>
              </mc:Choice>
              <mc:Fallback>
                <p:oleObj name="" r:id="rId3" imgW="342900" imgH="2032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628323" y="4424998"/>
                        <a:ext cx="669925" cy="39751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对象 35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3838258" y="4424998"/>
          <a:ext cx="669925" cy="3975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" name="" r:id="rId5" imgW="342900" imgH="203200" progId="Equation.KSEE3">
                  <p:embed/>
                </p:oleObj>
              </mc:Choice>
              <mc:Fallback>
                <p:oleObj name="" r:id="rId5" imgW="342900" imgH="2032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838258" y="4424998"/>
                        <a:ext cx="669925" cy="39751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对象 39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7520305" y="2098675"/>
          <a:ext cx="3755390" cy="18935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" r:id="rId7" imgW="1587500" imgH="800100" progId="Equation.KSEE3">
                  <p:embed/>
                </p:oleObj>
              </mc:Choice>
              <mc:Fallback>
                <p:oleObj name="" r:id="rId7" imgW="1587500" imgH="8001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520305" y="2098675"/>
                        <a:ext cx="3755390" cy="1893570"/>
                      </a:xfrm>
                      <a:prstGeom prst="rect">
                        <a:avLst/>
                      </a:prstGeom>
                      <a:ln>
                        <a:solidFill>
                          <a:srgbClr val="FF000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对象 5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152968" y="621030"/>
          <a:ext cx="7331075" cy="7372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" name="" r:id="rId9" imgW="2273300" imgH="228600" progId="Equation.KSEE3">
                  <p:embed/>
                </p:oleObj>
              </mc:Choice>
              <mc:Fallback>
                <p:oleObj name="" r:id="rId9" imgW="2273300" imgH="228600" progId="Equation.KSEE3">
                  <p:embed/>
                  <p:pic>
                    <p:nvPicPr>
                      <p:cNvPr id="0" name="图片 3072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152968" y="621030"/>
                        <a:ext cx="7331075" cy="73723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 184"/>
          <p:cNvSpPr/>
          <p:nvPr/>
        </p:nvSpPr>
        <p:spPr>
          <a:xfrm>
            <a:off x="6263005" y="3916045"/>
            <a:ext cx="76200" cy="762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rgbClr val="FFFFFF"/>
              </a:solidFill>
            </a:endParaRPr>
          </a:p>
        </p:txBody>
      </p:sp>
      <p:sp>
        <p:nvSpPr>
          <p:cNvPr id="13" name=" 184"/>
          <p:cNvSpPr/>
          <p:nvPr/>
        </p:nvSpPr>
        <p:spPr>
          <a:xfrm>
            <a:off x="3747135" y="2903220"/>
            <a:ext cx="76200" cy="762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rgbClr val="FFFFFF"/>
              </a:solidFill>
            </a:endParaRPr>
          </a:p>
        </p:txBody>
      </p:sp>
      <p:grpSp>
        <p:nvGrpSpPr>
          <p:cNvPr id="9" name="组合 8"/>
          <p:cNvGrpSpPr/>
          <p:nvPr/>
        </p:nvGrpSpPr>
        <p:grpSpPr>
          <a:xfrm>
            <a:off x="2066925" y="2510790"/>
            <a:ext cx="6858000" cy="4321175"/>
            <a:chOff x="3927" y="3402"/>
            <a:chExt cx="10800" cy="6805"/>
          </a:xfrm>
        </p:grpSpPr>
        <p:cxnSp>
          <p:nvCxnSpPr>
            <p:cNvPr id="5" name="直接箭头连接符 4"/>
            <p:cNvCxnSpPr/>
            <p:nvPr/>
          </p:nvCxnSpPr>
          <p:spPr>
            <a:xfrm flipH="1" flipV="1">
              <a:off x="4911" y="3402"/>
              <a:ext cx="1" cy="5823"/>
            </a:xfrm>
            <a:prstGeom prst="straightConnector1">
              <a:avLst/>
            </a:prstGeom>
            <a:ln w="38100">
              <a:solidFill>
                <a:schemeClr val="tx1">
                  <a:lumMod val="85000"/>
                  <a:lumOff val="1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文本框 19"/>
            <p:cNvSpPr txBox="1"/>
            <p:nvPr/>
          </p:nvSpPr>
          <p:spPr>
            <a:xfrm>
              <a:off x="5209" y="8331"/>
              <a:ext cx="9518" cy="187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p>
              <a:endParaRPr lang="zh-CN" altLang="en-US"/>
            </a:p>
            <a:p>
              <a:endParaRPr lang="zh-CN" altLang="en-US"/>
            </a:p>
            <a:p>
              <a:endParaRPr lang="zh-CN" altLang="en-US"/>
            </a:p>
            <a:p>
              <a:endParaRPr lang="zh-CN" altLang="en-US"/>
            </a:p>
          </p:txBody>
        </p:sp>
        <p:cxnSp>
          <p:nvCxnSpPr>
            <p:cNvPr id="6" name="直接箭头连接符 5"/>
            <p:cNvCxnSpPr/>
            <p:nvPr/>
          </p:nvCxnSpPr>
          <p:spPr>
            <a:xfrm>
              <a:off x="3927" y="8288"/>
              <a:ext cx="9632" cy="4"/>
            </a:xfrm>
            <a:prstGeom prst="straightConnector1">
              <a:avLst/>
            </a:prstGeom>
            <a:ln w="38100">
              <a:solidFill>
                <a:schemeClr val="tx1">
                  <a:lumMod val="85000"/>
                  <a:lumOff val="1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8" name="对象 27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3657918" y="5758181"/>
          <a:ext cx="248285" cy="2736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" name="" r:id="rId11" imgW="127000" imgH="139700" progId="Equation.KSEE3">
                  <p:embed/>
                </p:oleObj>
              </mc:Choice>
              <mc:Fallback>
                <p:oleObj name="" r:id="rId11" imgW="127000" imgH="139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657918" y="5758181"/>
                        <a:ext cx="248285" cy="2736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对象 29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6176963" y="5758181"/>
          <a:ext cx="248285" cy="2736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" name="" r:id="rId13" imgW="127000" imgH="139700" progId="Equation.KSEE3">
                  <p:embed/>
                </p:oleObj>
              </mc:Choice>
              <mc:Fallback>
                <p:oleObj name="" r:id="rId13" imgW="127000" imgH="139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6176963" y="5758181"/>
                        <a:ext cx="248285" cy="2736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对象 2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4762500" y="5675948"/>
          <a:ext cx="322580" cy="447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" name="" r:id="rId15" imgW="165100" imgH="228600" progId="Equation.KSEE3">
                  <p:embed/>
                </p:oleObj>
              </mc:Choice>
              <mc:Fallback>
                <p:oleObj name="" r:id="rId15" imgW="165100" imgH="2286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4762500" y="5675948"/>
                        <a:ext cx="322580" cy="4470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 184"/>
          <p:cNvSpPr/>
          <p:nvPr/>
        </p:nvSpPr>
        <p:spPr>
          <a:xfrm>
            <a:off x="4881880" y="5594350"/>
            <a:ext cx="76200" cy="762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rgbClr val="FFFFFF"/>
              </a:solidFill>
            </a:endParaRPr>
          </a:p>
        </p:txBody>
      </p:sp>
      <p:sp>
        <p:nvSpPr>
          <p:cNvPr id="12" name=" 184"/>
          <p:cNvSpPr/>
          <p:nvPr/>
        </p:nvSpPr>
        <p:spPr>
          <a:xfrm>
            <a:off x="3750310" y="5577840"/>
            <a:ext cx="76200" cy="76200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rgbClr val="FFFFFF"/>
              </a:solidFill>
            </a:endParaRPr>
          </a:p>
        </p:txBody>
      </p:sp>
      <p:sp>
        <p:nvSpPr>
          <p:cNvPr id="10" name=" 184"/>
          <p:cNvSpPr/>
          <p:nvPr/>
        </p:nvSpPr>
        <p:spPr>
          <a:xfrm>
            <a:off x="6263005" y="5581015"/>
            <a:ext cx="76200" cy="76200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rgbClr val="FFFFFF"/>
              </a:solidFill>
            </a:endParaRPr>
          </a:p>
        </p:txBody>
      </p:sp>
      <p:cxnSp>
        <p:nvCxnSpPr>
          <p:cNvPr id="8" name="直接连接符 7"/>
          <p:cNvCxnSpPr/>
          <p:nvPr/>
        </p:nvCxnSpPr>
        <p:spPr>
          <a:xfrm>
            <a:off x="4908550" y="3870325"/>
            <a:ext cx="2540" cy="1759585"/>
          </a:xfrm>
          <a:prstGeom prst="line">
            <a:avLst/>
          </a:prstGeom>
          <a:ln w="12700" cmpd="sng">
            <a:solidFill>
              <a:schemeClr val="accent1">
                <a:shade val="50000"/>
              </a:schemeClr>
            </a:solidFill>
            <a:prstDash val="sys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6" name="对象 25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4812983" y="3558541"/>
          <a:ext cx="297815" cy="3232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" name="" r:id="rId17" imgW="152400" imgH="165100" progId="Equation.KSEE3">
                  <p:embed/>
                </p:oleObj>
              </mc:Choice>
              <mc:Fallback>
                <p:oleObj name="" r:id="rId17" imgW="152400" imgH="1651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4812983" y="3558541"/>
                        <a:ext cx="297815" cy="32321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667 0.002963 L 0.092656 0.002963 " pathEditMode="relative" rAng="0" ptsTypes="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Par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0 0.000000 C 0.002865 -0.000185 0.010052 -0.001481 0.015625 0.000000 C 0.021094 0.001389 0.022969 0.002963 0.027344 0.006852 C 0.031719 0.010926 0.033854 0.014352 0.037500 0.020093 C 0.041042 0.025556 0.041667 0.027778 0.044948 0.034630 C 0.048125 0.041667 0.049531 0.044352 0.053802 0.054815 C 0.058125 0.065093 0.062344 0.076389 0.066302 0.086667 C 0.070469 0.096852 0.070677 0.098426 0.074219 0.106204 C 0.077552 0.113889 0.080208 0.119352 0.083594 0.125556 C 0.086875 0.131667 0.092083 0.138333 0.093333 0.140278 " pathEditMode="relative" rAng="0" ptsTypes="aaaaaaaaaa">
                                      <p:cBhvr>
                                        <p:cTn id="1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" y="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3" presetClass="path" presetSubtype="0" accel="50000" decel="50000" fill="hold" nodeType="clickPar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0 0.000000 L 0.065677 -0.126667 " pathEditMode="relative" rAng="0" ptsTypes="">
                                      <p:cBhvr>
                                        <p:cTn id="14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" y="-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nodeType="clickPar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42" presetClass="path" presetSubtype="0" accel="50000" decel="5000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.092344 0.138495 L 0.091771 0.400809 " pathEditMode="relative" rAng="0" ptsTypes="">
                                      <p:cBhvr>
                                        <p:cTn id="2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0 0.000000 L -0.113802 0.001852 " pathEditMode="relative" rAng="0" ptsTypes="">
                                      <p:cBhvr>
                                        <p:cTn id="3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5" y="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0" presetClass="path" presetSubtype="0" accel="50000" decel="50000" fill="hold" grpId="0" nodeType="clickPar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22 0.001296 C -0.001431 0.003148 -0.005012 0.007500 -0.008177 0.011759 C -0.011862 0.015926 -0.023693 0.027685 -0.032412 0.031389 C -0.041233 0.035000 -0.037497 0.034537 -0.052910 0.034815 C -0.067855 0.035000 -0.066661 0.035185 -0.072889 0.031389 C -0.079116 0.027500 -0.084565 0.023796 -0.092764 0.016111 C -0.100963 0.008426 -0.112120 -0.008704 -0.113988 -0.006852 " pathEditMode="relative" rAng="0" ptsTypes="aaaaaaa">
                                      <p:cBhvr>
                                        <p:cTn id="3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7" y="13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0 0.000000 L -0.081302 -0.126296 " pathEditMode="relative" rAng="0" ptsTypes="">
                                      <p:cBhvr>
                                        <p:cTn id="38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" y="-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500"/>
                            </p:stCondLst>
                            <p:childTnLst>
                              <p:par>
                                <p:cTn id="44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13530 -0.008424 L -0.114050 0.258428 " pathEditMode="relative" rAng="0" ptsTypes="">
                                      <p:cBhvr>
                                        <p:cTn id="4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xit" presetSubtype="0" fill="hold" grpId="1" nodeType="clickPar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ldLvl="0" animBg="1"/>
      <p:bldP spid="10" grpId="0" bldLvl="0" animBg="1"/>
      <p:bldP spid="13" grpId="0" bldLvl="0" animBg="1"/>
      <p:bldP spid="11" grpId="0" bldLvl="0" animBg="1"/>
      <p:bldP spid="13" grpId="1" bldLvl="0" animBg="1"/>
      <p:bldP spid="11" grpId="1" bldLvl="0" animBg="1"/>
      <p:bldP spid="12" grpId="1" animBg="1"/>
      <p:bldP spid="10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cxnSp>
        <p:nvCxnSpPr>
          <p:cNvPr id="7" name="直接连接符 6"/>
          <p:cNvCxnSpPr/>
          <p:nvPr/>
        </p:nvCxnSpPr>
        <p:spPr>
          <a:xfrm>
            <a:off x="2686050" y="3889375"/>
            <a:ext cx="2198370" cy="2540"/>
          </a:xfrm>
          <a:prstGeom prst="line">
            <a:avLst/>
          </a:prstGeom>
          <a:ln w="2540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任意多边形 3"/>
          <p:cNvSpPr/>
          <p:nvPr/>
        </p:nvSpPr>
        <p:spPr>
          <a:xfrm>
            <a:off x="3242945" y="2933700"/>
            <a:ext cx="3796030" cy="1254125"/>
          </a:xfrm>
          <a:custGeom>
            <a:avLst/>
            <a:gdLst>
              <a:gd name="connisteX0" fmla="*/ 0 w 3796030"/>
              <a:gd name="connsiteY0" fmla="*/ 312367 h 1254143"/>
              <a:gd name="connisteX1" fmla="*/ 833755 w 3796030"/>
              <a:gd name="connsiteY1" fmla="*/ 29792 h 1254143"/>
              <a:gd name="connisteX2" fmla="*/ 1682115 w 3796030"/>
              <a:gd name="connsiteY2" fmla="*/ 967687 h 1254143"/>
              <a:gd name="connisteX3" fmla="*/ 2515870 w 3796030"/>
              <a:gd name="connsiteY3" fmla="*/ 1250262 h 1254143"/>
              <a:gd name="connisteX4" fmla="*/ 3230245 w 3796030"/>
              <a:gd name="connsiteY4" fmla="*/ 863547 h 1254143"/>
              <a:gd name="connisteX5" fmla="*/ 3796030 w 3796030"/>
              <a:gd name="connsiteY5" fmla="*/ 133932 h 1254143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</a:cxnLst>
            <a:rect l="l" t="t" r="r" b="b"/>
            <a:pathLst>
              <a:path w="3796030" h="1254143">
                <a:moveTo>
                  <a:pt x="0" y="312367"/>
                </a:moveTo>
                <a:cubicBezTo>
                  <a:pt x="149860" y="236802"/>
                  <a:pt x="497205" y="-101018"/>
                  <a:pt x="833755" y="29792"/>
                </a:cubicBezTo>
                <a:cubicBezTo>
                  <a:pt x="1170305" y="160602"/>
                  <a:pt x="1345565" y="723847"/>
                  <a:pt x="1682115" y="967687"/>
                </a:cubicBezTo>
                <a:cubicBezTo>
                  <a:pt x="2018665" y="1211527"/>
                  <a:pt x="2205990" y="1271217"/>
                  <a:pt x="2515870" y="1250262"/>
                </a:cubicBezTo>
                <a:cubicBezTo>
                  <a:pt x="2825750" y="1229307"/>
                  <a:pt x="2974340" y="1087067"/>
                  <a:pt x="3230245" y="863547"/>
                </a:cubicBezTo>
                <a:cubicBezTo>
                  <a:pt x="3486150" y="640027"/>
                  <a:pt x="3696970" y="272362"/>
                  <a:pt x="3796030" y="133932"/>
                </a:cubicBezTo>
              </a:path>
            </a:pathLst>
          </a:custGeom>
          <a:noFill/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84" name=" 184"/>
          <p:cNvSpPr/>
          <p:nvPr/>
        </p:nvSpPr>
        <p:spPr>
          <a:xfrm>
            <a:off x="4877435" y="3855085"/>
            <a:ext cx="76200" cy="76200"/>
          </a:xfrm>
          <a:prstGeom prst="ellipse">
            <a:avLst/>
          </a:prstGeom>
          <a:solidFill>
            <a:schemeClr val="bg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rgbClr val="FFFFFF"/>
              </a:solidFill>
            </a:endParaRPr>
          </a:p>
        </p:txBody>
      </p:sp>
      <p:cxnSp>
        <p:nvCxnSpPr>
          <p:cNvPr id="18" name="直接连接符 17"/>
          <p:cNvCxnSpPr/>
          <p:nvPr/>
        </p:nvCxnSpPr>
        <p:spPr>
          <a:xfrm flipH="1">
            <a:off x="3778885" y="2948940"/>
            <a:ext cx="6350" cy="2902585"/>
          </a:xfrm>
          <a:prstGeom prst="line">
            <a:avLst/>
          </a:prstGeom>
          <a:ln w="12700" cmpd="sng">
            <a:solidFill>
              <a:schemeClr val="accent1">
                <a:shade val="50000"/>
              </a:schemeClr>
            </a:solidFill>
            <a:prstDash val="sys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连接符 20"/>
          <p:cNvCxnSpPr/>
          <p:nvPr/>
        </p:nvCxnSpPr>
        <p:spPr>
          <a:xfrm>
            <a:off x="6298565" y="3931285"/>
            <a:ext cx="5080" cy="2426335"/>
          </a:xfrm>
          <a:prstGeom prst="line">
            <a:avLst/>
          </a:prstGeom>
          <a:ln w="12700" cmpd="sng">
            <a:solidFill>
              <a:schemeClr val="accent1">
                <a:shade val="50000"/>
              </a:schemeClr>
            </a:solidFill>
            <a:prstDash val="sys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2" name="对象 21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4953635" y="3219450"/>
          <a:ext cx="1140460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" r:id="rId1" imgW="584200" imgH="203200" progId="Equation.KSEE3">
                  <p:embed/>
                </p:oleObj>
              </mc:Choice>
              <mc:Fallback>
                <p:oleObj name="" r:id="rId1" imgW="584200" imgH="2032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4953635" y="3219450"/>
                        <a:ext cx="1140460" cy="396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对象 31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5628323" y="4424998"/>
          <a:ext cx="669925" cy="3975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" name="" r:id="rId3" imgW="342900" imgH="203200" progId="Equation.KSEE3">
                  <p:embed/>
                </p:oleObj>
              </mc:Choice>
              <mc:Fallback>
                <p:oleObj name="" r:id="rId3" imgW="342900" imgH="2032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628323" y="4424998"/>
                        <a:ext cx="669925" cy="39751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对象 35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3838258" y="4424998"/>
          <a:ext cx="669925" cy="3975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" name="" r:id="rId5" imgW="342900" imgH="203200" progId="Equation.KSEE3">
                  <p:embed/>
                </p:oleObj>
              </mc:Choice>
              <mc:Fallback>
                <p:oleObj name="" r:id="rId5" imgW="342900" imgH="2032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838258" y="4424998"/>
                        <a:ext cx="669925" cy="39751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对象 39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7505065" y="1812925"/>
          <a:ext cx="3785870" cy="24650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" r:id="rId7" imgW="1600200" imgH="1041400" progId="Equation.KSEE3">
                  <p:embed/>
                </p:oleObj>
              </mc:Choice>
              <mc:Fallback>
                <p:oleObj name="" r:id="rId7" imgW="1600200" imgH="10414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505065" y="1812925"/>
                        <a:ext cx="3785870" cy="2465070"/>
                      </a:xfrm>
                      <a:prstGeom prst="rect">
                        <a:avLst/>
                      </a:prstGeom>
                      <a:ln>
                        <a:solidFill>
                          <a:srgbClr val="FF000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对象 5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152968" y="621030"/>
          <a:ext cx="7331075" cy="7372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" name="" r:id="rId9" imgW="2273300" imgH="228600" progId="Equation.KSEE3">
                  <p:embed/>
                </p:oleObj>
              </mc:Choice>
              <mc:Fallback>
                <p:oleObj name="" r:id="rId9" imgW="2273300" imgH="228600" progId="Equation.KSEE3">
                  <p:embed/>
                  <p:pic>
                    <p:nvPicPr>
                      <p:cNvPr id="0" name="图片 3072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152968" y="621030"/>
                        <a:ext cx="7331075" cy="73723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 184"/>
          <p:cNvSpPr/>
          <p:nvPr/>
        </p:nvSpPr>
        <p:spPr>
          <a:xfrm>
            <a:off x="6263005" y="3916045"/>
            <a:ext cx="76200" cy="762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rgbClr val="FFFFFF"/>
              </a:solidFill>
            </a:endParaRPr>
          </a:p>
        </p:txBody>
      </p:sp>
      <p:sp>
        <p:nvSpPr>
          <p:cNvPr id="13" name=" 184"/>
          <p:cNvSpPr/>
          <p:nvPr/>
        </p:nvSpPr>
        <p:spPr>
          <a:xfrm>
            <a:off x="3747135" y="2903220"/>
            <a:ext cx="76200" cy="762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rgbClr val="FFFFFF"/>
              </a:solidFill>
            </a:endParaRPr>
          </a:p>
        </p:txBody>
      </p:sp>
      <p:graphicFrame>
        <p:nvGraphicFramePr>
          <p:cNvPr id="28" name="对象 27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3657918" y="5758181"/>
          <a:ext cx="248285" cy="2736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" name="" r:id="rId11" imgW="127000" imgH="139700" progId="Equation.KSEE3">
                  <p:embed/>
                </p:oleObj>
              </mc:Choice>
              <mc:Fallback>
                <p:oleObj name="" r:id="rId11" imgW="127000" imgH="139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657918" y="5758181"/>
                        <a:ext cx="248285" cy="2736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对象 29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6176963" y="5758181"/>
          <a:ext cx="248285" cy="2736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" name="" r:id="rId13" imgW="127000" imgH="139700" progId="Equation.KSEE3">
                  <p:embed/>
                </p:oleObj>
              </mc:Choice>
              <mc:Fallback>
                <p:oleObj name="" r:id="rId13" imgW="127000" imgH="139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6176963" y="5758181"/>
                        <a:ext cx="248285" cy="2736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对象 2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4762500" y="5675948"/>
          <a:ext cx="322580" cy="447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" name="" r:id="rId15" imgW="165100" imgH="228600" progId="Equation.KSEE3">
                  <p:embed/>
                </p:oleObj>
              </mc:Choice>
              <mc:Fallback>
                <p:oleObj name="" r:id="rId15" imgW="165100" imgH="2286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4762500" y="5675948"/>
                        <a:ext cx="322580" cy="4470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 184"/>
          <p:cNvSpPr/>
          <p:nvPr/>
        </p:nvSpPr>
        <p:spPr>
          <a:xfrm>
            <a:off x="4881880" y="5594350"/>
            <a:ext cx="76200" cy="762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rgbClr val="FFFFFF"/>
              </a:solidFill>
            </a:endParaRPr>
          </a:p>
        </p:txBody>
      </p:sp>
      <p:sp>
        <p:nvSpPr>
          <p:cNvPr id="12" name=" 184"/>
          <p:cNvSpPr/>
          <p:nvPr/>
        </p:nvSpPr>
        <p:spPr>
          <a:xfrm>
            <a:off x="3750310" y="5577840"/>
            <a:ext cx="76200" cy="76200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rgbClr val="FFFFFF"/>
              </a:solidFill>
            </a:endParaRPr>
          </a:p>
        </p:txBody>
      </p:sp>
      <p:sp>
        <p:nvSpPr>
          <p:cNvPr id="10" name=" 184"/>
          <p:cNvSpPr/>
          <p:nvPr/>
        </p:nvSpPr>
        <p:spPr>
          <a:xfrm>
            <a:off x="6263005" y="5581015"/>
            <a:ext cx="76200" cy="76200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rgbClr val="FFFFFF"/>
              </a:solidFill>
            </a:endParaRPr>
          </a:p>
        </p:txBody>
      </p:sp>
      <p:cxnSp>
        <p:nvCxnSpPr>
          <p:cNvPr id="8" name="直接连接符 7"/>
          <p:cNvCxnSpPr/>
          <p:nvPr/>
        </p:nvCxnSpPr>
        <p:spPr>
          <a:xfrm flipH="1">
            <a:off x="4922520" y="4370705"/>
            <a:ext cx="5080" cy="1214755"/>
          </a:xfrm>
          <a:prstGeom prst="line">
            <a:avLst/>
          </a:prstGeom>
          <a:ln w="12700" cmpd="sng">
            <a:solidFill>
              <a:schemeClr val="accent1">
                <a:shade val="50000"/>
              </a:schemeClr>
            </a:solidFill>
            <a:prstDash val="solid"/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6" name="对象 25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4988878" y="3688716"/>
          <a:ext cx="297815" cy="3232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" name="" r:id="rId17" imgW="152400" imgH="165100" progId="Equation.KSEE3">
                  <p:embed/>
                </p:oleObj>
              </mc:Choice>
              <mc:Fallback>
                <p:oleObj name="" r:id="rId17" imgW="152400" imgH="1651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4988878" y="3688716"/>
                        <a:ext cx="297815" cy="32321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对象 13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4422141" y="4667251"/>
          <a:ext cx="769620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" name="" r:id="rId19" imgW="393700" imgH="228600" progId="Equation.KSEE3">
                  <p:embed/>
                </p:oleObj>
              </mc:Choice>
              <mc:Fallback>
                <p:oleObj name="" r:id="rId19" imgW="393700" imgH="2286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4422141" y="4667251"/>
                        <a:ext cx="769620" cy="447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6" name="组合 15"/>
          <p:cNvGrpSpPr/>
          <p:nvPr/>
        </p:nvGrpSpPr>
        <p:grpSpPr>
          <a:xfrm>
            <a:off x="2066925" y="2510790"/>
            <a:ext cx="6858000" cy="4321175"/>
            <a:chOff x="3927" y="3402"/>
            <a:chExt cx="10800" cy="6805"/>
          </a:xfrm>
        </p:grpSpPr>
        <p:cxnSp>
          <p:nvCxnSpPr>
            <p:cNvPr id="17" name="直接箭头连接符 16"/>
            <p:cNvCxnSpPr/>
            <p:nvPr/>
          </p:nvCxnSpPr>
          <p:spPr>
            <a:xfrm flipH="1" flipV="1">
              <a:off x="4911" y="3402"/>
              <a:ext cx="1" cy="5823"/>
            </a:xfrm>
            <a:prstGeom prst="straightConnector1">
              <a:avLst/>
            </a:prstGeom>
            <a:ln w="38100">
              <a:solidFill>
                <a:schemeClr val="tx1">
                  <a:lumMod val="85000"/>
                  <a:lumOff val="1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文本框 18"/>
            <p:cNvSpPr txBox="1"/>
            <p:nvPr/>
          </p:nvSpPr>
          <p:spPr>
            <a:xfrm>
              <a:off x="5209" y="8331"/>
              <a:ext cx="9518" cy="187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p>
              <a:endParaRPr lang="zh-CN" altLang="en-US"/>
            </a:p>
            <a:p>
              <a:endParaRPr lang="zh-CN" altLang="en-US"/>
            </a:p>
            <a:p>
              <a:endParaRPr lang="zh-CN" altLang="en-US"/>
            </a:p>
            <a:p>
              <a:endParaRPr lang="zh-CN" altLang="en-US"/>
            </a:p>
          </p:txBody>
        </p:sp>
        <p:cxnSp>
          <p:nvCxnSpPr>
            <p:cNvPr id="24" name="直接箭头连接符 23"/>
            <p:cNvCxnSpPr/>
            <p:nvPr/>
          </p:nvCxnSpPr>
          <p:spPr>
            <a:xfrm>
              <a:off x="3927" y="8288"/>
              <a:ext cx="9632" cy="4"/>
            </a:xfrm>
            <a:prstGeom prst="straightConnector1">
              <a:avLst/>
            </a:prstGeom>
            <a:ln w="38100">
              <a:solidFill>
                <a:schemeClr val="tx1">
                  <a:lumMod val="85000"/>
                  <a:lumOff val="1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667 0.002963 L 0.092656 0.002963 " pathEditMode="relative" rAng="0" ptsTypes="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Par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0 0.000000 C 0.002865 -0.000185 0.010052 -0.001481 0.015625 0.000000 C 0.021094 0.001389 0.022969 0.002963 0.027344 0.006852 C 0.031719 0.010926 0.033854 0.014352 0.037500 0.020093 C 0.041042 0.025556 0.041667 0.027778 0.044948 0.034630 C 0.048125 0.041667 0.049531 0.044352 0.053802 0.054815 C 0.058125 0.065093 0.062344 0.076389 0.066302 0.086667 C 0.070469 0.096852 0.070677 0.098426 0.074219 0.106204 C 0.077552 0.113889 0.080208 0.119352 0.083594 0.125556 C 0.086875 0.131667 0.092083 0.138333 0.093333 0.140278 " pathEditMode="relative" rAng="0" ptsTypes="aaaaaaaaaa">
                                      <p:cBhvr>
                                        <p:cTn id="1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" y="69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0 0.000000 L 0.079479 -0.108148 " pathEditMode="relative" rAng="0" ptsTypes="">
                                      <p:cBhvr>
                                        <p:cTn id="12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nodeType="clickPar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42" presetClass="path" presetSubtype="0" accel="50000" decel="5000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.093125 0.138889 L 0.093281 0.196852 " pathEditMode="relative" rAng="0" ptsTypes="">
                                      <p:cBhvr>
                                        <p:cTn id="2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" y="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0 0.000000 L -0.113802 0.001852 " pathEditMode="relative" rAng="0" ptsTypes="">
                                      <p:cBhvr>
                                        <p:cTn id="2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5" y="1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231 0.000555 C -0.001222 0.002407 -0.004803 0.006759 -0.007968 0.011018 C -0.011653 0.015185 -0.023484 0.026944 -0.032203 0.030648 C -0.041024 0.034259 -0.037288 0.033796 -0.052701 0.034074 C -0.067646 0.034259 -0.066452 0.034444 -0.072680 0.030648 C -0.078907 0.026759 -0.084356 0.023055 -0.092555 0.015370 C -0.100754 0.007685 -0.111911 -0.009445 -0.113779 -0.007593 " pathEditMode="relative" rAng="0" ptsTypes="aaaaaaa">
                                      <p:cBhvr>
                                        <p:cTn id="2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7" y="13"/>
                                    </p:animMotion>
                                  </p:childTnLst>
                                </p:cTn>
                              </p:par>
                              <p:par>
                                <p:cTn id="3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0 0.000000 L -0.067552 -0.107130 " pathEditMode="relative" rAng="0" ptsTypes="">
                                      <p:cBhvr>
                                        <p:cTn id="31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path" presetSubtype="0" accel="50000" decel="50000" fill="hold" grpId="1" nodeType="clickPar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12865 -0.008796 L -0.113229 0.048519 " pathEditMode="relative" rAng="0" ptsTypes="">
                                      <p:cBhvr>
                                        <p:cTn id="3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ldLvl="0" animBg="1"/>
      <p:bldP spid="10" grpId="0" bldLvl="0" animBg="1"/>
      <p:bldP spid="13" grpId="0" bldLvl="0" animBg="1"/>
      <p:bldP spid="11" grpId="0" bldLvl="0" animBg="1"/>
      <p:bldP spid="13" grpId="1" bldLvl="0" animBg="1"/>
      <p:bldP spid="11" grpId="1" bldLvl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cxnSp>
        <p:nvCxnSpPr>
          <p:cNvPr id="7" name="直接连接符 6"/>
          <p:cNvCxnSpPr/>
          <p:nvPr/>
        </p:nvCxnSpPr>
        <p:spPr>
          <a:xfrm>
            <a:off x="2686050" y="3889375"/>
            <a:ext cx="2198370" cy="2540"/>
          </a:xfrm>
          <a:prstGeom prst="line">
            <a:avLst/>
          </a:prstGeom>
          <a:ln w="2540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任意多边形 3"/>
          <p:cNvSpPr/>
          <p:nvPr/>
        </p:nvSpPr>
        <p:spPr>
          <a:xfrm>
            <a:off x="3242945" y="2933700"/>
            <a:ext cx="3796030" cy="1254125"/>
          </a:xfrm>
          <a:custGeom>
            <a:avLst/>
            <a:gdLst>
              <a:gd name="connisteX0" fmla="*/ 0 w 3796030"/>
              <a:gd name="connsiteY0" fmla="*/ 312367 h 1254143"/>
              <a:gd name="connisteX1" fmla="*/ 833755 w 3796030"/>
              <a:gd name="connsiteY1" fmla="*/ 29792 h 1254143"/>
              <a:gd name="connisteX2" fmla="*/ 1682115 w 3796030"/>
              <a:gd name="connsiteY2" fmla="*/ 967687 h 1254143"/>
              <a:gd name="connisteX3" fmla="*/ 2515870 w 3796030"/>
              <a:gd name="connsiteY3" fmla="*/ 1250262 h 1254143"/>
              <a:gd name="connisteX4" fmla="*/ 3230245 w 3796030"/>
              <a:gd name="connsiteY4" fmla="*/ 863547 h 1254143"/>
              <a:gd name="connisteX5" fmla="*/ 3796030 w 3796030"/>
              <a:gd name="connsiteY5" fmla="*/ 133932 h 1254143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</a:cxnLst>
            <a:rect l="l" t="t" r="r" b="b"/>
            <a:pathLst>
              <a:path w="3796030" h="1254143">
                <a:moveTo>
                  <a:pt x="0" y="312367"/>
                </a:moveTo>
                <a:cubicBezTo>
                  <a:pt x="149860" y="236802"/>
                  <a:pt x="497205" y="-101018"/>
                  <a:pt x="833755" y="29792"/>
                </a:cubicBezTo>
                <a:cubicBezTo>
                  <a:pt x="1170305" y="160602"/>
                  <a:pt x="1345565" y="723847"/>
                  <a:pt x="1682115" y="967687"/>
                </a:cubicBezTo>
                <a:cubicBezTo>
                  <a:pt x="2018665" y="1211527"/>
                  <a:pt x="2205990" y="1271217"/>
                  <a:pt x="2515870" y="1250262"/>
                </a:cubicBezTo>
                <a:cubicBezTo>
                  <a:pt x="2825750" y="1229307"/>
                  <a:pt x="2974340" y="1087067"/>
                  <a:pt x="3230245" y="863547"/>
                </a:cubicBezTo>
                <a:cubicBezTo>
                  <a:pt x="3486150" y="640027"/>
                  <a:pt x="3696970" y="272362"/>
                  <a:pt x="3796030" y="133932"/>
                </a:cubicBezTo>
              </a:path>
            </a:pathLst>
          </a:custGeom>
          <a:noFill/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cxnSp>
        <p:nvCxnSpPr>
          <p:cNvPr id="18" name="直接连接符 17"/>
          <p:cNvCxnSpPr/>
          <p:nvPr/>
        </p:nvCxnSpPr>
        <p:spPr>
          <a:xfrm flipH="1">
            <a:off x="3778885" y="2948940"/>
            <a:ext cx="6350" cy="2902585"/>
          </a:xfrm>
          <a:prstGeom prst="line">
            <a:avLst/>
          </a:prstGeom>
          <a:ln w="12700" cmpd="sng">
            <a:solidFill>
              <a:schemeClr val="accent1">
                <a:shade val="50000"/>
              </a:schemeClr>
            </a:solidFill>
            <a:prstDash val="sys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连接符 20"/>
          <p:cNvCxnSpPr/>
          <p:nvPr/>
        </p:nvCxnSpPr>
        <p:spPr>
          <a:xfrm>
            <a:off x="6298565" y="3931285"/>
            <a:ext cx="5080" cy="2426335"/>
          </a:xfrm>
          <a:prstGeom prst="line">
            <a:avLst/>
          </a:prstGeom>
          <a:ln w="12700" cmpd="sng">
            <a:solidFill>
              <a:schemeClr val="accent1">
                <a:shade val="50000"/>
              </a:schemeClr>
            </a:solidFill>
            <a:prstDash val="sys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2" name="对象 21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4953635" y="3219450"/>
          <a:ext cx="1140460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" r:id="rId1" imgW="584200" imgH="203200" progId="Equation.KSEE3">
                  <p:embed/>
                </p:oleObj>
              </mc:Choice>
              <mc:Fallback>
                <p:oleObj name="" r:id="rId1" imgW="584200" imgH="2032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4953635" y="3219450"/>
                        <a:ext cx="1140460" cy="396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对象 31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5628323" y="4424998"/>
          <a:ext cx="669925" cy="3975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" name="" r:id="rId3" imgW="342900" imgH="203200" progId="Equation.KSEE3">
                  <p:embed/>
                </p:oleObj>
              </mc:Choice>
              <mc:Fallback>
                <p:oleObj name="" r:id="rId3" imgW="342900" imgH="2032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628323" y="4424998"/>
                        <a:ext cx="669925" cy="39751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对象 35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3838258" y="4424998"/>
          <a:ext cx="669925" cy="3975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" name="" r:id="rId5" imgW="342900" imgH="203200" progId="Equation.KSEE3">
                  <p:embed/>
                </p:oleObj>
              </mc:Choice>
              <mc:Fallback>
                <p:oleObj name="" r:id="rId5" imgW="342900" imgH="2032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838258" y="4424998"/>
                        <a:ext cx="669925" cy="39751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对象 39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7505065" y="1812925"/>
          <a:ext cx="3785870" cy="24650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" r:id="rId7" imgW="1600200" imgH="1041400" progId="Equation.KSEE3">
                  <p:embed/>
                </p:oleObj>
              </mc:Choice>
              <mc:Fallback>
                <p:oleObj name="" r:id="rId7" imgW="1600200" imgH="10414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505065" y="1812925"/>
                        <a:ext cx="3785870" cy="2465070"/>
                      </a:xfrm>
                      <a:prstGeom prst="rect">
                        <a:avLst/>
                      </a:prstGeom>
                      <a:ln>
                        <a:solidFill>
                          <a:srgbClr val="FF000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对象 5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152968" y="621030"/>
          <a:ext cx="7331075" cy="7372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" name="" r:id="rId9" imgW="2273300" imgH="228600" progId="Equation.KSEE3">
                  <p:embed/>
                </p:oleObj>
              </mc:Choice>
              <mc:Fallback>
                <p:oleObj name="" r:id="rId9" imgW="2273300" imgH="228600" progId="Equation.KSEE3">
                  <p:embed/>
                  <p:pic>
                    <p:nvPicPr>
                      <p:cNvPr id="0" name="图片 3072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152968" y="621030"/>
                        <a:ext cx="7331075" cy="73723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 184"/>
          <p:cNvSpPr/>
          <p:nvPr/>
        </p:nvSpPr>
        <p:spPr>
          <a:xfrm>
            <a:off x="6263005" y="3916045"/>
            <a:ext cx="76200" cy="762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rgbClr val="FFFFFF"/>
              </a:solidFill>
            </a:endParaRPr>
          </a:p>
        </p:txBody>
      </p:sp>
      <p:sp>
        <p:nvSpPr>
          <p:cNvPr id="13" name=" 184"/>
          <p:cNvSpPr/>
          <p:nvPr/>
        </p:nvSpPr>
        <p:spPr>
          <a:xfrm>
            <a:off x="3747135" y="2903220"/>
            <a:ext cx="76200" cy="762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rgbClr val="FFFFFF"/>
              </a:solidFill>
            </a:endParaRPr>
          </a:p>
        </p:txBody>
      </p:sp>
      <p:graphicFrame>
        <p:nvGraphicFramePr>
          <p:cNvPr id="28" name="对象 27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3657918" y="5758181"/>
          <a:ext cx="248285" cy="2736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" name="" r:id="rId11" imgW="127000" imgH="139700" progId="Equation.KSEE3">
                  <p:embed/>
                </p:oleObj>
              </mc:Choice>
              <mc:Fallback>
                <p:oleObj name="" r:id="rId11" imgW="127000" imgH="139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657918" y="5758181"/>
                        <a:ext cx="248285" cy="2736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对象 29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6176963" y="5758181"/>
          <a:ext cx="248285" cy="2736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" name="" r:id="rId13" imgW="127000" imgH="139700" progId="Equation.KSEE3">
                  <p:embed/>
                </p:oleObj>
              </mc:Choice>
              <mc:Fallback>
                <p:oleObj name="" r:id="rId13" imgW="127000" imgH="139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6176963" y="5758181"/>
                        <a:ext cx="248285" cy="2736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对象 2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4762500" y="5675948"/>
          <a:ext cx="322580" cy="447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" name="" r:id="rId15" imgW="165100" imgH="228600" progId="Equation.KSEE3">
                  <p:embed/>
                </p:oleObj>
              </mc:Choice>
              <mc:Fallback>
                <p:oleObj name="" r:id="rId15" imgW="165100" imgH="2286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4762500" y="5675948"/>
                        <a:ext cx="322580" cy="4470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 184"/>
          <p:cNvSpPr/>
          <p:nvPr/>
        </p:nvSpPr>
        <p:spPr>
          <a:xfrm>
            <a:off x="4881880" y="5594350"/>
            <a:ext cx="76200" cy="762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rgbClr val="FFFFFF"/>
              </a:solidFill>
            </a:endParaRPr>
          </a:p>
        </p:txBody>
      </p:sp>
      <p:sp>
        <p:nvSpPr>
          <p:cNvPr id="12" name=" 184"/>
          <p:cNvSpPr/>
          <p:nvPr/>
        </p:nvSpPr>
        <p:spPr>
          <a:xfrm>
            <a:off x="3750310" y="5577840"/>
            <a:ext cx="76200" cy="76200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rgbClr val="FFFFFF"/>
              </a:solidFill>
            </a:endParaRPr>
          </a:p>
        </p:txBody>
      </p:sp>
      <p:sp>
        <p:nvSpPr>
          <p:cNvPr id="10" name=" 184"/>
          <p:cNvSpPr/>
          <p:nvPr/>
        </p:nvSpPr>
        <p:spPr>
          <a:xfrm>
            <a:off x="6263005" y="5581015"/>
            <a:ext cx="76200" cy="76200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rgbClr val="FFFFFF"/>
              </a:solidFill>
            </a:endParaRPr>
          </a:p>
        </p:txBody>
      </p:sp>
      <p:cxnSp>
        <p:nvCxnSpPr>
          <p:cNvPr id="8" name="直接连接符 7"/>
          <p:cNvCxnSpPr/>
          <p:nvPr/>
        </p:nvCxnSpPr>
        <p:spPr>
          <a:xfrm flipH="1">
            <a:off x="4922520" y="3537585"/>
            <a:ext cx="635" cy="2047875"/>
          </a:xfrm>
          <a:prstGeom prst="line">
            <a:avLst/>
          </a:prstGeom>
          <a:ln w="12700" cmpd="sng">
            <a:solidFill>
              <a:schemeClr val="accent1">
                <a:shade val="50000"/>
              </a:schemeClr>
            </a:solidFill>
            <a:prstDash val="solid"/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6" name="对象 25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4988878" y="3688716"/>
          <a:ext cx="297815" cy="3232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" name="" r:id="rId17" imgW="152400" imgH="165100" progId="Equation.KSEE3">
                  <p:embed/>
                </p:oleObj>
              </mc:Choice>
              <mc:Fallback>
                <p:oleObj name="" r:id="rId17" imgW="152400" imgH="1651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4988878" y="3688716"/>
                        <a:ext cx="297815" cy="32321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对象 13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4422141" y="4427221"/>
          <a:ext cx="769620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" name="" r:id="rId19" imgW="393700" imgH="228600" progId="Equation.KSEE3">
                  <p:embed/>
                </p:oleObj>
              </mc:Choice>
              <mc:Fallback>
                <p:oleObj name="" r:id="rId19" imgW="393700" imgH="2286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4422141" y="4427221"/>
                        <a:ext cx="769620" cy="447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6" name="组合 15"/>
          <p:cNvGrpSpPr/>
          <p:nvPr/>
        </p:nvGrpSpPr>
        <p:grpSpPr>
          <a:xfrm>
            <a:off x="2066925" y="2510790"/>
            <a:ext cx="6858000" cy="4321175"/>
            <a:chOff x="3927" y="3402"/>
            <a:chExt cx="10800" cy="6805"/>
          </a:xfrm>
        </p:grpSpPr>
        <p:cxnSp>
          <p:nvCxnSpPr>
            <p:cNvPr id="17" name="直接箭头连接符 16"/>
            <p:cNvCxnSpPr/>
            <p:nvPr/>
          </p:nvCxnSpPr>
          <p:spPr>
            <a:xfrm flipH="1" flipV="1">
              <a:off x="4911" y="3402"/>
              <a:ext cx="1" cy="5823"/>
            </a:xfrm>
            <a:prstGeom prst="straightConnector1">
              <a:avLst/>
            </a:prstGeom>
            <a:ln w="38100">
              <a:solidFill>
                <a:schemeClr val="tx1">
                  <a:lumMod val="85000"/>
                  <a:lumOff val="1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文本框 18"/>
            <p:cNvSpPr txBox="1"/>
            <p:nvPr/>
          </p:nvSpPr>
          <p:spPr>
            <a:xfrm>
              <a:off x="5209" y="8331"/>
              <a:ext cx="9518" cy="187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p>
              <a:endParaRPr lang="zh-CN" altLang="en-US"/>
            </a:p>
            <a:p>
              <a:endParaRPr lang="zh-CN" altLang="en-US"/>
            </a:p>
            <a:p>
              <a:endParaRPr lang="zh-CN" altLang="en-US"/>
            </a:p>
            <a:p>
              <a:endParaRPr lang="zh-CN" altLang="en-US"/>
            </a:p>
          </p:txBody>
        </p:sp>
        <p:cxnSp>
          <p:nvCxnSpPr>
            <p:cNvPr id="24" name="直接箭头连接符 23"/>
            <p:cNvCxnSpPr/>
            <p:nvPr/>
          </p:nvCxnSpPr>
          <p:spPr>
            <a:xfrm>
              <a:off x="3927" y="8288"/>
              <a:ext cx="9632" cy="4"/>
            </a:xfrm>
            <a:prstGeom prst="straightConnector1">
              <a:avLst/>
            </a:prstGeom>
            <a:ln w="38100">
              <a:solidFill>
                <a:schemeClr val="tx1">
                  <a:lumMod val="85000"/>
                  <a:lumOff val="1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4" name=" 184"/>
          <p:cNvSpPr/>
          <p:nvPr/>
        </p:nvSpPr>
        <p:spPr>
          <a:xfrm>
            <a:off x="4877435" y="3855085"/>
            <a:ext cx="76200" cy="76200"/>
          </a:xfrm>
          <a:prstGeom prst="ellipse">
            <a:avLst/>
          </a:prstGeom>
          <a:solidFill>
            <a:schemeClr val="bg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667 0.002963 L 0.092656 0.002963 " pathEditMode="relative" rAng="0" ptsTypes="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Par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0 0.000000 C 0.002865 -0.000185 0.010052 -0.001481 0.015625 0.000000 C 0.021094 0.001389 0.022969 0.002963 0.027344 0.006852 C 0.031719 0.010926 0.033854 0.014352 0.037500 0.020093 C 0.041042 0.025556 0.041667 0.027778 0.044948 0.034630 C 0.048125 0.041667 0.049531 0.044352 0.053802 0.054815 C 0.058125 0.065093 0.062344 0.076389 0.066302 0.086667 C 0.070469 0.096852 0.070677 0.098426 0.074219 0.106204 C 0.077552 0.113889 0.080208 0.119352 0.083594 0.125556 C 0.086875 0.131667 0.092083 0.138333 0.093333 0.140278 " pathEditMode="relative" rAng="0" ptsTypes="aaaaaaaaaa">
                                      <p:cBhvr>
                                        <p:cTn id="1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" y="69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0 0.000000 L 0.079479 -0.108148 " pathEditMode="relative" rAng="0" ptsTypes="">
                                      <p:cBhvr>
                                        <p:cTn id="12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nodeType="clickPar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42" presetClass="path" presetSubtype="0" accel="50000" decel="5000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.093125 0.138889 L 0.092917 0.407037 " pathEditMode="relative" rAng="0" ptsTypes="">
                                      <p:cBhvr>
                                        <p:cTn id="2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0 0.000000 L -0.113802 0.001852 " pathEditMode="relative" rAng="0" ptsTypes="">
                                      <p:cBhvr>
                                        <p:cTn id="2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5" y="1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231 0.000555 C -0.001222 0.002407 -0.004803 0.006759 -0.007968 0.011018 C -0.011653 0.015185 -0.023484 0.026944 -0.032203 0.030648 C -0.041024 0.034259 -0.037288 0.033796 -0.052701 0.034074 C -0.067646 0.034259 -0.066452 0.034444 -0.072680 0.030648 C -0.078907 0.026759 -0.084356 0.023055 -0.092555 0.015370 C -0.100754 0.007685 -0.111911 -0.009445 -0.113779 -0.007593 " pathEditMode="relative" rAng="0" ptsTypes="aaaaaaa">
                                      <p:cBhvr>
                                        <p:cTn id="2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7" y="13"/>
                                    </p:animMotion>
                                  </p:childTnLst>
                                </p:cTn>
                              </p:par>
                              <p:par>
                                <p:cTn id="3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0 0.000000 L -0.067552 -0.107130 " pathEditMode="relative" rAng="0" ptsTypes="">
                                      <p:cBhvr>
                                        <p:cTn id="31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path" presetSubtype="0" accel="50000" decel="50000" fill="hold" grpId="1" nodeType="clickPar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12917 -0.008796 L -0.113021 0.261481 " pathEditMode="relative" rAng="0" ptsTypes="">
                                      <p:cBhvr>
                                        <p:cTn id="3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ldLvl="0" animBg="1"/>
      <p:bldP spid="10" grpId="0" bldLvl="0" animBg="1"/>
      <p:bldP spid="13" grpId="0" bldLvl="0" animBg="1"/>
      <p:bldP spid="11" grpId="0" bldLvl="0" animBg="1"/>
      <p:bldP spid="13" grpId="1" bldLvl="0" animBg="1"/>
      <p:bldP spid="11" grpId="1" bldLvl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cxnSp>
        <p:nvCxnSpPr>
          <p:cNvPr id="18" name="直接连接符 17"/>
          <p:cNvCxnSpPr/>
          <p:nvPr/>
        </p:nvCxnSpPr>
        <p:spPr>
          <a:xfrm flipH="1">
            <a:off x="3778885" y="2948940"/>
            <a:ext cx="6350" cy="2902585"/>
          </a:xfrm>
          <a:prstGeom prst="line">
            <a:avLst/>
          </a:prstGeom>
          <a:ln w="12700" cmpd="sng">
            <a:solidFill>
              <a:schemeClr val="accent1">
                <a:shade val="50000"/>
              </a:schemeClr>
            </a:solidFill>
            <a:prstDash val="sys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连接符 20"/>
          <p:cNvCxnSpPr/>
          <p:nvPr/>
        </p:nvCxnSpPr>
        <p:spPr>
          <a:xfrm>
            <a:off x="6298565" y="3931285"/>
            <a:ext cx="5080" cy="2426335"/>
          </a:xfrm>
          <a:prstGeom prst="line">
            <a:avLst/>
          </a:prstGeom>
          <a:ln w="12700" cmpd="sng">
            <a:solidFill>
              <a:schemeClr val="accent1">
                <a:shade val="50000"/>
              </a:schemeClr>
            </a:solidFill>
            <a:prstDash val="sys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0" name="对象 39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7324725" y="1487488"/>
          <a:ext cx="4146550" cy="38474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" r:id="rId1" imgW="1752600" imgH="1625600" progId="Equation.KSEE3">
                  <p:embed/>
                </p:oleObj>
              </mc:Choice>
              <mc:Fallback>
                <p:oleObj name="" r:id="rId1" imgW="1752600" imgH="16256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7324725" y="1487488"/>
                        <a:ext cx="4146550" cy="3847465"/>
                      </a:xfrm>
                      <a:prstGeom prst="rect">
                        <a:avLst/>
                      </a:prstGeom>
                      <a:ln>
                        <a:solidFill>
                          <a:srgbClr val="FF000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对象 5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152968" y="621030"/>
          <a:ext cx="7331075" cy="7372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" name="" r:id="rId3" imgW="2273300" imgH="228600" progId="Equation.KSEE3">
                  <p:embed/>
                </p:oleObj>
              </mc:Choice>
              <mc:Fallback>
                <p:oleObj name="" r:id="rId3" imgW="2273300" imgH="228600" progId="Equation.KSEE3">
                  <p:embed/>
                  <p:pic>
                    <p:nvPicPr>
                      <p:cNvPr id="0" name="图片 3072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52968" y="621030"/>
                        <a:ext cx="7331075" cy="73723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对象 27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3657918" y="5758181"/>
          <a:ext cx="248285" cy="2736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" name="" r:id="rId5" imgW="127000" imgH="139700" progId="Equation.KSEE3">
                  <p:embed/>
                </p:oleObj>
              </mc:Choice>
              <mc:Fallback>
                <p:oleObj name="" r:id="rId5" imgW="127000" imgH="139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657918" y="5758181"/>
                        <a:ext cx="248285" cy="2736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对象 29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6176963" y="5758181"/>
          <a:ext cx="248285" cy="2736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" name="" r:id="rId7" imgW="127000" imgH="139700" progId="Equation.KSEE3">
                  <p:embed/>
                </p:oleObj>
              </mc:Choice>
              <mc:Fallback>
                <p:oleObj name="" r:id="rId7" imgW="127000" imgH="139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176963" y="5758181"/>
                        <a:ext cx="248285" cy="2736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对象 2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4762500" y="5675948"/>
          <a:ext cx="322580" cy="447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" name="" r:id="rId9" imgW="165100" imgH="228600" progId="Equation.KSEE3">
                  <p:embed/>
                </p:oleObj>
              </mc:Choice>
              <mc:Fallback>
                <p:oleObj name="" r:id="rId9" imgW="165100" imgH="2286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762500" y="5675948"/>
                        <a:ext cx="322580" cy="4470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 184"/>
          <p:cNvSpPr/>
          <p:nvPr/>
        </p:nvSpPr>
        <p:spPr>
          <a:xfrm>
            <a:off x="4881880" y="5594350"/>
            <a:ext cx="76200" cy="762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rgbClr val="FFFFFF"/>
              </a:solidFill>
            </a:endParaRPr>
          </a:p>
        </p:txBody>
      </p:sp>
      <p:sp>
        <p:nvSpPr>
          <p:cNvPr id="12" name=" 184"/>
          <p:cNvSpPr/>
          <p:nvPr/>
        </p:nvSpPr>
        <p:spPr>
          <a:xfrm>
            <a:off x="3750310" y="5577840"/>
            <a:ext cx="76200" cy="762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rgbClr val="FFFFFF"/>
              </a:solidFill>
            </a:endParaRPr>
          </a:p>
        </p:txBody>
      </p:sp>
      <p:sp>
        <p:nvSpPr>
          <p:cNvPr id="10" name=" 184"/>
          <p:cNvSpPr/>
          <p:nvPr/>
        </p:nvSpPr>
        <p:spPr>
          <a:xfrm>
            <a:off x="6263005" y="5581015"/>
            <a:ext cx="76200" cy="762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rgbClr val="FFFFFF"/>
              </a:solidFill>
              <a:sym typeface="+mn-ea"/>
            </a:endParaRPr>
          </a:p>
        </p:txBody>
      </p:sp>
      <p:cxnSp>
        <p:nvCxnSpPr>
          <p:cNvPr id="8" name="直接连接符 7"/>
          <p:cNvCxnSpPr/>
          <p:nvPr/>
        </p:nvCxnSpPr>
        <p:spPr>
          <a:xfrm>
            <a:off x="4908550" y="3870325"/>
            <a:ext cx="2540" cy="1759585"/>
          </a:xfrm>
          <a:prstGeom prst="line">
            <a:avLst/>
          </a:prstGeom>
          <a:ln w="12700" cmpd="sng">
            <a:solidFill>
              <a:schemeClr val="accent1">
                <a:shade val="50000"/>
                <a:alpha val="37000"/>
              </a:schemeClr>
            </a:solidFill>
            <a:prstDash val="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任意多边形 14"/>
          <p:cNvSpPr/>
          <p:nvPr/>
        </p:nvSpPr>
        <p:spPr>
          <a:xfrm>
            <a:off x="3276600" y="2834640"/>
            <a:ext cx="1630680" cy="1035685"/>
          </a:xfrm>
          <a:custGeom>
            <a:avLst/>
            <a:gdLst>
              <a:gd name="connsiteX0" fmla="*/ 0 w 2568"/>
              <a:gd name="connsiteY0" fmla="*/ 0 h 1584"/>
              <a:gd name="connsiteX1" fmla="*/ 1760 w 2568"/>
              <a:gd name="connsiteY1" fmla="*/ 503 h 1584"/>
              <a:gd name="connsiteX2" fmla="*/ 2568 w 2568"/>
              <a:gd name="connsiteY2" fmla="*/ 1584 h 1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568" h="1584">
                <a:moveTo>
                  <a:pt x="0" y="0"/>
                </a:moveTo>
                <a:cubicBezTo>
                  <a:pt x="354" y="141"/>
                  <a:pt x="1237" y="114"/>
                  <a:pt x="1760" y="503"/>
                </a:cubicBezTo>
                <a:cubicBezTo>
                  <a:pt x="2283" y="892"/>
                  <a:pt x="2451" y="1375"/>
                  <a:pt x="2568" y="1584"/>
                </a:cubicBezTo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6" name="任意多边形 15"/>
          <p:cNvSpPr/>
          <p:nvPr/>
        </p:nvSpPr>
        <p:spPr>
          <a:xfrm>
            <a:off x="4907280" y="3745865"/>
            <a:ext cx="2148840" cy="856615"/>
          </a:xfrm>
          <a:custGeom>
            <a:avLst/>
            <a:gdLst>
              <a:gd name="connisteX0" fmla="*/ 0 w 2148840"/>
              <a:gd name="connsiteY0" fmla="*/ 856371 h 856371"/>
              <a:gd name="connisteX1" fmla="*/ 320040 w 2148840"/>
              <a:gd name="connsiteY1" fmla="*/ 33411 h 856371"/>
              <a:gd name="connisteX2" fmla="*/ 960120 w 2148840"/>
              <a:gd name="connsiteY2" fmla="*/ 201051 h 856371"/>
              <a:gd name="connisteX3" fmla="*/ 2148840 w 2148840"/>
              <a:gd name="connsiteY3" fmla="*/ 48651 h 856371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</a:cxnLst>
            <a:rect l="l" t="t" r="r" b="b"/>
            <a:pathLst>
              <a:path w="2148840" h="856372">
                <a:moveTo>
                  <a:pt x="0" y="856372"/>
                </a:moveTo>
                <a:cubicBezTo>
                  <a:pt x="51435" y="688732"/>
                  <a:pt x="128270" y="164222"/>
                  <a:pt x="320040" y="33412"/>
                </a:cubicBezTo>
                <a:cubicBezTo>
                  <a:pt x="511810" y="-97398"/>
                  <a:pt x="594360" y="197877"/>
                  <a:pt x="960120" y="201052"/>
                </a:cubicBezTo>
                <a:cubicBezTo>
                  <a:pt x="1325880" y="204227"/>
                  <a:pt x="1924050" y="82307"/>
                  <a:pt x="2148840" y="48652"/>
                </a:cubicBezTo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7" name=" 17"/>
          <p:cNvSpPr/>
          <p:nvPr/>
        </p:nvSpPr>
        <p:spPr>
          <a:xfrm>
            <a:off x="3719830" y="2880360"/>
            <a:ext cx="137160" cy="121920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rgbClr val="FFFFFF"/>
              </a:solidFill>
            </a:endParaRPr>
          </a:p>
        </p:txBody>
      </p:sp>
      <p:sp>
        <p:nvSpPr>
          <p:cNvPr id="19" name=" 17"/>
          <p:cNvSpPr/>
          <p:nvPr/>
        </p:nvSpPr>
        <p:spPr>
          <a:xfrm>
            <a:off x="4841240" y="4602480"/>
            <a:ext cx="137160" cy="121920"/>
          </a:xfrm>
          <a:prstGeom prst="ellipse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rgbClr val="FFFFFF"/>
              </a:solidFill>
            </a:endParaRPr>
          </a:p>
        </p:txBody>
      </p:sp>
      <p:sp>
        <p:nvSpPr>
          <p:cNvPr id="24" name=" 17"/>
          <p:cNvSpPr/>
          <p:nvPr/>
        </p:nvSpPr>
        <p:spPr>
          <a:xfrm>
            <a:off x="6232525" y="3839845"/>
            <a:ext cx="137160" cy="121920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rgbClr val="FFFFFF"/>
              </a:solidFill>
            </a:endParaRPr>
          </a:p>
        </p:txBody>
      </p:sp>
      <p:sp>
        <p:nvSpPr>
          <p:cNvPr id="25" name=" 17"/>
          <p:cNvSpPr/>
          <p:nvPr/>
        </p:nvSpPr>
        <p:spPr>
          <a:xfrm>
            <a:off x="4850130" y="3874135"/>
            <a:ext cx="137160" cy="121920"/>
          </a:xfrm>
          <a:prstGeom prst="ellipse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rgbClr val="FFFFFF"/>
              </a:solidFill>
            </a:endParaRPr>
          </a:p>
        </p:txBody>
      </p:sp>
      <p:graphicFrame>
        <p:nvGraphicFramePr>
          <p:cNvPr id="34" name="对象 33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4848860" y="3002280"/>
          <a:ext cx="1490345" cy="5187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" name="" r:id="rId11" imgW="584200" imgH="203200" progId="Equation.KSEE3">
                  <p:embed/>
                </p:oleObj>
              </mc:Choice>
              <mc:Fallback>
                <p:oleObj name="" r:id="rId11" imgW="584200" imgH="2032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848860" y="3002280"/>
                        <a:ext cx="1490345" cy="5187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对象 37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909888" y="4205605"/>
          <a:ext cx="875030" cy="5187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" name="" r:id="rId13" imgW="342900" imgH="203200" progId="Equation.KSEE3">
                  <p:embed/>
                </p:oleObj>
              </mc:Choice>
              <mc:Fallback>
                <p:oleObj name="" r:id="rId13" imgW="342900" imgH="2032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2909888" y="4205605"/>
                        <a:ext cx="875030" cy="5187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对象 40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6303328" y="4403725"/>
          <a:ext cx="875030" cy="5187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" name="" r:id="rId15" imgW="342900" imgH="203200" progId="Equation.KSEE3">
                  <p:embed/>
                </p:oleObj>
              </mc:Choice>
              <mc:Fallback>
                <p:oleObj name="" r:id="rId15" imgW="342900" imgH="2032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6303328" y="4403725"/>
                        <a:ext cx="875030" cy="5187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对象 4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4464368" y="3745866"/>
          <a:ext cx="297815" cy="3232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" name="" r:id="rId17" imgW="152400" imgH="165100" progId="Equation.KSEE3">
                  <p:embed/>
                </p:oleObj>
              </mc:Choice>
              <mc:Fallback>
                <p:oleObj name="" r:id="rId17" imgW="152400" imgH="1651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4464368" y="3745866"/>
                        <a:ext cx="297815" cy="32321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对象 44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4986973" y="4589146"/>
          <a:ext cx="297815" cy="3232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" name="" r:id="rId19" imgW="152400" imgH="165100" progId="Equation.KSEE3">
                  <p:embed/>
                </p:oleObj>
              </mc:Choice>
              <mc:Fallback>
                <p:oleObj name="" r:id="rId19" imgW="152400" imgH="1651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4986973" y="4589146"/>
                        <a:ext cx="297815" cy="32321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7" name="直接连接符 46"/>
          <p:cNvCxnSpPr>
            <a:endCxn id="16" idx="0"/>
          </p:cNvCxnSpPr>
          <p:nvPr/>
        </p:nvCxnSpPr>
        <p:spPr>
          <a:xfrm flipH="1">
            <a:off x="4907280" y="3870325"/>
            <a:ext cx="635" cy="732155"/>
          </a:xfrm>
          <a:prstGeom prst="line">
            <a:avLst/>
          </a:prstGeom>
          <a:ln w="31750">
            <a:solidFill>
              <a:srgbClr val="C0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组合 3"/>
          <p:cNvGrpSpPr/>
          <p:nvPr/>
        </p:nvGrpSpPr>
        <p:grpSpPr>
          <a:xfrm>
            <a:off x="2066925" y="2510790"/>
            <a:ext cx="6858000" cy="4321175"/>
            <a:chOff x="3927" y="3402"/>
            <a:chExt cx="10800" cy="6805"/>
          </a:xfrm>
        </p:grpSpPr>
        <p:cxnSp>
          <p:nvCxnSpPr>
            <p:cNvPr id="7" name="直接箭头连接符 6"/>
            <p:cNvCxnSpPr/>
            <p:nvPr/>
          </p:nvCxnSpPr>
          <p:spPr>
            <a:xfrm flipH="1" flipV="1">
              <a:off x="4911" y="3402"/>
              <a:ext cx="1" cy="5823"/>
            </a:xfrm>
            <a:prstGeom prst="straightConnector1">
              <a:avLst/>
            </a:prstGeom>
            <a:ln w="38100">
              <a:solidFill>
                <a:schemeClr val="tx1">
                  <a:lumMod val="85000"/>
                  <a:lumOff val="1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文本框 10"/>
            <p:cNvSpPr txBox="1"/>
            <p:nvPr/>
          </p:nvSpPr>
          <p:spPr>
            <a:xfrm>
              <a:off x="5209" y="8331"/>
              <a:ext cx="9518" cy="187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p>
              <a:endParaRPr lang="zh-CN" altLang="en-US"/>
            </a:p>
            <a:p>
              <a:endParaRPr lang="zh-CN" altLang="en-US"/>
            </a:p>
            <a:p>
              <a:endParaRPr lang="zh-CN" altLang="en-US"/>
            </a:p>
            <a:p>
              <a:endParaRPr lang="zh-CN" altLang="en-US"/>
            </a:p>
          </p:txBody>
        </p:sp>
        <p:cxnSp>
          <p:nvCxnSpPr>
            <p:cNvPr id="13" name="直接箭头连接符 12"/>
            <p:cNvCxnSpPr/>
            <p:nvPr/>
          </p:nvCxnSpPr>
          <p:spPr>
            <a:xfrm>
              <a:off x="3927" y="8288"/>
              <a:ext cx="9632" cy="4"/>
            </a:xfrm>
            <a:prstGeom prst="straightConnector1">
              <a:avLst/>
            </a:prstGeom>
            <a:ln w="38100">
              <a:solidFill>
                <a:schemeClr val="tx1">
                  <a:lumMod val="85000"/>
                  <a:lumOff val="1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0 0.000000 C 0.002083 0.000556 0.007448 0.001852 0.011667 0.003426 C 0.015781 0.005000 0.016823 0.005556 0.020938 0.007593 C 0.025052 0.009630 0.027604 0.010463 0.032240 0.013704 C 0.036875 0.016944 0.039948 0.019815 0.043854 0.024167 C 0.047760 0.028519 0.049688 0.031852 0.051979 0.035093 C 0.054375 0.038519 0.053594 0.037593 0.055521 0.040741 C 0.057500 0.043704 0.058906 0.045556 0.061771 0.051019 C 0.064479 0.056389 0.066823 0.061481 0.069479 0.067593 C 0.072083 0.073519 0.072552 0.074352 0.074948 0.080741 C 0.077292 0.086852 0.078698 0.090278 0.081146 0.098519 C 0.083646 0.106852 0.085365 0.115093 0.087396 0.122130 C 0.089375 0.128981 0.089375 0.129167 0.090469 0.133981 C 0.091563 0.138704 0.092292 0.142963 0.092604 0.145463 C 0.092917 0.147963 0.092865 0.146389 0.092813 0.146204 " pathEditMode="relative" rAng="0" ptsTypes="aaaaaaaaaaaaaaa">
                                      <p:cBhvr>
                                        <p:cTn id="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" y="74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0 0.000648 L 0.092552 0.002407 " pathEditMode="relative" rAng="0" ptsTypes="">
                                      <p:cBhvr>
                                        <p:cTn id="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" y="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0" presetClass="path" presetSubtype="0" accel="50000" decel="50000" fill="hold" nodeType="clickPar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0 0.000000 L 0.074167 -0.055463 " pathEditMode="relative" rAng="0" ptsTypes="">
                                      <p:cBhvr>
                                        <p:cTn id="12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" y="-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25 -0.000110 C -0.004379 0.000811 -0.013651 0.004310 -0.020489 0.005231 C -0.027327 0.006152 -0.027897 0.006245 -0.032197 0.006521 C -0.036548 0.006705 -0.038723 0.006521 -0.042919 0.005416 C -0.046701 0.004219 -0.050379 0.002009 -0.054730 -0.001215 C -0.059082 -0.004069 -0.060325 -0.006188 -0.063692 -0.009779 C -0.067266 -0.013647 -0.068873 -0.015673 -0.071773 -0.018344 C -0.074623 -0.021107 -0.076021 -0.022396 -0.078404 -0.023133 C -0.080787 -0.023961 -0.082030 -0.023133 -0.084517 -0.021751 C -0.086692 -0.020370 -0.086433 -0.020370 -0.088920 -0.016318 C -0.092028 -0.011989 -0.093945 -0.008398 -0.096638 0.001088 C -0.099643 0.010573 -0.100834 0.016467 -0.103839 0.031386 C -0.106481 0.046305 -0.107672 0.056435 -0.110055 0.072091 C -0.111920 0.087931 -0.113837 0.102113 -0.114614 0.109573 C -0.115650 0.117032 -0.115028 0.109849 -0.115028 0.108928 " pathEditMode="relative" rAng="0" ptsTypes="aaaaaaaaaaaaaaa">
                                      <p:cBhvr>
                                        <p:cTn id="22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7" y="45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0 0.000000 L -0.112448 0.001296 " pathEditMode="relative" rAng="0" ptsTypes="">
                                      <p:cBhvr>
                                        <p:cTn id="2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6" y="1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0 0.000000 L -0.096667 0.020093 " pathEditMode="relative" rAng="0" ptsTypes="">
                                      <p:cBhvr>
                                        <p:cTn id="26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8" y="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4" fill="hold" nodeType="clickPar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1" presetClass="entr" presetSubtype="4" fill="hold" nodeType="clickPar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500"/>
                            </p:stCondLst>
                            <p:childTnLst>
                              <p:par>
                                <p:cTn id="5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24" grpId="0" animBg="1"/>
      <p:bldP spid="10" grpId="0" animBg="1"/>
      <p:bldP spid="12" grpId="0" animBg="1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</Words>
  <Application>WPS 演示</Application>
  <PresentationFormat>宽屏</PresentationFormat>
  <Paragraphs>62</Paragraphs>
  <Slides>16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157</vt:i4>
      </vt:variant>
      <vt:variant>
        <vt:lpstr>幻灯片标题</vt:lpstr>
      </vt:variant>
      <vt:variant>
        <vt:i4>16</vt:i4>
      </vt:variant>
    </vt:vector>
  </HeadingPairs>
  <TitlesOfParts>
    <vt:vector size="180" baseType="lpstr">
      <vt:lpstr>Arial</vt:lpstr>
      <vt:lpstr>宋体</vt:lpstr>
      <vt:lpstr>Wingdings</vt:lpstr>
      <vt:lpstr>Calibri</vt:lpstr>
      <vt:lpstr>微软雅黑</vt:lpstr>
      <vt:lpstr>Calibri Light</vt:lpstr>
      <vt:lpstr>Office 主题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21</cp:revision>
  <dcterms:created xsi:type="dcterms:W3CDTF">2016-09-20T01:46:00Z</dcterms:created>
  <dcterms:modified xsi:type="dcterms:W3CDTF">2017-03-02T23:25:42Z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2052-10.1.0.6206</vt:lpwstr>
  </property>
</Properties>
</file>