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7"/>
  </p:handoutMasterIdLst>
  <p:sldIdLst>
    <p:sldId id="257" r:id="rId3"/>
    <p:sldId id="298" r:id="rId5"/>
    <p:sldId id="299" r:id="rId6"/>
    <p:sldId id="297" r:id="rId7"/>
    <p:sldId id="408" r:id="rId8"/>
    <p:sldId id="301" r:id="rId9"/>
    <p:sldId id="305" r:id="rId10"/>
    <p:sldId id="306" r:id="rId11"/>
    <p:sldId id="307" r:id="rId12"/>
    <p:sldId id="309" r:id="rId13"/>
    <p:sldId id="308" r:id="rId14"/>
    <p:sldId id="312" r:id="rId15"/>
    <p:sldId id="310" r:id="rId16"/>
    <p:sldId id="314" r:id="rId17"/>
    <p:sldId id="315" r:id="rId18"/>
    <p:sldId id="316" r:id="rId19"/>
    <p:sldId id="313" r:id="rId20"/>
    <p:sldId id="317" r:id="rId21"/>
    <p:sldId id="318" r:id="rId22"/>
    <p:sldId id="405" r:id="rId23"/>
    <p:sldId id="362" r:id="rId24"/>
    <p:sldId id="363" r:id="rId25"/>
    <p:sldId id="364" r:id="rId26"/>
    <p:sldId id="365" r:id="rId27"/>
    <p:sldId id="366" r:id="rId28"/>
    <p:sldId id="311" r:id="rId29"/>
    <p:sldId id="407" r:id="rId30"/>
    <p:sldId id="420" r:id="rId31"/>
    <p:sldId id="421" r:id="rId32"/>
    <p:sldId id="422" r:id="rId33"/>
    <p:sldId id="414" r:id="rId34"/>
    <p:sldId id="415" r:id="rId35"/>
    <p:sldId id="416" r:id="rId36"/>
    <p:sldId id="417" r:id="rId37"/>
    <p:sldId id="423" r:id="rId38"/>
    <p:sldId id="424" r:id="rId39"/>
    <p:sldId id="426" r:id="rId40"/>
    <p:sldId id="427" r:id="rId41"/>
    <p:sldId id="428" r:id="rId42"/>
    <p:sldId id="430" r:id="rId43"/>
    <p:sldId id="431" r:id="rId44"/>
    <p:sldId id="432" r:id="rId45"/>
    <p:sldId id="433" r:id="rId46"/>
    <p:sldId id="434" r:id="rId47"/>
    <p:sldId id="435" r:id="rId48"/>
    <p:sldId id="436" r:id="rId49"/>
    <p:sldId id="437" r:id="rId50"/>
    <p:sldId id="438" r:id="rId51"/>
    <p:sldId id="439" r:id="rId52"/>
    <p:sldId id="440" r:id="rId53"/>
    <p:sldId id="441" r:id="rId54"/>
    <p:sldId id="442" r:id="rId55"/>
    <p:sldId id="443" r:id="rId56"/>
    <p:sldId id="444" r:id="rId57"/>
    <p:sldId id="445" r:id="rId58"/>
    <p:sldId id="446" r:id="rId59"/>
    <p:sldId id="447" r:id="rId60"/>
    <p:sldId id="429" r:id="rId61"/>
    <p:sldId id="452" r:id="rId62"/>
    <p:sldId id="456" r:id="rId63"/>
    <p:sldId id="457" r:id="rId64"/>
    <p:sldId id="458" r:id="rId65"/>
    <p:sldId id="294" r:id="rId6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tableStyles" Target="tableStyles.xml"/><Relationship Id="rId7" Type="http://schemas.openxmlformats.org/officeDocument/2006/relationships/slide" Target="slides/slide4.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304FCB8-5D5D-41BD-A2DC-3688E99BF8A0}" type="doc">
      <dgm:prSet loTypeId="" qsTypeId="urn:microsoft.com/office/officeart/2005/8/quickstyle/simple5" csTypeId="urn:microsoft.com/office/officeart/2005/8/colors/accent1_2"/>
      <dgm:spPr/>
    </dgm:pt>
    <dgm:pt modelId="{2DD5496F-3BF5-4E1A-A267-D30F6F72CAA9}">
      <dgm:prSet/>
      <dgm:spPr/>
      <dgm:t>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a:t>大学</a:t>
          </a:r>
          <a:endParaRPr lang="zh-CN"/>
        </a:p>
      </dgm:t>
    </dgm:pt>
    <dgm:pt modelId="{72BFAF0C-411A-494E-81F1-268BF8CE911C}" cxnId="{DA8D2802-AF2C-4625-B767-0D1251078E78}" type="parTrans">
      <dgm:prSet/>
      <dgm:spPr/>
    </dgm:pt>
    <dgm:pt modelId="{C232CA78-BD8F-4643-B3E4-F687A211D563}" cxnId="{DA8D2802-AF2C-4625-B767-0D1251078E78}" type="sibTrans">
      <dgm:prSet/>
      <dgm:spPr/>
    </dgm:pt>
    <dgm:pt modelId="{65274930-9B91-4CD3-8565-C07F7CCFAD62}">
      <dgm:prSet phldr="0" custT="1"/>
      <dgm:spPr/>
      <dgm:t>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solidFill>
                <a:srgbClr val="C00000"/>
              </a:solidFill>
              <a:latin typeface="华文行楷" panose="02010800040101010101" charset="-122"/>
              <a:ea typeface="华文行楷" panose="02010800040101010101" charset="-122"/>
            </a:rPr>
            <a:t>学生</a:t>
          </a:r>
          <a:endParaRPr lang="zh-CN" sz="4000">
            <a:solidFill>
              <a:srgbClr val="C00000"/>
            </a:solidFill>
            <a:latin typeface="华文行楷" panose="02010800040101010101" charset="-122"/>
            <a:ea typeface="华文行楷" panose="02010800040101010101" charset="-122"/>
          </a:endParaRPr>
        </a:p>
      </dgm:t>
    </dgm:pt>
    <dgm:pt modelId="{A3462124-8417-4A18-BBC1-5B8163EBC4CB}" cxnId="{C7D3F4F8-0FE0-4F15-8B97-2215BB06DA0B}" type="parTrans">
      <dgm:prSet/>
      <dgm:spPr/>
    </dgm:pt>
    <dgm:pt modelId="{A44BD6D8-7EC7-4A22-918A-5F589B5F7678}" cxnId="{C7D3F4F8-0FE0-4F15-8B97-2215BB06DA0B}" type="sibTrans">
      <dgm:prSet/>
      <dgm:spPr/>
    </dgm:pt>
    <dgm:pt modelId="{EBB9D81B-42C5-4CE0-888D-635EB0D2E8E7}">
      <dgm:prSet phldr="0" custT="1"/>
      <dgm:spPr/>
      <dgm:t>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solidFill>
                <a:srgbClr val="C00000"/>
              </a:solidFill>
              <a:latin typeface="华文行楷" panose="02010800040101010101" charset="-122"/>
              <a:ea typeface="华文行楷" panose="02010800040101010101" charset="-122"/>
            </a:rPr>
            <a:t>教师</a:t>
          </a:r>
          <a:endParaRPr lang="zh-CN" sz="4000">
            <a:solidFill>
              <a:srgbClr val="C00000"/>
            </a:solidFill>
            <a:latin typeface="华文行楷" panose="02010800040101010101" charset="-122"/>
            <a:ea typeface="华文行楷" panose="02010800040101010101" charset="-122"/>
          </a:endParaRPr>
        </a:p>
      </dgm:t>
    </dgm:pt>
    <dgm:pt modelId="{E779B5E6-BE0C-4C75-A047-D694E26DBD50}" cxnId="{200C3FC7-8F59-4E61-9878-89EE70443929}" type="parTrans">
      <dgm:prSet/>
      <dgm:spPr/>
    </dgm:pt>
    <dgm:pt modelId="{5C9BCED8-1E90-4DC2-BDB0-5370671C1039}" cxnId="{200C3FC7-8F59-4E61-9878-89EE70443929}" type="sibTrans">
      <dgm:prSet/>
      <dgm:spPr/>
    </dgm:pt>
    <dgm:pt modelId="{6687CAC7-6A0A-4287-BFC9-E2148310FE77}">
      <dgm:prSet phldr="0" custT="1"/>
      <dgm:spPr/>
      <dgm:t>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solidFill>
                <a:schemeClr val="accent5">
                  <a:lumMod val="10000"/>
                </a:schemeClr>
              </a:solidFill>
              <a:latin typeface="华文行楷" panose="02010800040101010101" charset="-122"/>
              <a:ea typeface="华文行楷" panose="02010800040101010101" charset="-122"/>
              <a:sym typeface="+mn-ea"/>
            </a:rPr>
            <a:t>教辅</a:t>
          </a:r>
          <a:endParaRPr lang="zh-CN" sz="4000">
            <a:solidFill>
              <a:schemeClr val="accent5">
                <a:lumMod val="10000"/>
              </a:schemeClr>
            </a:solidFill>
            <a:latin typeface="华文行楷" panose="02010800040101010101" charset="-122"/>
            <a:ea typeface="华文行楷" panose="02010800040101010101" charset="-122"/>
            <a:sym typeface="+mn-ea"/>
          </a:endParaRPr>
        </a:p>
      </dgm:t>
    </dgm:pt>
    <dgm:pt modelId="{42662BDC-F947-41A3-B1DE-1CD822121F87}" cxnId="{FDD9A17D-458C-452D-A84F-5562DFE45E3E}" type="parTrans">
      <dgm:prSet/>
      <dgm:spPr/>
    </dgm:pt>
    <dgm:pt modelId="{52ED4F3A-B854-454C-964A-98F0BE0A38E1}" cxnId="{FDD9A17D-458C-452D-A84F-5562DFE45E3E}" type="sibTrans">
      <dgm:prSet/>
      <dgm:spPr/>
    </dgm:pt>
    <dgm:pt modelId="{8FCA2796-1C34-412E-B26C-A0B96859D711}">
      <dgm:prSet phldr="0" custT="1"/>
      <dgm:spPr/>
      <dgm:t>
        <a:bodyPr wrap="square" lIns="33020" tIns="33020" rIns="33020" bIns="33020"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latin typeface="华文行楷" panose="02010800040101010101" charset="-122"/>
              <a:ea typeface="华文行楷" panose="02010800040101010101" charset="-122"/>
            </a:rPr>
            <a:t>管理</a:t>
          </a:r>
          <a:endParaRPr lang="zh-CN" sz="4000">
            <a:latin typeface="华文行楷" panose="02010800040101010101" charset="-122"/>
            <a:ea typeface="华文行楷" panose="02010800040101010101" charset="-122"/>
          </a:endParaRPr>
        </a:p>
      </dgm:t>
    </dgm:pt>
    <dgm:pt modelId="{B77D9CD5-54DD-45B8-959A-6285E0E81278}" cxnId="{AF8D3DBA-873C-4C19-83E7-DC6335DB25DF}" type="parTrans">
      <dgm:prSet/>
      <dgm:spPr/>
    </dgm:pt>
    <dgm:pt modelId="{C339FFD6-38BC-4658-A01B-B9EEE325B037}" cxnId="{AF8D3DBA-873C-4C19-83E7-DC6335DB25DF}" type="sibTrans">
      <dgm:prSet/>
      <dgm:spPr/>
    </dgm:pt>
    <dgm:pt modelId="{FDED9FA7-48A1-4B92-958B-2AF79DFCB5CB}" type="pres">
      <dgm:prSet presAssocID="{6304FCB8-5D5D-41BD-A2DC-3688E99BF8A0}" presName="hierChild1">
        <dgm:presLayoutVars>
          <dgm:orgChart val="1"/>
          <dgm:chPref val="1"/>
          <dgm:dir/>
          <dgm:animOne val="branch"/>
          <dgm:animLvl val="lvl"/>
          <dgm:resizeHandles/>
        </dgm:presLayoutVars>
      </dgm:prSet>
      <dgm:spPr/>
    </dgm:pt>
    <dgm:pt modelId="{2790CB51-E8CC-48B2-B617-F3D9C6E7827D}" type="pres">
      <dgm:prSet presAssocID="{2DD5496F-3BF5-4E1A-A267-D30F6F72CAA9}" presName="hierRoot1">
        <dgm:presLayoutVars>
          <dgm:hierBranch val="init"/>
        </dgm:presLayoutVars>
      </dgm:prSet>
      <dgm:spPr/>
    </dgm:pt>
    <dgm:pt modelId="{B87BCB0C-E64F-49BE-B687-03A670B4C499}" type="pres">
      <dgm:prSet presAssocID="{2DD5496F-3BF5-4E1A-A267-D30F6F72CAA9}" presName="rootComposite1"/>
      <dgm:spPr/>
    </dgm:pt>
    <dgm:pt modelId="{97DD11B3-37AD-4928-A48A-17ED906E8B57}" type="pres">
      <dgm:prSet presAssocID="{2DD5496F-3BF5-4E1A-A267-D30F6F72CAA9}" presName="hierChild2"/>
      <dgm:spPr/>
    </dgm:pt>
    <dgm:pt modelId="{B40DA74A-EAAA-48E4-9A24-96C0ABA6E934}" type="pres">
      <dgm:prSet presAssocID="{2DD5496F-3BF5-4E1A-A267-D30F6F72CAA9}" presName="hierChild3"/>
      <dgm:spPr/>
    </dgm:pt>
    <dgm:pt modelId="{6F5F977C-9F34-4BD0-A8FA-6F7B073DE8E0}" type="pres">
      <dgm:prSet presAssocID="{2DD5496F-3BF5-4E1A-A267-D30F6F72CAA9}" presName="rootText1" presStyleLbl="node0" presStyleIdx="0" presStyleCnt="1">
        <dgm:presLayoutVars>
          <dgm:chPref val="3"/>
        </dgm:presLayoutVars>
      </dgm:prSet>
      <dgm:spPr/>
    </dgm:pt>
    <dgm:pt modelId="{37DE00B4-2672-44AA-9437-5143D15A1F06}" type="pres">
      <dgm:prSet presAssocID="{2DD5496F-3BF5-4E1A-A267-D30F6F72CAA9}" presName="rootConnector1" presStyleLbl="node1"/>
      <dgm:spPr/>
    </dgm:pt>
    <dgm:pt modelId="{F578D846-F405-4A97-B8D0-8DC47BDF4D8F}" type="pres">
      <dgm:prSet presAssocID="{A3462124-8417-4A18-BBC1-5B8163EBC4CB}" presName="Name37" presStyleLbl="parChTrans1D2" presStyleIdx="0" presStyleCnt="4"/>
      <dgm:spPr/>
    </dgm:pt>
    <dgm:pt modelId="{02FC0DD1-CBE5-49D5-94A9-7804A3EB0D6A}" type="pres">
      <dgm:prSet presAssocID="{65274930-9B91-4CD3-8565-C07F7CCFAD62}" presName="hierRoot2">
        <dgm:presLayoutVars>
          <dgm:hierBranch val="init"/>
        </dgm:presLayoutVars>
      </dgm:prSet>
      <dgm:spPr/>
    </dgm:pt>
    <dgm:pt modelId="{CBF53486-CEB1-402C-ABF7-E028D35411F2}" type="pres">
      <dgm:prSet presAssocID="{65274930-9B91-4CD3-8565-C07F7CCFAD62}" presName="rootComposite"/>
      <dgm:spPr/>
    </dgm:pt>
    <dgm:pt modelId="{6C8D8BF6-202F-45B4-8E4A-AEEE2BCB7184}" type="pres">
      <dgm:prSet presAssocID="{65274930-9B91-4CD3-8565-C07F7CCFAD62}" presName="hierChild4"/>
      <dgm:spPr/>
    </dgm:pt>
    <dgm:pt modelId="{5E270E21-4A57-430F-9E80-B4C85617C6C7}" type="pres">
      <dgm:prSet presAssocID="{65274930-9B91-4CD3-8565-C07F7CCFAD62}" presName="hierChild5"/>
      <dgm:spPr/>
    </dgm:pt>
    <dgm:pt modelId="{44DDA16F-C45B-4D97-8E7D-3D486C0F78B0}" type="pres">
      <dgm:prSet presAssocID="{65274930-9B91-4CD3-8565-C07F7CCFAD62}" presName="rootText" presStyleLbl="node2" presStyleIdx="0" presStyleCnt="4">
        <dgm:presLayoutVars>
          <dgm:chPref val="3"/>
        </dgm:presLayoutVars>
      </dgm:prSet>
      <dgm:spPr/>
    </dgm:pt>
    <dgm:pt modelId="{68746CA7-8E4C-43A8-A145-6F6FF6705309}" type="pres">
      <dgm:prSet presAssocID="{65274930-9B91-4CD3-8565-C07F7CCFAD62}" presName="rootConnector" presStyleLbl="node2" presStyleIdx="0" presStyleCnt="4"/>
      <dgm:spPr/>
    </dgm:pt>
    <dgm:pt modelId="{F0C654CA-AE84-443A-8A30-E87BA302CDD3}" type="pres">
      <dgm:prSet presAssocID="{E779B5E6-BE0C-4C75-A047-D694E26DBD50}" presName="Name37" presStyleLbl="parChTrans1D2" presStyleIdx="1" presStyleCnt="4"/>
      <dgm:spPr/>
    </dgm:pt>
    <dgm:pt modelId="{7349FF56-7E8C-4D47-BBA4-0746CF110D0F}" type="pres">
      <dgm:prSet presAssocID="{EBB9D81B-42C5-4CE0-888D-635EB0D2E8E7}" presName="hierRoot2">
        <dgm:presLayoutVars>
          <dgm:hierBranch val="init"/>
        </dgm:presLayoutVars>
      </dgm:prSet>
      <dgm:spPr/>
    </dgm:pt>
    <dgm:pt modelId="{41A424DA-5E63-45B4-B9F9-9BD363933032}" type="pres">
      <dgm:prSet presAssocID="{EBB9D81B-42C5-4CE0-888D-635EB0D2E8E7}" presName="rootComposite"/>
      <dgm:spPr/>
    </dgm:pt>
    <dgm:pt modelId="{924F084C-C06B-4B75-B521-ED1DC8ABC864}" type="pres">
      <dgm:prSet presAssocID="{EBB9D81B-42C5-4CE0-888D-635EB0D2E8E7}" presName="hierChild4"/>
      <dgm:spPr/>
    </dgm:pt>
    <dgm:pt modelId="{14F61EA3-1BB3-46D5-B0CF-45309CD2865B}" type="pres">
      <dgm:prSet presAssocID="{EBB9D81B-42C5-4CE0-888D-635EB0D2E8E7}" presName="hierChild5"/>
      <dgm:spPr/>
    </dgm:pt>
    <dgm:pt modelId="{4360A63F-20F6-4702-A3C0-D1A386AAFE73}" type="pres">
      <dgm:prSet presAssocID="{EBB9D81B-42C5-4CE0-888D-635EB0D2E8E7}" presName="rootText" presStyleLbl="node2" presStyleIdx="1" presStyleCnt="4">
        <dgm:presLayoutVars>
          <dgm:chPref val="3"/>
        </dgm:presLayoutVars>
      </dgm:prSet>
      <dgm:spPr/>
    </dgm:pt>
    <dgm:pt modelId="{E550E90A-55DA-43C7-B8AC-5C41584FF170}" type="pres">
      <dgm:prSet presAssocID="{EBB9D81B-42C5-4CE0-888D-635EB0D2E8E7}" presName="rootConnector" presStyleLbl="node2" presStyleIdx="1" presStyleCnt="4"/>
      <dgm:spPr/>
    </dgm:pt>
    <dgm:pt modelId="{7987E028-B6FC-4A8F-8FFB-16FFC8CB819E}" type="pres">
      <dgm:prSet presAssocID="{42662BDC-F947-41A3-B1DE-1CD822121F87}" presName="Name37" presStyleLbl="parChTrans1D2" presStyleIdx="2" presStyleCnt="4"/>
      <dgm:spPr/>
    </dgm:pt>
    <dgm:pt modelId="{F4FDF46D-DA18-4724-81A4-D76FC264B891}" type="pres">
      <dgm:prSet presAssocID="{6687CAC7-6A0A-4287-BFC9-E2148310FE77}" presName="hierRoot2">
        <dgm:presLayoutVars>
          <dgm:hierBranch val="init"/>
        </dgm:presLayoutVars>
      </dgm:prSet>
      <dgm:spPr/>
    </dgm:pt>
    <dgm:pt modelId="{2FD46759-E95C-4EF6-A948-55FC2F24489B}" type="pres">
      <dgm:prSet presAssocID="{6687CAC7-6A0A-4287-BFC9-E2148310FE77}" presName="rootComposite"/>
      <dgm:spPr/>
    </dgm:pt>
    <dgm:pt modelId="{5437ADDF-CE78-42E8-841C-FC3529BD9E1E}" type="pres">
      <dgm:prSet presAssocID="{6687CAC7-6A0A-4287-BFC9-E2148310FE77}" presName="hierChild4"/>
      <dgm:spPr/>
    </dgm:pt>
    <dgm:pt modelId="{A2A44270-981D-48AB-9DBF-3B3CC2AF6E36}" type="pres">
      <dgm:prSet presAssocID="{6687CAC7-6A0A-4287-BFC9-E2148310FE77}" presName="hierChild5"/>
      <dgm:spPr/>
    </dgm:pt>
    <dgm:pt modelId="{FCF47113-6D74-4370-B058-6A2F063C204A}" type="pres">
      <dgm:prSet presAssocID="{6687CAC7-6A0A-4287-BFC9-E2148310FE77}" presName="rootText" presStyleLbl="node2" presStyleIdx="2" presStyleCnt="4">
        <dgm:presLayoutVars>
          <dgm:chPref val="3"/>
        </dgm:presLayoutVars>
      </dgm:prSet>
      <dgm:spPr/>
    </dgm:pt>
    <dgm:pt modelId="{3CADF3F7-3A8C-4FA9-AA35-903E06D82D21}" type="pres">
      <dgm:prSet presAssocID="{6687CAC7-6A0A-4287-BFC9-E2148310FE77}" presName="rootConnector" presStyleLbl="node2" presStyleIdx="2" presStyleCnt="4"/>
      <dgm:spPr/>
    </dgm:pt>
    <dgm:pt modelId="{D406E9C5-D8CF-4F87-B805-7A07A261187E}" type="pres">
      <dgm:prSet presAssocID="{B77D9CD5-54DD-45B8-959A-6285E0E81278}" presName="Name37" presStyleLbl="parChTrans1D2" presStyleIdx="3" presStyleCnt="4"/>
      <dgm:spPr/>
    </dgm:pt>
    <dgm:pt modelId="{7A4E0948-6214-423C-9F07-66AEF25623ED}" type="pres">
      <dgm:prSet presAssocID="{8FCA2796-1C34-412E-B26C-A0B96859D711}" presName="hierRoot2">
        <dgm:presLayoutVars>
          <dgm:hierBranch val="init"/>
        </dgm:presLayoutVars>
      </dgm:prSet>
      <dgm:spPr/>
    </dgm:pt>
    <dgm:pt modelId="{08B3DD4D-0758-43AF-8D30-9D99530AA3EF}" type="pres">
      <dgm:prSet presAssocID="{8FCA2796-1C34-412E-B26C-A0B96859D711}" presName="rootComposite"/>
      <dgm:spPr/>
    </dgm:pt>
    <dgm:pt modelId="{C53D2E4B-EFB4-411F-9800-4EFFEC6F5372}" type="pres">
      <dgm:prSet presAssocID="{8FCA2796-1C34-412E-B26C-A0B96859D711}" presName="hierChild4"/>
      <dgm:spPr/>
    </dgm:pt>
    <dgm:pt modelId="{4C740C74-F8F2-42E5-AF73-BCA6B925690E}" type="pres">
      <dgm:prSet presAssocID="{8FCA2796-1C34-412E-B26C-A0B96859D711}" presName="hierChild5"/>
      <dgm:spPr/>
    </dgm:pt>
    <dgm:pt modelId="{04F77404-E55C-40CE-B7D7-8A1CAF906E8D}" type="pres">
      <dgm:prSet presAssocID="{8FCA2796-1C34-412E-B26C-A0B96859D711}" presName="rootText" presStyleLbl="node2" presStyleIdx="3" presStyleCnt="4">
        <dgm:presLayoutVars>
          <dgm:chPref val="3"/>
        </dgm:presLayoutVars>
      </dgm:prSet>
      <dgm:spPr/>
    </dgm:pt>
    <dgm:pt modelId="{DB1AB559-2528-4848-A25C-BC23BB837D8A}" type="pres">
      <dgm:prSet presAssocID="{8FCA2796-1C34-412E-B26C-A0B96859D711}" presName="rootConnector" presStyleLbl="node2" presStyleIdx="3" presStyleCnt="4"/>
      <dgm:spPr/>
    </dgm:pt>
  </dgm:ptLst>
  <dgm:cxnLst>
    <dgm:cxn modelId="{DA8D2802-AF2C-4625-B767-0D1251078E78}" srcId="{6304FCB8-5D5D-41BD-A2DC-3688E99BF8A0}" destId="{2DD5496F-3BF5-4E1A-A267-D30F6F72CAA9}" srcOrd="0" destOrd="0" parTransId="{72BFAF0C-411A-494E-81F1-268BF8CE911C}" sibTransId="{C232CA78-BD8F-4643-B3E4-F687A211D563}"/>
    <dgm:cxn modelId="{C7D3F4F8-0FE0-4F15-8B97-2215BB06DA0B}" srcId="{2DD5496F-3BF5-4E1A-A267-D30F6F72CAA9}" destId="{65274930-9B91-4CD3-8565-C07F7CCFAD62}" srcOrd="0" destOrd="0" parTransId="{A3462124-8417-4A18-BBC1-5B8163EBC4CB}" sibTransId="{A44BD6D8-7EC7-4A22-918A-5F589B5F7678}"/>
    <dgm:cxn modelId="{200C3FC7-8F59-4E61-9878-89EE70443929}" srcId="{2DD5496F-3BF5-4E1A-A267-D30F6F72CAA9}" destId="{EBB9D81B-42C5-4CE0-888D-635EB0D2E8E7}" srcOrd="1" destOrd="0" parTransId="{E779B5E6-BE0C-4C75-A047-D694E26DBD50}" sibTransId="{5C9BCED8-1E90-4DC2-BDB0-5370671C1039}"/>
    <dgm:cxn modelId="{FDD9A17D-458C-452D-A84F-5562DFE45E3E}" srcId="{2DD5496F-3BF5-4E1A-A267-D30F6F72CAA9}" destId="{6687CAC7-6A0A-4287-BFC9-E2148310FE77}" srcOrd="2" destOrd="0" parTransId="{42662BDC-F947-41A3-B1DE-1CD822121F87}" sibTransId="{52ED4F3A-B854-454C-964A-98F0BE0A38E1}"/>
    <dgm:cxn modelId="{AF8D3DBA-873C-4C19-83E7-DC6335DB25DF}" srcId="{2DD5496F-3BF5-4E1A-A267-D30F6F72CAA9}" destId="{8FCA2796-1C34-412E-B26C-A0B96859D711}" srcOrd="3" destOrd="0" parTransId="{B77D9CD5-54DD-45B8-959A-6285E0E81278}" sibTransId="{C339FFD6-38BC-4658-A01B-B9EEE325B037}"/>
    <dgm:cxn modelId="{4499DD8B-4EC0-4B32-B69A-455E97AC92B7}" type="presOf" srcId="{6304FCB8-5D5D-41BD-A2DC-3688E99BF8A0}" destId="{FDED9FA7-48A1-4B92-958B-2AF79DFCB5CB}" srcOrd="0" destOrd="0"/>
    <dgm:cxn modelId="{931FDFC6-12CA-4136-A217-427D56998C05}" type="presParOf" srcId="{FDED9FA7-48A1-4B92-958B-2AF79DFCB5CB}" destId="{2790CB51-E8CC-48B2-B617-F3D9C6E7827D}" srcOrd="0" destOrd="0"/>
    <dgm:cxn modelId="{9B71B1F4-91AC-41DB-947E-0A11EAA996C8}" type="presParOf" srcId="{2790CB51-E8CC-48B2-B617-F3D9C6E7827D}" destId="{B87BCB0C-E64F-49BE-B687-03A670B4C499}" srcOrd="0" destOrd="0"/>
    <dgm:cxn modelId="{79B71D5C-77CF-46D7-A64C-52CA8CA325C3}" type="presParOf" srcId="{2790CB51-E8CC-48B2-B617-F3D9C6E7827D}" destId="{97DD11B3-37AD-4928-A48A-17ED906E8B57}" srcOrd="1" destOrd="0"/>
    <dgm:cxn modelId="{1C2158B0-AF75-44D8-976B-5BD9752AB67E}" type="presParOf" srcId="{2790CB51-E8CC-48B2-B617-F3D9C6E7827D}" destId="{B40DA74A-EAAA-48E4-9A24-96C0ABA6E934}" srcOrd="2" destOrd="0"/>
    <dgm:cxn modelId="{490A369F-D14A-40D6-8618-985DB4AD3FA7}" type="presParOf" srcId="{B87BCB0C-E64F-49BE-B687-03A670B4C499}" destId="{6F5F977C-9F34-4BD0-A8FA-6F7B073DE8E0}" srcOrd="0" destOrd="0"/>
    <dgm:cxn modelId="{7036A440-82B0-4B96-80F7-EE663D84FFD6}" type="presOf" srcId="{2DD5496F-3BF5-4E1A-A267-D30F6F72CAA9}" destId="{6F5F977C-9F34-4BD0-A8FA-6F7B073DE8E0}" srcOrd="0" destOrd="0"/>
    <dgm:cxn modelId="{3673581C-C22D-4B6E-9682-E5BFA2FF1024}" type="presParOf" srcId="{B87BCB0C-E64F-49BE-B687-03A670B4C499}" destId="{37DE00B4-2672-44AA-9437-5143D15A1F06}" srcOrd="1" destOrd="0"/>
    <dgm:cxn modelId="{52D51F92-1E83-438A-A23F-106625B4B793}" type="presOf" srcId="{2DD5496F-3BF5-4E1A-A267-D30F6F72CAA9}" destId="{37DE00B4-2672-44AA-9437-5143D15A1F06}" srcOrd="0" destOrd="0"/>
    <dgm:cxn modelId="{07C7F659-C19E-4B20-B3CF-4B0E76BEE0C8}" type="presParOf" srcId="{97DD11B3-37AD-4928-A48A-17ED906E8B57}" destId="{F578D846-F405-4A97-B8D0-8DC47BDF4D8F}" srcOrd="0" destOrd="0"/>
    <dgm:cxn modelId="{04DB26BC-7109-44BF-A62F-F1DC9DA65984}" type="presOf" srcId="{A3462124-8417-4A18-BBC1-5B8163EBC4CB}" destId="{F578D846-F405-4A97-B8D0-8DC47BDF4D8F}" srcOrd="0" destOrd="0"/>
    <dgm:cxn modelId="{2EEA598B-5793-4817-A484-AF234FE651A5}" type="presParOf" srcId="{97DD11B3-37AD-4928-A48A-17ED906E8B57}" destId="{02FC0DD1-CBE5-49D5-94A9-7804A3EB0D6A}" srcOrd="1" destOrd="0"/>
    <dgm:cxn modelId="{F1CB6C23-9182-4A10-A280-5C0A43DB9549}" type="presParOf" srcId="{02FC0DD1-CBE5-49D5-94A9-7804A3EB0D6A}" destId="{CBF53486-CEB1-402C-ABF7-E028D35411F2}" srcOrd="0" destOrd="0"/>
    <dgm:cxn modelId="{A43B351E-0462-4A8F-82C6-A12666AC9894}" type="presParOf" srcId="{02FC0DD1-CBE5-49D5-94A9-7804A3EB0D6A}" destId="{6C8D8BF6-202F-45B4-8E4A-AEEE2BCB7184}" srcOrd="1" destOrd="0"/>
    <dgm:cxn modelId="{D1A3959F-2FC9-4B6C-A6DE-A0BDC4E464E8}" type="presParOf" srcId="{02FC0DD1-CBE5-49D5-94A9-7804A3EB0D6A}" destId="{5E270E21-4A57-430F-9E80-B4C85617C6C7}" srcOrd="2" destOrd="0"/>
    <dgm:cxn modelId="{2B24085D-5DC4-4E2F-9E91-5643EDE4F588}" type="presParOf" srcId="{CBF53486-CEB1-402C-ABF7-E028D35411F2}" destId="{44DDA16F-C45B-4D97-8E7D-3D486C0F78B0}" srcOrd="0" destOrd="0"/>
    <dgm:cxn modelId="{A398E23A-9F4A-47E7-8E16-F0DCB6E284D5}" type="presOf" srcId="{65274930-9B91-4CD3-8565-C07F7CCFAD62}" destId="{44DDA16F-C45B-4D97-8E7D-3D486C0F78B0}" srcOrd="0" destOrd="0"/>
    <dgm:cxn modelId="{193A5D98-296B-4498-9EA2-B6D22616B6C3}" type="presParOf" srcId="{CBF53486-CEB1-402C-ABF7-E028D35411F2}" destId="{68746CA7-8E4C-43A8-A145-6F6FF6705309}" srcOrd="1" destOrd="0"/>
    <dgm:cxn modelId="{9399E3B8-9501-432B-B3E1-6C8800EC91B4}" type="presOf" srcId="{65274930-9B91-4CD3-8565-C07F7CCFAD62}" destId="{68746CA7-8E4C-43A8-A145-6F6FF6705309}" srcOrd="0" destOrd="0"/>
    <dgm:cxn modelId="{CD64ED9E-077F-4550-8174-822DAFC53E39}" type="presParOf" srcId="{97DD11B3-37AD-4928-A48A-17ED906E8B57}" destId="{F0C654CA-AE84-443A-8A30-E87BA302CDD3}" srcOrd="2" destOrd="0"/>
    <dgm:cxn modelId="{ECA00EC0-40B2-49F8-9277-139C325A1E65}" type="presOf" srcId="{E779B5E6-BE0C-4C75-A047-D694E26DBD50}" destId="{F0C654CA-AE84-443A-8A30-E87BA302CDD3}" srcOrd="0" destOrd="0"/>
    <dgm:cxn modelId="{D26BAC02-2A6B-4DD5-8640-0DB98DD9A428}" type="presParOf" srcId="{97DD11B3-37AD-4928-A48A-17ED906E8B57}" destId="{7349FF56-7E8C-4D47-BBA4-0746CF110D0F}" srcOrd="3" destOrd="0"/>
    <dgm:cxn modelId="{33B8FBFE-7BDE-41AB-B47B-E67F1B55EFEA}" type="presParOf" srcId="{7349FF56-7E8C-4D47-BBA4-0746CF110D0F}" destId="{41A424DA-5E63-45B4-B9F9-9BD363933032}" srcOrd="0" destOrd="0"/>
    <dgm:cxn modelId="{40BB61A9-3B4A-4A0A-8607-5FE1BBAD5DA1}" type="presParOf" srcId="{7349FF56-7E8C-4D47-BBA4-0746CF110D0F}" destId="{924F084C-C06B-4B75-B521-ED1DC8ABC864}" srcOrd="1" destOrd="0"/>
    <dgm:cxn modelId="{08BB4EDF-1EC2-4B4E-8539-E8198E9ED502}" type="presParOf" srcId="{7349FF56-7E8C-4D47-BBA4-0746CF110D0F}" destId="{14F61EA3-1BB3-46D5-B0CF-45309CD2865B}" srcOrd="2" destOrd="0"/>
    <dgm:cxn modelId="{0C2EF299-9333-4500-A977-477C72A40DAA}" type="presParOf" srcId="{41A424DA-5E63-45B4-B9F9-9BD363933032}" destId="{4360A63F-20F6-4702-A3C0-D1A386AAFE73}" srcOrd="0" destOrd="0"/>
    <dgm:cxn modelId="{9A36E313-224A-40D9-900D-65BCDD053A30}" type="presOf" srcId="{EBB9D81B-42C5-4CE0-888D-635EB0D2E8E7}" destId="{4360A63F-20F6-4702-A3C0-D1A386AAFE73}" srcOrd="0" destOrd="0"/>
    <dgm:cxn modelId="{26DE4539-B7CF-4F6D-8103-D10315C89A92}" type="presParOf" srcId="{41A424DA-5E63-45B4-B9F9-9BD363933032}" destId="{E550E90A-55DA-43C7-B8AC-5C41584FF170}" srcOrd="1" destOrd="0"/>
    <dgm:cxn modelId="{F6450AA0-CB3F-4E91-92FD-BA0523E4C1BC}" type="presOf" srcId="{EBB9D81B-42C5-4CE0-888D-635EB0D2E8E7}" destId="{E550E90A-55DA-43C7-B8AC-5C41584FF170}" srcOrd="0" destOrd="0"/>
    <dgm:cxn modelId="{DD192EB9-8E2A-4117-8EB7-AEDFF5CEDBE5}" type="presParOf" srcId="{97DD11B3-37AD-4928-A48A-17ED906E8B57}" destId="{7987E028-B6FC-4A8F-8FFB-16FFC8CB819E}" srcOrd="4" destOrd="0"/>
    <dgm:cxn modelId="{E3936144-989B-4FA9-9003-301BDBD9D0D2}" type="presOf" srcId="{42662BDC-F947-41A3-B1DE-1CD822121F87}" destId="{7987E028-B6FC-4A8F-8FFB-16FFC8CB819E}" srcOrd="0" destOrd="0"/>
    <dgm:cxn modelId="{FD5E1E20-E8DC-462F-9285-C4C01A1BBBF9}" type="presParOf" srcId="{97DD11B3-37AD-4928-A48A-17ED906E8B57}" destId="{F4FDF46D-DA18-4724-81A4-D76FC264B891}" srcOrd="5" destOrd="0"/>
    <dgm:cxn modelId="{28DFEE25-A7CA-4645-8E94-9731FA1413C6}" type="presParOf" srcId="{F4FDF46D-DA18-4724-81A4-D76FC264B891}" destId="{2FD46759-E95C-4EF6-A948-55FC2F24489B}" srcOrd="0" destOrd="0"/>
    <dgm:cxn modelId="{2A484794-D466-4156-99BC-F2A694352622}" type="presParOf" srcId="{F4FDF46D-DA18-4724-81A4-D76FC264B891}" destId="{5437ADDF-CE78-42E8-841C-FC3529BD9E1E}" srcOrd="1" destOrd="0"/>
    <dgm:cxn modelId="{1E483A65-3BB2-4665-A649-D97AE946D893}" type="presParOf" srcId="{F4FDF46D-DA18-4724-81A4-D76FC264B891}" destId="{A2A44270-981D-48AB-9DBF-3B3CC2AF6E36}" srcOrd="2" destOrd="0"/>
    <dgm:cxn modelId="{6A1176A2-1198-4568-96C3-F5104286D181}" type="presParOf" srcId="{2FD46759-E95C-4EF6-A948-55FC2F24489B}" destId="{FCF47113-6D74-4370-B058-6A2F063C204A}" srcOrd="0" destOrd="0"/>
    <dgm:cxn modelId="{953B56D5-5BDC-4B01-86B1-387950B5A804}" type="presOf" srcId="{6687CAC7-6A0A-4287-BFC9-E2148310FE77}" destId="{FCF47113-6D74-4370-B058-6A2F063C204A}" srcOrd="0" destOrd="0"/>
    <dgm:cxn modelId="{8821158F-49AE-4260-9392-0E488397EBEA}" type="presParOf" srcId="{2FD46759-E95C-4EF6-A948-55FC2F24489B}" destId="{3CADF3F7-3A8C-4FA9-AA35-903E06D82D21}" srcOrd="1" destOrd="0"/>
    <dgm:cxn modelId="{EBBF2677-2C0F-4B65-B72D-349CCA7F2AA1}" type="presOf" srcId="{6687CAC7-6A0A-4287-BFC9-E2148310FE77}" destId="{3CADF3F7-3A8C-4FA9-AA35-903E06D82D21}" srcOrd="0" destOrd="0"/>
    <dgm:cxn modelId="{93E6A225-1A92-4C48-9846-943B04F3FD1F}" type="presParOf" srcId="{97DD11B3-37AD-4928-A48A-17ED906E8B57}" destId="{D406E9C5-D8CF-4F87-B805-7A07A261187E}" srcOrd="6" destOrd="0"/>
    <dgm:cxn modelId="{97D30416-F9C4-4BD7-AB07-0EC69646D83A}" type="presOf" srcId="{B77D9CD5-54DD-45B8-959A-6285E0E81278}" destId="{D406E9C5-D8CF-4F87-B805-7A07A261187E}" srcOrd="0" destOrd="0"/>
    <dgm:cxn modelId="{A9E22A4F-CC19-4690-9AF0-447A2341E8A8}" type="presParOf" srcId="{97DD11B3-37AD-4928-A48A-17ED906E8B57}" destId="{7A4E0948-6214-423C-9F07-66AEF25623ED}" srcOrd="7" destOrd="0"/>
    <dgm:cxn modelId="{D70811B1-EEDA-4627-B7EF-EBA9C4B4D72D}" type="presParOf" srcId="{7A4E0948-6214-423C-9F07-66AEF25623ED}" destId="{08B3DD4D-0758-43AF-8D30-9D99530AA3EF}" srcOrd="0" destOrd="0"/>
    <dgm:cxn modelId="{F4186531-8B37-4839-AE67-1CA6DE6C2931}" type="presParOf" srcId="{7A4E0948-6214-423C-9F07-66AEF25623ED}" destId="{C53D2E4B-EFB4-411F-9800-4EFFEC6F5372}" srcOrd="1" destOrd="0"/>
    <dgm:cxn modelId="{3857DC20-D288-4F06-A868-DED9CB4B7EB6}" type="presParOf" srcId="{7A4E0948-6214-423C-9F07-66AEF25623ED}" destId="{4C740C74-F8F2-42E5-AF73-BCA6B925690E}" srcOrd="2" destOrd="0"/>
    <dgm:cxn modelId="{86FCC5B0-0CF3-4C48-84A6-D1B08862595D}" type="presParOf" srcId="{08B3DD4D-0758-43AF-8D30-9D99530AA3EF}" destId="{04F77404-E55C-40CE-B7D7-8A1CAF906E8D}" srcOrd="0" destOrd="0"/>
    <dgm:cxn modelId="{04AD712E-533F-45B9-A0A1-1D17EEE8D809}" type="presOf" srcId="{8FCA2796-1C34-412E-B26C-A0B96859D711}" destId="{04F77404-E55C-40CE-B7D7-8A1CAF906E8D}" srcOrd="0" destOrd="0"/>
    <dgm:cxn modelId="{7D34A32C-2D9E-45BF-9888-81F173676CFE}" type="presParOf" srcId="{08B3DD4D-0758-43AF-8D30-9D99530AA3EF}" destId="{DB1AB559-2528-4848-A25C-BC23BB837D8A}" srcOrd="1" destOrd="0"/>
    <dgm:cxn modelId="{FFB15C6C-5A3F-4121-84F7-F5808CFFFFA3}" type="presOf" srcId="{8FCA2796-1C34-412E-B26C-A0B96859D711}" destId="{DB1AB559-2528-4848-A25C-BC23BB837D8A}" srcOrd="0" destOrd="0"/>
  </dgm:cxnLst>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4FCB8-5D5D-41BD-A2DC-3688E99BF8A0}" type="doc">
      <dgm:prSet loTypeId="" qsTypeId="urn:microsoft.com/office/officeart/2005/8/quickstyle/simple5" csTypeId="urn:microsoft.com/office/officeart/2005/8/colors/accent1_2"/>
      <dgm:spPr/>
    </dgm:pt>
    <dgm:pt modelId="{2DD5496F-3BF5-4E1A-A267-D30F6F72CAA9}">
      <dgm:prSet/>
      <dgm:spPr/>
      <dgm:t>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a:t>大学</a:t>
          </a:r>
          <a:endParaRPr lang="zh-CN"/>
        </a:p>
      </dgm:t>
    </dgm:pt>
    <dgm:pt modelId="{72BFAF0C-411A-494E-81F1-268BF8CE911C}" cxnId="{DA8D2802-AF2C-4625-B767-0D1251078E78}" type="parTrans">
      <dgm:prSet/>
      <dgm:spPr/>
    </dgm:pt>
    <dgm:pt modelId="{C232CA78-BD8F-4643-B3E4-F687A211D563}" cxnId="{DA8D2802-AF2C-4625-B767-0D1251078E78}" type="sibTrans">
      <dgm:prSet/>
      <dgm:spPr/>
    </dgm:pt>
    <dgm:pt modelId="{65274930-9B91-4CD3-8565-C07F7CCFAD62}">
      <dgm:prSet phldr="0" custT="1"/>
      <dgm:spPr/>
      <dgm:t>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solidFill>
                <a:srgbClr val="C00000"/>
              </a:solidFill>
              <a:latin typeface="华文行楷" panose="02010800040101010101" charset="-122"/>
              <a:ea typeface="华文行楷" panose="02010800040101010101" charset="-122"/>
            </a:rPr>
            <a:t>历史</a:t>
          </a:r>
          <a:endParaRPr lang="zh-CN" sz="4000">
            <a:solidFill>
              <a:srgbClr val="C00000"/>
            </a:solidFill>
            <a:latin typeface="华文行楷" panose="02010800040101010101" charset="-122"/>
            <a:ea typeface="华文行楷" panose="02010800040101010101" charset="-122"/>
          </a:endParaRPr>
        </a:p>
      </dgm:t>
    </dgm:pt>
    <dgm:pt modelId="{A3462124-8417-4A18-BBC1-5B8163EBC4CB}" cxnId="{C7D3F4F8-0FE0-4F15-8B97-2215BB06DA0B}" type="parTrans">
      <dgm:prSet/>
      <dgm:spPr/>
    </dgm:pt>
    <dgm:pt modelId="{A44BD6D8-7EC7-4A22-918A-5F589B5F7678}" cxnId="{C7D3F4F8-0FE0-4F15-8B97-2215BB06DA0B}" type="sibTrans">
      <dgm:prSet/>
      <dgm:spPr/>
    </dgm:pt>
    <dgm:pt modelId="{EBB9D81B-42C5-4CE0-888D-635EB0D2E8E7}">
      <dgm:prSet phldr="0" custT="1"/>
      <dgm:spPr/>
      <dgm:t>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solidFill>
                <a:srgbClr val="C00000"/>
              </a:solidFill>
              <a:latin typeface="华文行楷" panose="02010800040101010101" charset="-122"/>
              <a:ea typeface="华文行楷" panose="02010800040101010101" charset="-122"/>
            </a:rPr>
            <a:t>文化</a:t>
          </a:r>
          <a:endParaRPr lang="zh-CN" sz="4000">
            <a:solidFill>
              <a:srgbClr val="C00000"/>
            </a:solidFill>
            <a:latin typeface="华文行楷" panose="02010800040101010101" charset="-122"/>
            <a:ea typeface="华文行楷" panose="02010800040101010101" charset="-122"/>
          </a:endParaRPr>
        </a:p>
      </dgm:t>
    </dgm:pt>
    <dgm:pt modelId="{E779B5E6-BE0C-4C75-A047-D694E26DBD50}" cxnId="{200C3FC7-8F59-4E61-9878-89EE70443929}" type="parTrans">
      <dgm:prSet/>
      <dgm:spPr/>
    </dgm:pt>
    <dgm:pt modelId="{5C9BCED8-1E90-4DC2-BDB0-5370671C1039}" cxnId="{200C3FC7-8F59-4E61-9878-89EE70443929}" type="sibTrans">
      <dgm:prSet/>
      <dgm:spPr/>
    </dgm:pt>
    <dgm:pt modelId="{6687CAC7-6A0A-4287-BFC9-E2148310FE77}">
      <dgm:prSet phldr="0" custT="1"/>
      <dgm:spPr/>
      <dgm:t>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solidFill>
                <a:srgbClr val="C00000"/>
              </a:solidFill>
              <a:latin typeface="华文行楷" panose="02010800040101010101" charset="-122"/>
              <a:ea typeface="华文行楷" panose="02010800040101010101" charset="-122"/>
              <a:sym typeface="+mn-ea"/>
            </a:rPr>
            <a:t>精神</a:t>
          </a:r>
          <a:endParaRPr lang="zh-CN" sz="4000">
            <a:solidFill>
              <a:srgbClr val="C00000"/>
            </a:solidFill>
            <a:latin typeface="华文行楷" panose="02010800040101010101" charset="-122"/>
            <a:ea typeface="华文行楷" panose="02010800040101010101" charset="-122"/>
            <a:sym typeface="+mn-ea"/>
          </a:endParaRPr>
        </a:p>
      </dgm:t>
    </dgm:pt>
    <dgm:pt modelId="{42662BDC-F947-41A3-B1DE-1CD822121F87}" cxnId="{FDD9A17D-458C-452D-A84F-5562DFE45E3E}" type="parTrans">
      <dgm:prSet/>
      <dgm:spPr/>
    </dgm:pt>
    <dgm:pt modelId="{52ED4F3A-B854-454C-964A-98F0BE0A38E1}" cxnId="{FDD9A17D-458C-452D-A84F-5562DFE45E3E}" type="sibTrans">
      <dgm:prSet/>
      <dgm:spPr/>
    </dgm:pt>
    <dgm:pt modelId="{8FCA2796-1C34-412E-B26C-A0B96859D711}">
      <dgm:prSet phldr="0" custT="1"/>
      <dgm:spPr/>
      <dgm:t>
        <a:bodyPr wrap="square" lIns="33020" tIns="33020" rIns="33020" bIns="33020"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solidFill>
                <a:srgbClr val="C00000"/>
              </a:solidFill>
              <a:latin typeface="华文行楷" panose="02010800040101010101" charset="-122"/>
              <a:ea typeface="华文行楷" panose="02010800040101010101" charset="-122"/>
            </a:rPr>
            <a:t>贡献</a:t>
          </a:r>
          <a:endParaRPr lang="zh-CN" sz="4000">
            <a:solidFill>
              <a:srgbClr val="C00000"/>
            </a:solidFill>
            <a:latin typeface="华文行楷" panose="02010800040101010101" charset="-122"/>
            <a:ea typeface="华文行楷" panose="02010800040101010101" charset="-122"/>
          </a:endParaRPr>
        </a:p>
      </dgm:t>
    </dgm:pt>
    <dgm:pt modelId="{B77D9CD5-54DD-45B8-959A-6285E0E81278}" cxnId="{AF8D3DBA-873C-4C19-83E7-DC6335DB25DF}" type="parTrans">
      <dgm:prSet/>
      <dgm:spPr/>
    </dgm:pt>
    <dgm:pt modelId="{C339FFD6-38BC-4658-A01B-B9EEE325B037}" cxnId="{AF8D3DBA-873C-4C19-83E7-DC6335DB25DF}" type="sibTrans">
      <dgm:prSet/>
      <dgm:spPr/>
    </dgm:pt>
    <dgm:pt modelId="{FDED9FA7-48A1-4B92-958B-2AF79DFCB5CB}" type="pres">
      <dgm:prSet presAssocID="{6304FCB8-5D5D-41BD-A2DC-3688E99BF8A0}" presName="hierChild1">
        <dgm:presLayoutVars>
          <dgm:orgChart val="1"/>
          <dgm:chPref val="1"/>
          <dgm:dir/>
          <dgm:animOne val="branch"/>
          <dgm:animLvl val="lvl"/>
          <dgm:resizeHandles/>
        </dgm:presLayoutVars>
      </dgm:prSet>
      <dgm:spPr/>
    </dgm:pt>
    <dgm:pt modelId="{2790CB51-E8CC-48B2-B617-F3D9C6E7827D}" type="pres">
      <dgm:prSet presAssocID="{2DD5496F-3BF5-4E1A-A267-D30F6F72CAA9}" presName="hierRoot1">
        <dgm:presLayoutVars>
          <dgm:hierBranch val="init"/>
        </dgm:presLayoutVars>
      </dgm:prSet>
      <dgm:spPr/>
    </dgm:pt>
    <dgm:pt modelId="{B87BCB0C-E64F-49BE-B687-03A670B4C499}" type="pres">
      <dgm:prSet presAssocID="{2DD5496F-3BF5-4E1A-A267-D30F6F72CAA9}" presName="rootComposite1"/>
      <dgm:spPr/>
    </dgm:pt>
    <dgm:pt modelId="{97DD11B3-37AD-4928-A48A-17ED906E8B57}" type="pres">
      <dgm:prSet presAssocID="{2DD5496F-3BF5-4E1A-A267-D30F6F72CAA9}" presName="hierChild2"/>
      <dgm:spPr/>
    </dgm:pt>
    <dgm:pt modelId="{B40DA74A-EAAA-48E4-9A24-96C0ABA6E934}" type="pres">
      <dgm:prSet presAssocID="{2DD5496F-3BF5-4E1A-A267-D30F6F72CAA9}" presName="hierChild3"/>
      <dgm:spPr/>
    </dgm:pt>
    <dgm:pt modelId="{6F5F977C-9F34-4BD0-A8FA-6F7B073DE8E0}" type="pres">
      <dgm:prSet presAssocID="{2DD5496F-3BF5-4E1A-A267-D30F6F72CAA9}" presName="rootText1" presStyleLbl="node0" presStyleIdx="0" presStyleCnt="1">
        <dgm:presLayoutVars>
          <dgm:chPref val="3"/>
        </dgm:presLayoutVars>
      </dgm:prSet>
      <dgm:spPr/>
    </dgm:pt>
    <dgm:pt modelId="{37DE00B4-2672-44AA-9437-5143D15A1F06}" type="pres">
      <dgm:prSet presAssocID="{2DD5496F-3BF5-4E1A-A267-D30F6F72CAA9}" presName="rootConnector1" presStyleLbl="node1"/>
      <dgm:spPr/>
    </dgm:pt>
    <dgm:pt modelId="{F578D846-F405-4A97-B8D0-8DC47BDF4D8F}" type="pres">
      <dgm:prSet presAssocID="{A3462124-8417-4A18-BBC1-5B8163EBC4CB}" presName="Name37" presStyleLbl="parChTrans1D2" presStyleIdx="0" presStyleCnt="4"/>
      <dgm:spPr/>
    </dgm:pt>
    <dgm:pt modelId="{02FC0DD1-CBE5-49D5-94A9-7804A3EB0D6A}" type="pres">
      <dgm:prSet presAssocID="{65274930-9B91-4CD3-8565-C07F7CCFAD62}" presName="hierRoot2">
        <dgm:presLayoutVars>
          <dgm:hierBranch val="init"/>
        </dgm:presLayoutVars>
      </dgm:prSet>
      <dgm:spPr/>
    </dgm:pt>
    <dgm:pt modelId="{CBF53486-CEB1-402C-ABF7-E028D35411F2}" type="pres">
      <dgm:prSet presAssocID="{65274930-9B91-4CD3-8565-C07F7CCFAD62}" presName="rootComposite"/>
      <dgm:spPr/>
    </dgm:pt>
    <dgm:pt modelId="{6C8D8BF6-202F-45B4-8E4A-AEEE2BCB7184}" type="pres">
      <dgm:prSet presAssocID="{65274930-9B91-4CD3-8565-C07F7CCFAD62}" presName="hierChild4"/>
      <dgm:spPr/>
    </dgm:pt>
    <dgm:pt modelId="{5E270E21-4A57-430F-9E80-B4C85617C6C7}" type="pres">
      <dgm:prSet presAssocID="{65274930-9B91-4CD3-8565-C07F7CCFAD62}" presName="hierChild5"/>
      <dgm:spPr/>
    </dgm:pt>
    <dgm:pt modelId="{44DDA16F-C45B-4D97-8E7D-3D486C0F78B0}" type="pres">
      <dgm:prSet presAssocID="{65274930-9B91-4CD3-8565-C07F7CCFAD62}" presName="rootText" presStyleLbl="node2" presStyleIdx="0" presStyleCnt="4">
        <dgm:presLayoutVars>
          <dgm:chPref val="3"/>
        </dgm:presLayoutVars>
      </dgm:prSet>
      <dgm:spPr/>
    </dgm:pt>
    <dgm:pt modelId="{68746CA7-8E4C-43A8-A145-6F6FF6705309}" type="pres">
      <dgm:prSet presAssocID="{65274930-9B91-4CD3-8565-C07F7CCFAD62}" presName="rootConnector" presStyleLbl="node2" presStyleIdx="0" presStyleCnt="4"/>
      <dgm:spPr/>
    </dgm:pt>
    <dgm:pt modelId="{F0C654CA-AE84-443A-8A30-E87BA302CDD3}" type="pres">
      <dgm:prSet presAssocID="{E779B5E6-BE0C-4C75-A047-D694E26DBD50}" presName="Name37" presStyleLbl="parChTrans1D2" presStyleIdx="1" presStyleCnt="4"/>
      <dgm:spPr/>
    </dgm:pt>
    <dgm:pt modelId="{7349FF56-7E8C-4D47-BBA4-0746CF110D0F}" type="pres">
      <dgm:prSet presAssocID="{EBB9D81B-42C5-4CE0-888D-635EB0D2E8E7}" presName="hierRoot2">
        <dgm:presLayoutVars>
          <dgm:hierBranch val="init"/>
        </dgm:presLayoutVars>
      </dgm:prSet>
      <dgm:spPr/>
    </dgm:pt>
    <dgm:pt modelId="{41A424DA-5E63-45B4-B9F9-9BD363933032}" type="pres">
      <dgm:prSet presAssocID="{EBB9D81B-42C5-4CE0-888D-635EB0D2E8E7}" presName="rootComposite"/>
      <dgm:spPr/>
    </dgm:pt>
    <dgm:pt modelId="{924F084C-C06B-4B75-B521-ED1DC8ABC864}" type="pres">
      <dgm:prSet presAssocID="{EBB9D81B-42C5-4CE0-888D-635EB0D2E8E7}" presName="hierChild4"/>
      <dgm:spPr/>
    </dgm:pt>
    <dgm:pt modelId="{14F61EA3-1BB3-46D5-B0CF-45309CD2865B}" type="pres">
      <dgm:prSet presAssocID="{EBB9D81B-42C5-4CE0-888D-635EB0D2E8E7}" presName="hierChild5"/>
      <dgm:spPr/>
    </dgm:pt>
    <dgm:pt modelId="{4360A63F-20F6-4702-A3C0-D1A386AAFE73}" type="pres">
      <dgm:prSet presAssocID="{EBB9D81B-42C5-4CE0-888D-635EB0D2E8E7}" presName="rootText" presStyleLbl="node2" presStyleIdx="1" presStyleCnt="4">
        <dgm:presLayoutVars>
          <dgm:chPref val="3"/>
        </dgm:presLayoutVars>
      </dgm:prSet>
      <dgm:spPr/>
    </dgm:pt>
    <dgm:pt modelId="{E550E90A-55DA-43C7-B8AC-5C41584FF170}" type="pres">
      <dgm:prSet presAssocID="{EBB9D81B-42C5-4CE0-888D-635EB0D2E8E7}" presName="rootConnector" presStyleLbl="node2" presStyleIdx="1" presStyleCnt="4"/>
      <dgm:spPr/>
    </dgm:pt>
    <dgm:pt modelId="{7987E028-B6FC-4A8F-8FFB-16FFC8CB819E}" type="pres">
      <dgm:prSet presAssocID="{42662BDC-F947-41A3-B1DE-1CD822121F87}" presName="Name37" presStyleLbl="parChTrans1D2" presStyleIdx="2" presStyleCnt="4"/>
      <dgm:spPr/>
    </dgm:pt>
    <dgm:pt modelId="{F4FDF46D-DA18-4724-81A4-D76FC264B891}" type="pres">
      <dgm:prSet presAssocID="{6687CAC7-6A0A-4287-BFC9-E2148310FE77}" presName="hierRoot2">
        <dgm:presLayoutVars>
          <dgm:hierBranch val="init"/>
        </dgm:presLayoutVars>
      </dgm:prSet>
      <dgm:spPr/>
    </dgm:pt>
    <dgm:pt modelId="{2FD46759-E95C-4EF6-A948-55FC2F24489B}" type="pres">
      <dgm:prSet presAssocID="{6687CAC7-6A0A-4287-BFC9-E2148310FE77}" presName="rootComposite"/>
      <dgm:spPr/>
    </dgm:pt>
    <dgm:pt modelId="{5437ADDF-CE78-42E8-841C-FC3529BD9E1E}" type="pres">
      <dgm:prSet presAssocID="{6687CAC7-6A0A-4287-BFC9-E2148310FE77}" presName="hierChild4"/>
      <dgm:spPr/>
    </dgm:pt>
    <dgm:pt modelId="{A2A44270-981D-48AB-9DBF-3B3CC2AF6E36}" type="pres">
      <dgm:prSet presAssocID="{6687CAC7-6A0A-4287-BFC9-E2148310FE77}" presName="hierChild5"/>
      <dgm:spPr/>
    </dgm:pt>
    <dgm:pt modelId="{FCF47113-6D74-4370-B058-6A2F063C204A}" type="pres">
      <dgm:prSet presAssocID="{6687CAC7-6A0A-4287-BFC9-E2148310FE77}" presName="rootText" presStyleLbl="node2" presStyleIdx="2" presStyleCnt="4">
        <dgm:presLayoutVars>
          <dgm:chPref val="3"/>
        </dgm:presLayoutVars>
      </dgm:prSet>
      <dgm:spPr/>
    </dgm:pt>
    <dgm:pt modelId="{3CADF3F7-3A8C-4FA9-AA35-903E06D82D21}" type="pres">
      <dgm:prSet presAssocID="{6687CAC7-6A0A-4287-BFC9-E2148310FE77}" presName="rootConnector" presStyleLbl="node2" presStyleIdx="2" presStyleCnt="4"/>
      <dgm:spPr/>
    </dgm:pt>
    <dgm:pt modelId="{D406E9C5-D8CF-4F87-B805-7A07A261187E}" type="pres">
      <dgm:prSet presAssocID="{B77D9CD5-54DD-45B8-959A-6285E0E81278}" presName="Name37" presStyleLbl="parChTrans1D2" presStyleIdx="3" presStyleCnt="4"/>
      <dgm:spPr/>
    </dgm:pt>
    <dgm:pt modelId="{7A4E0948-6214-423C-9F07-66AEF25623ED}" type="pres">
      <dgm:prSet presAssocID="{8FCA2796-1C34-412E-B26C-A0B96859D711}" presName="hierRoot2">
        <dgm:presLayoutVars>
          <dgm:hierBranch val="init"/>
        </dgm:presLayoutVars>
      </dgm:prSet>
      <dgm:spPr/>
    </dgm:pt>
    <dgm:pt modelId="{08B3DD4D-0758-43AF-8D30-9D99530AA3EF}" type="pres">
      <dgm:prSet presAssocID="{8FCA2796-1C34-412E-B26C-A0B96859D711}" presName="rootComposite"/>
      <dgm:spPr/>
    </dgm:pt>
    <dgm:pt modelId="{C53D2E4B-EFB4-411F-9800-4EFFEC6F5372}" type="pres">
      <dgm:prSet presAssocID="{8FCA2796-1C34-412E-B26C-A0B96859D711}" presName="hierChild4"/>
      <dgm:spPr/>
    </dgm:pt>
    <dgm:pt modelId="{4C740C74-F8F2-42E5-AF73-BCA6B925690E}" type="pres">
      <dgm:prSet presAssocID="{8FCA2796-1C34-412E-B26C-A0B96859D711}" presName="hierChild5"/>
      <dgm:spPr/>
    </dgm:pt>
    <dgm:pt modelId="{04F77404-E55C-40CE-B7D7-8A1CAF906E8D}" type="pres">
      <dgm:prSet presAssocID="{8FCA2796-1C34-412E-B26C-A0B96859D711}" presName="rootText" presStyleLbl="node2" presStyleIdx="3" presStyleCnt="4">
        <dgm:presLayoutVars>
          <dgm:chPref val="3"/>
        </dgm:presLayoutVars>
      </dgm:prSet>
      <dgm:spPr/>
    </dgm:pt>
    <dgm:pt modelId="{DB1AB559-2528-4848-A25C-BC23BB837D8A}" type="pres">
      <dgm:prSet presAssocID="{8FCA2796-1C34-412E-B26C-A0B96859D711}" presName="rootConnector" presStyleLbl="node2" presStyleIdx="3" presStyleCnt="4"/>
      <dgm:spPr/>
    </dgm:pt>
  </dgm:ptLst>
  <dgm:cxnLst>
    <dgm:cxn modelId="{DA8D2802-AF2C-4625-B767-0D1251078E78}" srcId="{6304FCB8-5D5D-41BD-A2DC-3688E99BF8A0}" destId="{2DD5496F-3BF5-4E1A-A267-D30F6F72CAA9}" srcOrd="0" destOrd="0" parTransId="{72BFAF0C-411A-494E-81F1-268BF8CE911C}" sibTransId="{C232CA78-BD8F-4643-B3E4-F687A211D563}"/>
    <dgm:cxn modelId="{C7D3F4F8-0FE0-4F15-8B97-2215BB06DA0B}" srcId="{2DD5496F-3BF5-4E1A-A267-D30F6F72CAA9}" destId="{65274930-9B91-4CD3-8565-C07F7CCFAD62}" srcOrd="0" destOrd="0" parTransId="{A3462124-8417-4A18-BBC1-5B8163EBC4CB}" sibTransId="{A44BD6D8-7EC7-4A22-918A-5F589B5F7678}"/>
    <dgm:cxn modelId="{200C3FC7-8F59-4E61-9878-89EE70443929}" srcId="{2DD5496F-3BF5-4E1A-A267-D30F6F72CAA9}" destId="{EBB9D81B-42C5-4CE0-888D-635EB0D2E8E7}" srcOrd="1" destOrd="0" parTransId="{E779B5E6-BE0C-4C75-A047-D694E26DBD50}" sibTransId="{5C9BCED8-1E90-4DC2-BDB0-5370671C1039}"/>
    <dgm:cxn modelId="{FDD9A17D-458C-452D-A84F-5562DFE45E3E}" srcId="{2DD5496F-3BF5-4E1A-A267-D30F6F72CAA9}" destId="{6687CAC7-6A0A-4287-BFC9-E2148310FE77}" srcOrd="2" destOrd="0" parTransId="{42662BDC-F947-41A3-B1DE-1CD822121F87}" sibTransId="{52ED4F3A-B854-454C-964A-98F0BE0A38E1}"/>
    <dgm:cxn modelId="{AF8D3DBA-873C-4C19-83E7-DC6335DB25DF}" srcId="{2DD5496F-3BF5-4E1A-A267-D30F6F72CAA9}" destId="{8FCA2796-1C34-412E-B26C-A0B96859D711}" srcOrd="3" destOrd="0" parTransId="{B77D9CD5-54DD-45B8-959A-6285E0E81278}" sibTransId="{C339FFD6-38BC-4658-A01B-B9EEE325B037}"/>
    <dgm:cxn modelId="{4499DD8B-4EC0-4B32-B69A-455E97AC92B7}" type="presOf" srcId="{6304FCB8-5D5D-41BD-A2DC-3688E99BF8A0}" destId="{FDED9FA7-48A1-4B92-958B-2AF79DFCB5CB}" srcOrd="0" destOrd="0"/>
    <dgm:cxn modelId="{931FDFC6-12CA-4136-A217-427D56998C05}" type="presParOf" srcId="{FDED9FA7-48A1-4B92-958B-2AF79DFCB5CB}" destId="{2790CB51-E8CC-48B2-B617-F3D9C6E7827D}" srcOrd="0" destOrd="0"/>
    <dgm:cxn modelId="{9B71B1F4-91AC-41DB-947E-0A11EAA996C8}" type="presParOf" srcId="{2790CB51-E8CC-48B2-B617-F3D9C6E7827D}" destId="{B87BCB0C-E64F-49BE-B687-03A670B4C499}" srcOrd="0" destOrd="0"/>
    <dgm:cxn modelId="{79B71D5C-77CF-46D7-A64C-52CA8CA325C3}" type="presParOf" srcId="{2790CB51-E8CC-48B2-B617-F3D9C6E7827D}" destId="{97DD11B3-37AD-4928-A48A-17ED906E8B57}" srcOrd="1" destOrd="0"/>
    <dgm:cxn modelId="{1C2158B0-AF75-44D8-976B-5BD9752AB67E}" type="presParOf" srcId="{2790CB51-E8CC-48B2-B617-F3D9C6E7827D}" destId="{B40DA74A-EAAA-48E4-9A24-96C0ABA6E934}" srcOrd="2" destOrd="0"/>
    <dgm:cxn modelId="{490A369F-D14A-40D6-8618-985DB4AD3FA7}" type="presParOf" srcId="{B87BCB0C-E64F-49BE-B687-03A670B4C499}" destId="{6F5F977C-9F34-4BD0-A8FA-6F7B073DE8E0}" srcOrd="0" destOrd="0"/>
    <dgm:cxn modelId="{7036A440-82B0-4B96-80F7-EE663D84FFD6}" type="presOf" srcId="{2DD5496F-3BF5-4E1A-A267-D30F6F72CAA9}" destId="{6F5F977C-9F34-4BD0-A8FA-6F7B073DE8E0}" srcOrd="0" destOrd="0"/>
    <dgm:cxn modelId="{3673581C-C22D-4B6E-9682-E5BFA2FF1024}" type="presParOf" srcId="{B87BCB0C-E64F-49BE-B687-03A670B4C499}" destId="{37DE00B4-2672-44AA-9437-5143D15A1F06}" srcOrd="1" destOrd="0"/>
    <dgm:cxn modelId="{52D51F92-1E83-438A-A23F-106625B4B793}" type="presOf" srcId="{2DD5496F-3BF5-4E1A-A267-D30F6F72CAA9}" destId="{37DE00B4-2672-44AA-9437-5143D15A1F06}" srcOrd="0" destOrd="0"/>
    <dgm:cxn modelId="{07C7F659-C19E-4B20-B3CF-4B0E76BEE0C8}" type="presParOf" srcId="{97DD11B3-37AD-4928-A48A-17ED906E8B57}" destId="{F578D846-F405-4A97-B8D0-8DC47BDF4D8F}" srcOrd="0" destOrd="0"/>
    <dgm:cxn modelId="{04DB26BC-7109-44BF-A62F-F1DC9DA65984}" type="presOf" srcId="{A3462124-8417-4A18-BBC1-5B8163EBC4CB}" destId="{F578D846-F405-4A97-B8D0-8DC47BDF4D8F}" srcOrd="0" destOrd="0"/>
    <dgm:cxn modelId="{2EEA598B-5793-4817-A484-AF234FE651A5}" type="presParOf" srcId="{97DD11B3-37AD-4928-A48A-17ED906E8B57}" destId="{02FC0DD1-CBE5-49D5-94A9-7804A3EB0D6A}" srcOrd="1" destOrd="0"/>
    <dgm:cxn modelId="{F1CB6C23-9182-4A10-A280-5C0A43DB9549}" type="presParOf" srcId="{02FC0DD1-CBE5-49D5-94A9-7804A3EB0D6A}" destId="{CBF53486-CEB1-402C-ABF7-E028D35411F2}" srcOrd="0" destOrd="0"/>
    <dgm:cxn modelId="{A43B351E-0462-4A8F-82C6-A12666AC9894}" type="presParOf" srcId="{02FC0DD1-CBE5-49D5-94A9-7804A3EB0D6A}" destId="{6C8D8BF6-202F-45B4-8E4A-AEEE2BCB7184}" srcOrd="1" destOrd="0"/>
    <dgm:cxn modelId="{D1A3959F-2FC9-4B6C-A6DE-A0BDC4E464E8}" type="presParOf" srcId="{02FC0DD1-CBE5-49D5-94A9-7804A3EB0D6A}" destId="{5E270E21-4A57-430F-9E80-B4C85617C6C7}" srcOrd="2" destOrd="0"/>
    <dgm:cxn modelId="{2B24085D-5DC4-4E2F-9E91-5643EDE4F588}" type="presParOf" srcId="{CBF53486-CEB1-402C-ABF7-E028D35411F2}" destId="{44DDA16F-C45B-4D97-8E7D-3D486C0F78B0}" srcOrd="0" destOrd="0"/>
    <dgm:cxn modelId="{A398E23A-9F4A-47E7-8E16-F0DCB6E284D5}" type="presOf" srcId="{65274930-9B91-4CD3-8565-C07F7CCFAD62}" destId="{44DDA16F-C45B-4D97-8E7D-3D486C0F78B0}" srcOrd="0" destOrd="0"/>
    <dgm:cxn modelId="{193A5D98-296B-4498-9EA2-B6D22616B6C3}" type="presParOf" srcId="{CBF53486-CEB1-402C-ABF7-E028D35411F2}" destId="{68746CA7-8E4C-43A8-A145-6F6FF6705309}" srcOrd="1" destOrd="0"/>
    <dgm:cxn modelId="{9399E3B8-9501-432B-B3E1-6C8800EC91B4}" type="presOf" srcId="{65274930-9B91-4CD3-8565-C07F7CCFAD62}" destId="{68746CA7-8E4C-43A8-A145-6F6FF6705309}" srcOrd="0" destOrd="0"/>
    <dgm:cxn modelId="{CD64ED9E-077F-4550-8174-822DAFC53E39}" type="presParOf" srcId="{97DD11B3-37AD-4928-A48A-17ED906E8B57}" destId="{F0C654CA-AE84-443A-8A30-E87BA302CDD3}" srcOrd="2" destOrd="0"/>
    <dgm:cxn modelId="{ECA00EC0-40B2-49F8-9277-139C325A1E65}" type="presOf" srcId="{E779B5E6-BE0C-4C75-A047-D694E26DBD50}" destId="{F0C654CA-AE84-443A-8A30-E87BA302CDD3}" srcOrd="0" destOrd="0"/>
    <dgm:cxn modelId="{D26BAC02-2A6B-4DD5-8640-0DB98DD9A428}" type="presParOf" srcId="{97DD11B3-37AD-4928-A48A-17ED906E8B57}" destId="{7349FF56-7E8C-4D47-BBA4-0746CF110D0F}" srcOrd="3" destOrd="0"/>
    <dgm:cxn modelId="{33B8FBFE-7BDE-41AB-B47B-E67F1B55EFEA}" type="presParOf" srcId="{7349FF56-7E8C-4D47-BBA4-0746CF110D0F}" destId="{41A424DA-5E63-45B4-B9F9-9BD363933032}" srcOrd="0" destOrd="0"/>
    <dgm:cxn modelId="{40BB61A9-3B4A-4A0A-8607-5FE1BBAD5DA1}" type="presParOf" srcId="{7349FF56-7E8C-4D47-BBA4-0746CF110D0F}" destId="{924F084C-C06B-4B75-B521-ED1DC8ABC864}" srcOrd="1" destOrd="0"/>
    <dgm:cxn modelId="{08BB4EDF-1EC2-4B4E-8539-E8198E9ED502}" type="presParOf" srcId="{7349FF56-7E8C-4D47-BBA4-0746CF110D0F}" destId="{14F61EA3-1BB3-46D5-B0CF-45309CD2865B}" srcOrd="2" destOrd="0"/>
    <dgm:cxn modelId="{0C2EF299-9333-4500-A977-477C72A40DAA}" type="presParOf" srcId="{41A424DA-5E63-45B4-B9F9-9BD363933032}" destId="{4360A63F-20F6-4702-A3C0-D1A386AAFE73}" srcOrd="0" destOrd="0"/>
    <dgm:cxn modelId="{9A36E313-224A-40D9-900D-65BCDD053A30}" type="presOf" srcId="{EBB9D81B-42C5-4CE0-888D-635EB0D2E8E7}" destId="{4360A63F-20F6-4702-A3C0-D1A386AAFE73}" srcOrd="0" destOrd="0"/>
    <dgm:cxn modelId="{26DE4539-B7CF-4F6D-8103-D10315C89A92}" type="presParOf" srcId="{41A424DA-5E63-45B4-B9F9-9BD363933032}" destId="{E550E90A-55DA-43C7-B8AC-5C41584FF170}" srcOrd="1" destOrd="0"/>
    <dgm:cxn modelId="{F6450AA0-CB3F-4E91-92FD-BA0523E4C1BC}" type="presOf" srcId="{EBB9D81B-42C5-4CE0-888D-635EB0D2E8E7}" destId="{E550E90A-55DA-43C7-B8AC-5C41584FF170}" srcOrd="0" destOrd="0"/>
    <dgm:cxn modelId="{DD192EB9-8E2A-4117-8EB7-AEDFF5CEDBE5}" type="presParOf" srcId="{97DD11B3-37AD-4928-A48A-17ED906E8B57}" destId="{7987E028-B6FC-4A8F-8FFB-16FFC8CB819E}" srcOrd="4" destOrd="0"/>
    <dgm:cxn modelId="{E3936144-989B-4FA9-9003-301BDBD9D0D2}" type="presOf" srcId="{42662BDC-F947-41A3-B1DE-1CD822121F87}" destId="{7987E028-B6FC-4A8F-8FFB-16FFC8CB819E}" srcOrd="0" destOrd="0"/>
    <dgm:cxn modelId="{FD5E1E20-E8DC-462F-9285-C4C01A1BBBF9}" type="presParOf" srcId="{97DD11B3-37AD-4928-A48A-17ED906E8B57}" destId="{F4FDF46D-DA18-4724-81A4-D76FC264B891}" srcOrd="5" destOrd="0"/>
    <dgm:cxn modelId="{28DFEE25-A7CA-4645-8E94-9731FA1413C6}" type="presParOf" srcId="{F4FDF46D-DA18-4724-81A4-D76FC264B891}" destId="{2FD46759-E95C-4EF6-A948-55FC2F24489B}" srcOrd="0" destOrd="0"/>
    <dgm:cxn modelId="{2A484794-D466-4156-99BC-F2A694352622}" type="presParOf" srcId="{F4FDF46D-DA18-4724-81A4-D76FC264B891}" destId="{5437ADDF-CE78-42E8-841C-FC3529BD9E1E}" srcOrd="1" destOrd="0"/>
    <dgm:cxn modelId="{1E483A65-3BB2-4665-A649-D97AE946D893}" type="presParOf" srcId="{F4FDF46D-DA18-4724-81A4-D76FC264B891}" destId="{A2A44270-981D-48AB-9DBF-3B3CC2AF6E36}" srcOrd="2" destOrd="0"/>
    <dgm:cxn modelId="{6A1176A2-1198-4568-96C3-F5104286D181}" type="presParOf" srcId="{2FD46759-E95C-4EF6-A948-55FC2F24489B}" destId="{FCF47113-6D74-4370-B058-6A2F063C204A}" srcOrd="0" destOrd="0"/>
    <dgm:cxn modelId="{953B56D5-5BDC-4B01-86B1-387950B5A804}" type="presOf" srcId="{6687CAC7-6A0A-4287-BFC9-E2148310FE77}" destId="{FCF47113-6D74-4370-B058-6A2F063C204A}" srcOrd="0" destOrd="0"/>
    <dgm:cxn modelId="{8821158F-49AE-4260-9392-0E488397EBEA}" type="presParOf" srcId="{2FD46759-E95C-4EF6-A948-55FC2F24489B}" destId="{3CADF3F7-3A8C-4FA9-AA35-903E06D82D21}" srcOrd="1" destOrd="0"/>
    <dgm:cxn modelId="{EBBF2677-2C0F-4B65-B72D-349CCA7F2AA1}" type="presOf" srcId="{6687CAC7-6A0A-4287-BFC9-E2148310FE77}" destId="{3CADF3F7-3A8C-4FA9-AA35-903E06D82D21}" srcOrd="0" destOrd="0"/>
    <dgm:cxn modelId="{93E6A225-1A92-4C48-9846-943B04F3FD1F}" type="presParOf" srcId="{97DD11B3-37AD-4928-A48A-17ED906E8B57}" destId="{D406E9C5-D8CF-4F87-B805-7A07A261187E}" srcOrd="6" destOrd="0"/>
    <dgm:cxn modelId="{97D30416-F9C4-4BD7-AB07-0EC69646D83A}" type="presOf" srcId="{B77D9CD5-54DD-45B8-959A-6285E0E81278}" destId="{D406E9C5-D8CF-4F87-B805-7A07A261187E}" srcOrd="0" destOrd="0"/>
    <dgm:cxn modelId="{A9E22A4F-CC19-4690-9AF0-447A2341E8A8}" type="presParOf" srcId="{97DD11B3-37AD-4928-A48A-17ED906E8B57}" destId="{7A4E0948-6214-423C-9F07-66AEF25623ED}" srcOrd="7" destOrd="0"/>
    <dgm:cxn modelId="{D70811B1-EEDA-4627-B7EF-EBA9C4B4D72D}" type="presParOf" srcId="{7A4E0948-6214-423C-9F07-66AEF25623ED}" destId="{08B3DD4D-0758-43AF-8D30-9D99530AA3EF}" srcOrd="0" destOrd="0"/>
    <dgm:cxn modelId="{F4186531-8B37-4839-AE67-1CA6DE6C2931}" type="presParOf" srcId="{7A4E0948-6214-423C-9F07-66AEF25623ED}" destId="{C53D2E4B-EFB4-411F-9800-4EFFEC6F5372}" srcOrd="1" destOrd="0"/>
    <dgm:cxn modelId="{3857DC20-D288-4F06-A868-DED9CB4B7EB6}" type="presParOf" srcId="{7A4E0948-6214-423C-9F07-66AEF25623ED}" destId="{4C740C74-F8F2-42E5-AF73-BCA6B925690E}" srcOrd="2" destOrd="0"/>
    <dgm:cxn modelId="{86FCC5B0-0CF3-4C48-84A6-D1B08862595D}" type="presParOf" srcId="{08B3DD4D-0758-43AF-8D30-9D99530AA3EF}" destId="{04F77404-E55C-40CE-B7D7-8A1CAF906E8D}" srcOrd="0" destOrd="0"/>
    <dgm:cxn modelId="{04AD712E-533F-45B9-A0A1-1D17EEE8D809}" type="presOf" srcId="{8FCA2796-1C34-412E-B26C-A0B96859D711}" destId="{04F77404-E55C-40CE-B7D7-8A1CAF906E8D}" srcOrd="0" destOrd="0"/>
    <dgm:cxn modelId="{7D34A32C-2D9E-45BF-9888-81F173676CFE}" type="presParOf" srcId="{08B3DD4D-0758-43AF-8D30-9D99530AA3EF}" destId="{DB1AB559-2528-4848-A25C-BC23BB837D8A}" srcOrd="1" destOrd="0"/>
    <dgm:cxn modelId="{FFB15C6C-5A3F-4121-84F7-F5808CFFFFA3}" type="presOf" srcId="{8FCA2796-1C34-412E-B26C-A0B96859D711}" destId="{DB1AB559-2528-4848-A25C-BC23BB837D8A}" srcOrd="0" destOrd="0"/>
  </dgm:cxnLst>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3FB446-45BE-499D-92A5-FBB901202847}" type="doc">
      <dgm:prSet loTypeId="urn:microsoft.com/office/officeart/2005/8/layout/orgChart1" qsTypeId="urn:microsoft.com/office/officeart/2005/8/quickstyle/simple5" csTypeId="urn:microsoft.com/office/officeart/2005/8/colors/accent1_2"/>
      <dgm:spPr/>
    </dgm:pt>
    <dgm:pt modelId="{5DDD17C5-7D46-4A7D-8138-F3F0327C7C1C}">
      <dgm:prSet phldr="0" custT="0"/>
      <dgm:spPr/>
      <dgm:t>
        <a:bodyPr wrap="square"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大学业务</a:t>
          </a:r>
          <a:endParaRPr lang="zh-CN"/>
        </a:p>
      </dgm:t>
    </dgm:pt>
    <dgm:pt modelId="{B6E03872-D72E-4172-A591-78D8B2BED2C4}" cxnId="{C1FD2638-0DC5-4157-99EC-3C08DB6AEEAB}" type="parTrans">
      <dgm:prSet/>
      <dgm:spPr/>
    </dgm:pt>
    <dgm:pt modelId="{8240F9CA-04B2-42B7-85A0-7FB519EBA486}" cxnId="{C1FD2638-0DC5-4157-99EC-3C08DB6AEEAB}" type="sibTrans">
      <dgm:prSet/>
      <dgm:spPr/>
    </dgm:pt>
    <dgm:pt modelId="{4A1BA983-FA6E-4D05-BC37-B79CEF92C961}">
      <dgm:prSet phldr="0" custT="0"/>
      <dgm:spPr/>
      <dgm:t>
        <a:bodyPr wrap="square"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教学</a:t>
          </a:r>
          <a:endParaRPr lang="zh-CN"/>
        </a:p>
      </dgm:t>
    </dgm:pt>
    <dgm:pt modelId="{1006FAE3-D062-4850-84D9-11C839D120C1}" cxnId="{F725F41B-C91B-412D-BBA7-6BAD600E3146}" type="parTrans">
      <dgm:prSet/>
      <dgm:spPr/>
    </dgm:pt>
    <dgm:pt modelId="{2BA432D3-6750-48C8-9D37-11E0C6165A7B}" cxnId="{F725F41B-C91B-412D-BBA7-6BAD600E3146}" type="sibTrans">
      <dgm:prSet/>
      <dgm:spPr/>
    </dgm:pt>
    <dgm:pt modelId="{21366DA2-0779-4547-9015-1F36966FA5D7}">
      <dgm:prSet phldr="0" custT="0"/>
      <dgm:spPr/>
      <dgm:t>
        <a:bodyPr wrap="square"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科研</a:t>
          </a:r>
          <a:endParaRPr lang="zh-CN"/>
        </a:p>
      </dgm:t>
    </dgm:pt>
    <dgm:pt modelId="{C6BCD371-60DA-42D8-BC58-AACBB7CAAE1C}" cxnId="{841C9A54-6A26-4E9F-9788-18EE9C158836}" type="parTrans">
      <dgm:prSet/>
      <dgm:spPr/>
    </dgm:pt>
    <dgm:pt modelId="{00D681F6-6407-4E1F-88B9-DA89579E1F60}" cxnId="{841C9A54-6A26-4E9F-9788-18EE9C158836}" type="sibTrans">
      <dgm:prSet/>
      <dgm:spPr/>
    </dgm:pt>
    <dgm:pt modelId="{E18BB294-55A2-4D7B-9471-EDF9B72E8847}">
      <dgm:prSet phldr="0" custT="0"/>
      <dgm:spPr/>
      <dgm:t>
        <a:bodyPr wrap="square"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管理</a:t>
          </a:r>
          <a:endParaRPr lang="zh-CN"/>
        </a:p>
      </dgm:t>
    </dgm:pt>
    <dgm:pt modelId="{E17D50CB-9BD7-4291-9690-67FB7FF2D040}" cxnId="{625546CF-9EC5-4553-9F6A-69EBB30A5775}" type="parTrans">
      <dgm:prSet/>
      <dgm:spPr/>
    </dgm:pt>
    <dgm:pt modelId="{31FDD0B3-EC87-4EF5-8492-F14B9D00CBB1}" cxnId="{625546CF-9EC5-4553-9F6A-69EBB30A5775}" type="sibTrans">
      <dgm:prSet/>
      <dgm:spPr/>
    </dgm:pt>
    <dgm:pt modelId="{19B2706E-517F-4AB9-86D7-626152EEE263}" type="pres">
      <dgm:prSet presAssocID="{633FB446-45BE-499D-92A5-FBB901202847}" presName="hierChild1">
        <dgm:presLayoutVars>
          <dgm:orgChart val="1"/>
          <dgm:chPref val="1"/>
          <dgm:dir/>
          <dgm:animOne val="branch"/>
          <dgm:animLvl val="lvl"/>
          <dgm:resizeHandles/>
        </dgm:presLayoutVars>
      </dgm:prSet>
      <dgm:spPr/>
    </dgm:pt>
    <dgm:pt modelId="{48EADBEA-7A4A-4182-8B3E-91BFAE51EC9D}" type="pres">
      <dgm:prSet presAssocID="{5DDD17C5-7D46-4A7D-8138-F3F0327C7C1C}" presName="hierRoot1">
        <dgm:presLayoutVars>
          <dgm:hierBranch val="init"/>
        </dgm:presLayoutVars>
      </dgm:prSet>
      <dgm:spPr/>
    </dgm:pt>
    <dgm:pt modelId="{54F5CF3B-508D-4219-B4FB-84C6546C73B3}" type="pres">
      <dgm:prSet presAssocID="{5DDD17C5-7D46-4A7D-8138-F3F0327C7C1C}" presName="rootComposite1"/>
      <dgm:spPr/>
    </dgm:pt>
    <dgm:pt modelId="{B74C68EA-DA24-450B-8ECE-45C907F90815}" type="pres">
      <dgm:prSet presAssocID="{5DDD17C5-7D46-4A7D-8138-F3F0327C7C1C}" presName="hierChild2"/>
      <dgm:spPr/>
    </dgm:pt>
    <dgm:pt modelId="{46FFECC0-81E8-496D-9C36-9E9718D5D3A6}" type="pres">
      <dgm:prSet presAssocID="{5DDD17C5-7D46-4A7D-8138-F3F0327C7C1C}" presName="hierChild3"/>
      <dgm:spPr/>
    </dgm:pt>
    <dgm:pt modelId="{E9B4A8FB-D31E-42AD-96E7-75620B072EAC}" type="pres">
      <dgm:prSet presAssocID="{5DDD17C5-7D46-4A7D-8138-F3F0327C7C1C}" presName="rootText1" presStyleLbl="node0" presStyleIdx="0" presStyleCnt="1">
        <dgm:presLayoutVars>
          <dgm:chPref val="3"/>
        </dgm:presLayoutVars>
      </dgm:prSet>
      <dgm:spPr/>
    </dgm:pt>
    <dgm:pt modelId="{C12E5527-4A83-4654-ACB7-F97197E8A318}" type="pres">
      <dgm:prSet presAssocID="{5DDD17C5-7D46-4A7D-8138-F3F0327C7C1C}" presName="rootConnector1" presStyleLbl="node1"/>
      <dgm:spPr/>
    </dgm:pt>
    <dgm:pt modelId="{77408A6A-776C-48A1-A6BC-F3C50F6FA57C}" type="pres">
      <dgm:prSet presAssocID="{1006FAE3-D062-4850-84D9-11C839D120C1}" presName="Name37" presStyleLbl="parChTrans1D2" presStyleIdx="0" presStyleCnt="3"/>
      <dgm:spPr/>
    </dgm:pt>
    <dgm:pt modelId="{F5028B03-474B-4DB3-90CC-893BA24F89E3}" type="pres">
      <dgm:prSet presAssocID="{4A1BA983-FA6E-4D05-BC37-B79CEF92C961}" presName="hierRoot2">
        <dgm:presLayoutVars>
          <dgm:hierBranch val="init"/>
        </dgm:presLayoutVars>
      </dgm:prSet>
      <dgm:spPr/>
    </dgm:pt>
    <dgm:pt modelId="{F77B45A4-6819-46D4-8545-BC0A41497AE3}" type="pres">
      <dgm:prSet presAssocID="{4A1BA983-FA6E-4D05-BC37-B79CEF92C961}" presName="rootComposite"/>
      <dgm:spPr/>
    </dgm:pt>
    <dgm:pt modelId="{2D21DE70-F9D0-4C89-8EB0-7CB4C51D79C7}" type="pres">
      <dgm:prSet presAssocID="{4A1BA983-FA6E-4D05-BC37-B79CEF92C961}" presName="hierChild4"/>
      <dgm:spPr/>
    </dgm:pt>
    <dgm:pt modelId="{F4FC5844-7EB5-4A5A-A822-153747B8AA20}" type="pres">
      <dgm:prSet presAssocID="{4A1BA983-FA6E-4D05-BC37-B79CEF92C961}" presName="hierChild5"/>
      <dgm:spPr/>
    </dgm:pt>
    <dgm:pt modelId="{F0319F10-6EFC-4139-AEC3-77FECC4E3ADA}" type="pres">
      <dgm:prSet presAssocID="{4A1BA983-FA6E-4D05-BC37-B79CEF92C961}" presName="rootText" presStyleLbl="node2" presStyleIdx="0" presStyleCnt="3">
        <dgm:presLayoutVars>
          <dgm:chPref val="3"/>
        </dgm:presLayoutVars>
      </dgm:prSet>
      <dgm:spPr/>
    </dgm:pt>
    <dgm:pt modelId="{C92FB98E-AB93-43EC-BB7E-01DCAAE4457D}" type="pres">
      <dgm:prSet presAssocID="{4A1BA983-FA6E-4D05-BC37-B79CEF92C961}" presName="rootConnector" presStyleLbl="node2" presStyleIdx="0" presStyleCnt="3"/>
      <dgm:spPr/>
    </dgm:pt>
    <dgm:pt modelId="{20904029-6A91-40E9-8090-6A740A6A8517}" type="pres">
      <dgm:prSet presAssocID="{C6BCD371-60DA-42D8-BC58-AACBB7CAAE1C}" presName="Name37" presStyleLbl="parChTrans1D2" presStyleIdx="1" presStyleCnt="3"/>
      <dgm:spPr/>
    </dgm:pt>
    <dgm:pt modelId="{E228B796-538A-4F2D-B1A8-58FD7B88C68A}" type="pres">
      <dgm:prSet presAssocID="{21366DA2-0779-4547-9015-1F36966FA5D7}" presName="hierRoot2">
        <dgm:presLayoutVars>
          <dgm:hierBranch val="init"/>
        </dgm:presLayoutVars>
      </dgm:prSet>
      <dgm:spPr/>
    </dgm:pt>
    <dgm:pt modelId="{860E36D0-8918-4895-9562-B90FE9DB731B}" type="pres">
      <dgm:prSet presAssocID="{21366DA2-0779-4547-9015-1F36966FA5D7}" presName="rootComposite"/>
      <dgm:spPr/>
    </dgm:pt>
    <dgm:pt modelId="{04A6FE66-F1DD-44BB-9DE7-E8ED6F23B4BE}" type="pres">
      <dgm:prSet presAssocID="{21366DA2-0779-4547-9015-1F36966FA5D7}" presName="hierChild4"/>
      <dgm:spPr/>
    </dgm:pt>
    <dgm:pt modelId="{097FC378-3E21-4825-970F-12289BE285FE}" type="pres">
      <dgm:prSet presAssocID="{21366DA2-0779-4547-9015-1F36966FA5D7}" presName="hierChild5"/>
      <dgm:spPr/>
    </dgm:pt>
    <dgm:pt modelId="{1CCD26AD-0995-442F-8DF0-C076E888F7B3}" type="pres">
      <dgm:prSet presAssocID="{21366DA2-0779-4547-9015-1F36966FA5D7}" presName="rootText" presStyleLbl="node2" presStyleIdx="1" presStyleCnt="3">
        <dgm:presLayoutVars>
          <dgm:chPref val="3"/>
        </dgm:presLayoutVars>
      </dgm:prSet>
      <dgm:spPr/>
    </dgm:pt>
    <dgm:pt modelId="{84A180F9-ED2F-4C8C-BFB7-55F547770DA8}" type="pres">
      <dgm:prSet presAssocID="{21366DA2-0779-4547-9015-1F36966FA5D7}" presName="rootConnector" presStyleLbl="node2" presStyleIdx="1" presStyleCnt="3"/>
      <dgm:spPr/>
    </dgm:pt>
    <dgm:pt modelId="{FFE1C681-7701-4D48-A7F6-4DD65C4D3BD9}" type="pres">
      <dgm:prSet presAssocID="{E17D50CB-9BD7-4291-9690-67FB7FF2D040}" presName="Name37" presStyleLbl="parChTrans1D2" presStyleIdx="2" presStyleCnt="3"/>
      <dgm:spPr/>
    </dgm:pt>
    <dgm:pt modelId="{2CA599EF-C8F0-4801-9769-335DB869B623}" type="pres">
      <dgm:prSet presAssocID="{E18BB294-55A2-4D7B-9471-EDF9B72E8847}" presName="hierRoot2">
        <dgm:presLayoutVars>
          <dgm:hierBranch val="init"/>
        </dgm:presLayoutVars>
      </dgm:prSet>
      <dgm:spPr/>
    </dgm:pt>
    <dgm:pt modelId="{9FE4CFCA-0CD9-432F-B1F7-3841C7B9C357}" type="pres">
      <dgm:prSet presAssocID="{E18BB294-55A2-4D7B-9471-EDF9B72E8847}" presName="rootComposite"/>
      <dgm:spPr/>
    </dgm:pt>
    <dgm:pt modelId="{0B0D85B7-FB58-4233-B92C-03722E35FC8B}" type="pres">
      <dgm:prSet presAssocID="{E18BB294-55A2-4D7B-9471-EDF9B72E8847}" presName="hierChild4"/>
      <dgm:spPr/>
    </dgm:pt>
    <dgm:pt modelId="{186575BB-C149-4094-8227-F4315015AA5F}" type="pres">
      <dgm:prSet presAssocID="{E18BB294-55A2-4D7B-9471-EDF9B72E8847}" presName="hierChild5"/>
      <dgm:spPr/>
    </dgm:pt>
    <dgm:pt modelId="{0013AF3F-0FBD-45EB-9187-3E15BF7CAAB9}" type="pres">
      <dgm:prSet presAssocID="{E18BB294-55A2-4D7B-9471-EDF9B72E8847}" presName="rootText" presStyleLbl="node2" presStyleIdx="2" presStyleCnt="3">
        <dgm:presLayoutVars>
          <dgm:chPref val="3"/>
        </dgm:presLayoutVars>
      </dgm:prSet>
      <dgm:spPr/>
    </dgm:pt>
    <dgm:pt modelId="{5F43D1A9-632C-4981-8E69-7800D5775C60}" type="pres">
      <dgm:prSet presAssocID="{E18BB294-55A2-4D7B-9471-EDF9B72E8847}" presName="rootConnector" presStyleLbl="node2" presStyleIdx="2" presStyleCnt="3"/>
      <dgm:spPr/>
    </dgm:pt>
  </dgm:ptLst>
  <dgm:cxnLst>
    <dgm:cxn modelId="{C1FD2638-0DC5-4157-99EC-3C08DB6AEEAB}" srcId="{633FB446-45BE-499D-92A5-FBB901202847}" destId="{5DDD17C5-7D46-4A7D-8138-F3F0327C7C1C}" srcOrd="0" destOrd="0" parTransId="{B6E03872-D72E-4172-A591-78D8B2BED2C4}" sibTransId="{8240F9CA-04B2-42B7-85A0-7FB519EBA486}"/>
    <dgm:cxn modelId="{F725F41B-C91B-412D-BBA7-6BAD600E3146}" srcId="{5DDD17C5-7D46-4A7D-8138-F3F0327C7C1C}" destId="{4A1BA983-FA6E-4D05-BC37-B79CEF92C961}" srcOrd="0" destOrd="0" parTransId="{1006FAE3-D062-4850-84D9-11C839D120C1}" sibTransId="{2BA432D3-6750-48C8-9D37-11E0C6165A7B}"/>
    <dgm:cxn modelId="{841C9A54-6A26-4E9F-9788-18EE9C158836}" srcId="{5DDD17C5-7D46-4A7D-8138-F3F0327C7C1C}" destId="{21366DA2-0779-4547-9015-1F36966FA5D7}" srcOrd="1" destOrd="0" parTransId="{C6BCD371-60DA-42D8-BC58-AACBB7CAAE1C}" sibTransId="{00D681F6-6407-4E1F-88B9-DA89579E1F60}"/>
    <dgm:cxn modelId="{625546CF-9EC5-4553-9F6A-69EBB30A5775}" srcId="{5DDD17C5-7D46-4A7D-8138-F3F0327C7C1C}" destId="{E18BB294-55A2-4D7B-9471-EDF9B72E8847}" srcOrd="2" destOrd="0" parTransId="{E17D50CB-9BD7-4291-9690-67FB7FF2D040}" sibTransId="{31FDD0B3-EC87-4EF5-8492-F14B9D00CBB1}"/>
    <dgm:cxn modelId="{4FEA6B23-147C-4B3E-81F8-045263D97FA2}" type="presOf" srcId="{633FB446-45BE-499D-92A5-FBB901202847}" destId="{19B2706E-517F-4AB9-86D7-626152EEE263}" srcOrd="0" destOrd="0"/>
    <dgm:cxn modelId="{0FB54032-8AA9-42F7-9796-57D8568E7C12}" type="presParOf" srcId="{19B2706E-517F-4AB9-86D7-626152EEE263}" destId="{48EADBEA-7A4A-4182-8B3E-91BFAE51EC9D}" srcOrd="0" destOrd="0"/>
    <dgm:cxn modelId="{76A6E115-0E19-445D-A9C5-FAF227874D83}" type="presParOf" srcId="{48EADBEA-7A4A-4182-8B3E-91BFAE51EC9D}" destId="{54F5CF3B-508D-4219-B4FB-84C6546C73B3}" srcOrd="0" destOrd="0"/>
    <dgm:cxn modelId="{C6E87018-36A7-41E6-92F7-B6E05162B7B1}" type="presParOf" srcId="{48EADBEA-7A4A-4182-8B3E-91BFAE51EC9D}" destId="{B74C68EA-DA24-450B-8ECE-45C907F90815}" srcOrd="1" destOrd="0"/>
    <dgm:cxn modelId="{09799C88-3342-47C0-9596-D9E36950C02F}" type="presParOf" srcId="{48EADBEA-7A4A-4182-8B3E-91BFAE51EC9D}" destId="{46FFECC0-81E8-496D-9C36-9E9718D5D3A6}" srcOrd="2" destOrd="0"/>
    <dgm:cxn modelId="{D2662E09-C2C2-47D1-A739-A11D1EF2D111}" type="presParOf" srcId="{54F5CF3B-508D-4219-B4FB-84C6546C73B3}" destId="{E9B4A8FB-D31E-42AD-96E7-75620B072EAC}" srcOrd="0" destOrd="0"/>
    <dgm:cxn modelId="{93170ADA-D3EC-4F47-A823-6FE954F36C5E}" type="presOf" srcId="{5DDD17C5-7D46-4A7D-8138-F3F0327C7C1C}" destId="{E9B4A8FB-D31E-42AD-96E7-75620B072EAC}" srcOrd="0" destOrd="0"/>
    <dgm:cxn modelId="{DD537CAC-B12B-4DFD-9DB2-B3C3EC446C4F}" type="presParOf" srcId="{54F5CF3B-508D-4219-B4FB-84C6546C73B3}" destId="{C12E5527-4A83-4654-ACB7-F97197E8A318}" srcOrd="1" destOrd="0"/>
    <dgm:cxn modelId="{8CDF27BD-A7F8-403E-91E2-250E0A1CE2CD}" type="presOf" srcId="{5DDD17C5-7D46-4A7D-8138-F3F0327C7C1C}" destId="{C12E5527-4A83-4654-ACB7-F97197E8A318}" srcOrd="0" destOrd="0"/>
    <dgm:cxn modelId="{376022F1-C175-44A1-96B3-D791EE60B668}" type="presParOf" srcId="{B74C68EA-DA24-450B-8ECE-45C907F90815}" destId="{77408A6A-776C-48A1-A6BC-F3C50F6FA57C}" srcOrd="0" destOrd="0"/>
    <dgm:cxn modelId="{10B08F50-7EBB-49E1-BAE3-5B26CFB06F43}" type="presOf" srcId="{1006FAE3-D062-4850-84D9-11C839D120C1}" destId="{77408A6A-776C-48A1-A6BC-F3C50F6FA57C}" srcOrd="0" destOrd="0"/>
    <dgm:cxn modelId="{94EDA8EF-DC21-477C-99CC-88F36E74832E}" type="presParOf" srcId="{B74C68EA-DA24-450B-8ECE-45C907F90815}" destId="{F5028B03-474B-4DB3-90CC-893BA24F89E3}" srcOrd="1" destOrd="0"/>
    <dgm:cxn modelId="{926FA13F-48D1-46EE-B7B2-40215786936F}" type="presParOf" srcId="{F5028B03-474B-4DB3-90CC-893BA24F89E3}" destId="{F77B45A4-6819-46D4-8545-BC0A41497AE3}" srcOrd="0" destOrd="0"/>
    <dgm:cxn modelId="{20EE4DA2-8E77-4290-A777-2FE8746898AF}" type="presParOf" srcId="{F5028B03-474B-4DB3-90CC-893BA24F89E3}" destId="{2D21DE70-F9D0-4C89-8EB0-7CB4C51D79C7}" srcOrd="1" destOrd="0"/>
    <dgm:cxn modelId="{6531B888-C80B-4D72-9011-D8979434112D}" type="presParOf" srcId="{F5028B03-474B-4DB3-90CC-893BA24F89E3}" destId="{F4FC5844-7EB5-4A5A-A822-153747B8AA20}" srcOrd="2" destOrd="0"/>
    <dgm:cxn modelId="{671D1EE9-4FF0-4C3E-880D-77EEB8115664}" type="presParOf" srcId="{F77B45A4-6819-46D4-8545-BC0A41497AE3}" destId="{F0319F10-6EFC-4139-AEC3-77FECC4E3ADA}" srcOrd="0" destOrd="0"/>
    <dgm:cxn modelId="{F349C899-714F-4715-8656-74E99271A0E2}" type="presOf" srcId="{4A1BA983-FA6E-4D05-BC37-B79CEF92C961}" destId="{F0319F10-6EFC-4139-AEC3-77FECC4E3ADA}" srcOrd="0" destOrd="0"/>
    <dgm:cxn modelId="{1B3F493B-FCE9-4EFA-85C6-9DC6C6F564AF}" type="presParOf" srcId="{F77B45A4-6819-46D4-8545-BC0A41497AE3}" destId="{C92FB98E-AB93-43EC-BB7E-01DCAAE4457D}" srcOrd="1" destOrd="0"/>
    <dgm:cxn modelId="{A19ECE64-8F72-4A35-8970-3C1B9D19DA3F}" type="presOf" srcId="{4A1BA983-FA6E-4D05-BC37-B79CEF92C961}" destId="{C92FB98E-AB93-43EC-BB7E-01DCAAE4457D}" srcOrd="0" destOrd="0"/>
    <dgm:cxn modelId="{B1D5CFF0-C5A7-4AC5-A94F-CAD6FF17EB70}" type="presParOf" srcId="{B74C68EA-DA24-450B-8ECE-45C907F90815}" destId="{20904029-6A91-40E9-8090-6A740A6A8517}" srcOrd="2" destOrd="0"/>
    <dgm:cxn modelId="{EA70DBAD-4D79-46F0-A8D3-D4F15F6FA246}" type="presOf" srcId="{C6BCD371-60DA-42D8-BC58-AACBB7CAAE1C}" destId="{20904029-6A91-40E9-8090-6A740A6A8517}" srcOrd="0" destOrd="0"/>
    <dgm:cxn modelId="{4A77E498-F285-4C00-B245-FC28FB65CB7C}" type="presParOf" srcId="{B74C68EA-DA24-450B-8ECE-45C907F90815}" destId="{E228B796-538A-4F2D-B1A8-58FD7B88C68A}" srcOrd="3" destOrd="0"/>
    <dgm:cxn modelId="{A2F331D7-B678-4233-AFCA-8A67AFDD9DA2}" type="presParOf" srcId="{E228B796-538A-4F2D-B1A8-58FD7B88C68A}" destId="{860E36D0-8918-4895-9562-B90FE9DB731B}" srcOrd="0" destOrd="0"/>
    <dgm:cxn modelId="{EF5A8EBD-F807-4609-966A-115ADB240470}" type="presParOf" srcId="{E228B796-538A-4F2D-B1A8-58FD7B88C68A}" destId="{04A6FE66-F1DD-44BB-9DE7-E8ED6F23B4BE}" srcOrd="1" destOrd="0"/>
    <dgm:cxn modelId="{899BDA99-D51A-46C2-954C-91E3572E21A3}" type="presParOf" srcId="{E228B796-538A-4F2D-B1A8-58FD7B88C68A}" destId="{097FC378-3E21-4825-970F-12289BE285FE}" srcOrd="2" destOrd="0"/>
    <dgm:cxn modelId="{408F1C80-6964-4B88-9F6F-347C216EC02A}" type="presParOf" srcId="{860E36D0-8918-4895-9562-B90FE9DB731B}" destId="{1CCD26AD-0995-442F-8DF0-C076E888F7B3}" srcOrd="0" destOrd="0"/>
    <dgm:cxn modelId="{2F9610F4-1966-4DF9-B48F-A2D03D333C8D}" type="presOf" srcId="{21366DA2-0779-4547-9015-1F36966FA5D7}" destId="{1CCD26AD-0995-442F-8DF0-C076E888F7B3}" srcOrd="0" destOrd="0"/>
    <dgm:cxn modelId="{01875C7C-342B-43CA-9112-918FFE9683E0}" type="presParOf" srcId="{860E36D0-8918-4895-9562-B90FE9DB731B}" destId="{84A180F9-ED2F-4C8C-BFB7-55F547770DA8}" srcOrd="1" destOrd="0"/>
    <dgm:cxn modelId="{4E7B0C00-902F-4AD1-861D-DB329EB38E2B}" type="presOf" srcId="{21366DA2-0779-4547-9015-1F36966FA5D7}" destId="{84A180F9-ED2F-4C8C-BFB7-55F547770DA8}" srcOrd="0" destOrd="0"/>
    <dgm:cxn modelId="{1845A86E-DF7A-4D13-B4D8-DD68DA81C726}" type="presParOf" srcId="{B74C68EA-DA24-450B-8ECE-45C907F90815}" destId="{FFE1C681-7701-4D48-A7F6-4DD65C4D3BD9}" srcOrd="4" destOrd="0"/>
    <dgm:cxn modelId="{20215AA0-43CC-4A1F-9849-D358D64D3550}" type="presOf" srcId="{E17D50CB-9BD7-4291-9690-67FB7FF2D040}" destId="{FFE1C681-7701-4D48-A7F6-4DD65C4D3BD9}" srcOrd="0" destOrd="0"/>
    <dgm:cxn modelId="{9A77C1F6-642A-4F14-89CF-757AA1ED13E3}" type="presParOf" srcId="{B74C68EA-DA24-450B-8ECE-45C907F90815}" destId="{2CA599EF-C8F0-4801-9769-335DB869B623}" srcOrd="5" destOrd="0"/>
    <dgm:cxn modelId="{AEEC91C9-3416-4212-9E18-2FEB0B3EA4CA}" type="presParOf" srcId="{2CA599EF-C8F0-4801-9769-335DB869B623}" destId="{9FE4CFCA-0CD9-432F-B1F7-3841C7B9C357}" srcOrd="0" destOrd="0"/>
    <dgm:cxn modelId="{D871BD35-9533-486A-AE63-F5382F59F8AB}" type="presParOf" srcId="{2CA599EF-C8F0-4801-9769-335DB869B623}" destId="{0B0D85B7-FB58-4233-B92C-03722E35FC8B}" srcOrd="1" destOrd="0"/>
    <dgm:cxn modelId="{EB103A91-908C-48B9-AA56-171783F4E46C}" type="presParOf" srcId="{2CA599EF-C8F0-4801-9769-335DB869B623}" destId="{186575BB-C149-4094-8227-F4315015AA5F}" srcOrd="2" destOrd="0"/>
    <dgm:cxn modelId="{92E013FA-E3D2-40E6-9FE4-22DB492C2D71}" type="presParOf" srcId="{9FE4CFCA-0CD9-432F-B1F7-3841C7B9C357}" destId="{0013AF3F-0FBD-45EB-9187-3E15BF7CAAB9}" srcOrd="0" destOrd="0"/>
    <dgm:cxn modelId="{2C89B069-49BE-4590-BF11-229B22F115F7}" type="presOf" srcId="{E18BB294-55A2-4D7B-9471-EDF9B72E8847}" destId="{0013AF3F-0FBD-45EB-9187-3E15BF7CAAB9}" srcOrd="0" destOrd="0"/>
    <dgm:cxn modelId="{A38F611E-CB21-46F8-AF6C-0271B977BA26}" type="presParOf" srcId="{9FE4CFCA-0CD9-432F-B1F7-3841C7B9C357}" destId="{5F43D1A9-632C-4981-8E69-7800D5775C60}" srcOrd="1" destOrd="0"/>
    <dgm:cxn modelId="{91B75D78-E1DC-42D0-9FCA-9095BFE75F82}" type="presOf" srcId="{E18BB294-55A2-4D7B-9471-EDF9B72E8847}" destId="{5F43D1A9-632C-4981-8E69-7800D5775C60}" srcOrd="0" destOrd="0"/>
  </dgm:cxnLst>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3FB446-45BE-499D-92A5-FBB901202847}" type="doc">
      <dgm:prSet loTypeId="urn:microsoft.com/office/officeart/2005/8/layout/orgChart1" qsTypeId="urn:microsoft.com/office/officeart/2005/8/quickstyle/simple5" csTypeId="urn:microsoft.com/office/officeart/2005/8/colors/accent1_2"/>
      <dgm:spPr/>
    </dgm:pt>
    <dgm:pt modelId="{5DDD17C5-7D46-4A7D-8138-F3F0327C7C1C}">
      <dgm:prSet phldr="0" custT="0"/>
      <dgm:spPr/>
      <dgm:t>
        <a:bodyPr wrap="square"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大学业务</a:t>
          </a:r>
          <a:endParaRPr lang="zh-CN"/>
        </a:p>
      </dgm:t>
    </dgm:pt>
    <dgm:pt modelId="{B6E03872-D72E-4172-A591-78D8B2BED2C4}" cxnId="{C1FD2638-0DC5-4157-99EC-3C08DB6AEEAB}" type="parTrans">
      <dgm:prSet/>
      <dgm:spPr/>
    </dgm:pt>
    <dgm:pt modelId="{8240F9CA-04B2-42B7-85A0-7FB519EBA486}" cxnId="{C1FD2638-0DC5-4157-99EC-3C08DB6AEEAB}" type="sibTrans">
      <dgm:prSet/>
      <dgm:spPr/>
    </dgm:pt>
    <dgm:pt modelId="{4A1BA983-FA6E-4D05-BC37-B79CEF92C961}">
      <dgm:prSet phldr="0" custT="0"/>
      <dgm:spPr/>
      <dgm:t>
        <a:bodyPr wrap="square"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solidFill>
                <a:srgbClr val="FF0000"/>
              </a:solidFill>
            </a:rPr>
            <a:t>教学</a:t>
          </a:r>
          <a:endParaRPr lang="zh-CN">
            <a:solidFill>
              <a:srgbClr val="FF0000"/>
            </a:solidFill>
          </a:endParaRPr>
        </a:p>
      </dgm:t>
    </dgm:pt>
    <dgm:pt modelId="{1006FAE3-D062-4850-84D9-11C839D120C1}" cxnId="{F725F41B-C91B-412D-BBA7-6BAD600E3146}" type="parTrans">
      <dgm:prSet/>
      <dgm:spPr/>
    </dgm:pt>
    <dgm:pt modelId="{2BA432D3-6750-48C8-9D37-11E0C6165A7B}" cxnId="{F725F41B-C91B-412D-BBA7-6BAD600E3146}" type="sibTrans">
      <dgm:prSet/>
      <dgm:spPr/>
    </dgm:pt>
    <dgm:pt modelId="{21366DA2-0779-4547-9015-1F36966FA5D7}">
      <dgm:prSet phldr="0" custT="0"/>
      <dgm:spPr/>
      <dgm:t>
        <a:bodyPr wrap="square"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solidFill>
                <a:schemeClr val="bg1">
                  <a:lumMod val="50000"/>
                </a:schemeClr>
              </a:solidFill>
            </a:rPr>
            <a:t>科研</a:t>
          </a:r>
          <a:endParaRPr lang="zh-CN">
            <a:solidFill>
              <a:schemeClr val="bg1">
                <a:lumMod val="50000"/>
              </a:schemeClr>
            </a:solidFill>
          </a:endParaRPr>
        </a:p>
      </dgm:t>
    </dgm:pt>
    <dgm:pt modelId="{C6BCD371-60DA-42D8-BC58-AACBB7CAAE1C}" cxnId="{841C9A54-6A26-4E9F-9788-18EE9C158836}" type="parTrans">
      <dgm:prSet/>
      <dgm:spPr/>
    </dgm:pt>
    <dgm:pt modelId="{00D681F6-6407-4E1F-88B9-DA89579E1F60}" cxnId="{841C9A54-6A26-4E9F-9788-18EE9C158836}" type="sibTrans">
      <dgm:prSet/>
      <dgm:spPr/>
    </dgm:pt>
    <dgm:pt modelId="{E18BB294-55A2-4D7B-9471-EDF9B72E8847}">
      <dgm:prSet phldr="0" custT="0"/>
      <dgm:spPr/>
      <dgm:t>
        <a:bodyPr wrap="square"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solidFill>
                <a:schemeClr val="bg1">
                  <a:lumMod val="50000"/>
                </a:schemeClr>
              </a:solidFill>
            </a:rPr>
            <a:t>管理</a:t>
          </a:r>
          <a:endParaRPr lang="zh-CN">
            <a:solidFill>
              <a:schemeClr val="bg1">
                <a:lumMod val="50000"/>
              </a:schemeClr>
            </a:solidFill>
          </a:endParaRPr>
        </a:p>
      </dgm:t>
    </dgm:pt>
    <dgm:pt modelId="{E17D50CB-9BD7-4291-9690-67FB7FF2D040}" cxnId="{625546CF-9EC5-4553-9F6A-69EBB30A5775}" type="parTrans">
      <dgm:prSet/>
      <dgm:spPr/>
    </dgm:pt>
    <dgm:pt modelId="{31FDD0B3-EC87-4EF5-8492-F14B9D00CBB1}" cxnId="{625546CF-9EC5-4553-9F6A-69EBB30A5775}" type="sibTrans">
      <dgm:prSet/>
      <dgm:spPr/>
    </dgm:pt>
    <dgm:pt modelId="{19B2706E-517F-4AB9-86D7-626152EEE263}" type="pres">
      <dgm:prSet presAssocID="{633FB446-45BE-499D-92A5-FBB901202847}" presName="hierChild1">
        <dgm:presLayoutVars>
          <dgm:orgChart val="1"/>
          <dgm:chPref val="1"/>
          <dgm:dir/>
          <dgm:animOne val="branch"/>
          <dgm:animLvl val="lvl"/>
          <dgm:resizeHandles/>
        </dgm:presLayoutVars>
      </dgm:prSet>
      <dgm:spPr/>
    </dgm:pt>
    <dgm:pt modelId="{48EADBEA-7A4A-4182-8B3E-91BFAE51EC9D}" type="pres">
      <dgm:prSet presAssocID="{5DDD17C5-7D46-4A7D-8138-F3F0327C7C1C}" presName="hierRoot1">
        <dgm:presLayoutVars>
          <dgm:hierBranch val="init"/>
        </dgm:presLayoutVars>
      </dgm:prSet>
      <dgm:spPr/>
    </dgm:pt>
    <dgm:pt modelId="{54F5CF3B-508D-4219-B4FB-84C6546C73B3}" type="pres">
      <dgm:prSet presAssocID="{5DDD17C5-7D46-4A7D-8138-F3F0327C7C1C}" presName="rootComposite1"/>
      <dgm:spPr/>
    </dgm:pt>
    <dgm:pt modelId="{B74C68EA-DA24-450B-8ECE-45C907F90815}" type="pres">
      <dgm:prSet presAssocID="{5DDD17C5-7D46-4A7D-8138-F3F0327C7C1C}" presName="hierChild2"/>
      <dgm:spPr/>
    </dgm:pt>
    <dgm:pt modelId="{46FFECC0-81E8-496D-9C36-9E9718D5D3A6}" type="pres">
      <dgm:prSet presAssocID="{5DDD17C5-7D46-4A7D-8138-F3F0327C7C1C}" presName="hierChild3"/>
      <dgm:spPr/>
    </dgm:pt>
    <dgm:pt modelId="{E9B4A8FB-D31E-42AD-96E7-75620B072EAC}" type="pres">
      <dgm:prSet presAssocID="{5DDD17C5-7D46-4A7D-8138-F3F0327C7C1C}" presName="rootText1" presStyleLbl="node0" presStyleIdx="0" presStyleCnt="1">
        <dgm:presLayoutVars>
          <dgm:chPref val="3"/>
        </dgm:presLayoutVars>
      </dgm:prSet>
      <dgm:spPr/>
    </dgm:pt>
    <dgm:pt modelId="{C12E5527-4A83-4654-ACB7-F97197E8A318}" type="pres">
      <dgm:prSet presAssocID="{5DDD17C5-7D46-4A7D-8138-F3F0327C7C1C}" presName="rootConnector1" presStyleLbl="node1"/>
      <dgm:spPr/>
    </dgm:pt>
    <dgm:pt modelId="{77408A6A-776C-48A1-A6BC-F3C50F6FA57C}" type="pres">
      <dgm:prSet presAssocID="{1006FAE3-D062-4850-84D9-11C839D120C1}" presName="Name37" presStyleLbl="parChTrans1D2" presStyleIdx="0" presStyleCnt="3"/>
      <dgm:spPr/>
    </dgm:pt>
    <dgm:pt modelId="{F5028B03-474B-4DB3-90CC-893BA24F89E3}" type="pres">
      <dgm:prSet presAssocID="{4A1BA983-FA6E-4D05-BC37-B79CEF92C961}" presName="hierRoot2">
        <dgm:presLayoutVars>
          <dgm:hierBranch val="init"/>
        </dgm:presLayoutVars>
      </dgm:prSet>
      <dgm:spPr/>
    </dgm:pt>
    <dgm:pt modelId="{F77B45A4-6819-46D4-8545-BC0A41497AE3}" type="pres">
      <dgm:prSet presAssocID="{4A1BA983-FA6E-4D05-BC37-B79CEF92C961}" presName="rootComposite"/>
      <dgm:spPr/>
    </dgm:pt>
    <dgm:pt modelId="{2D21DE70-F9D0-4C89-8EB0-7CB4C51D79C7}" type="pres">
      <dgm:prSet presAssocID="{4A1BA983-FA6E-4D05-BC37-B79CEF92C961}" presName="hierChild4"/>
      <dgm:spPr/>
    </dgm:pt>
    <dgm:pt modelId="{F4FC5844-7EB5-4A5A-A822-153747B8AA20}" type="pres">
      <dgm:prSet presAssocID="{4A1BA983-FA6E-4D05-BC37-B79CEF92C961}" presName="hierChild5"/>
      <dgm:spPr/>
    </dgm:pt>
    <dgm:pt modelId="{F0319F10-6EFC-4139-AEC3-77FECC4E3ADA}" type="pres">
      <dgm:prSet presAssocID="{4A1BA983-FA6E-4D05-BC37-B79CEF92C961}" presName="rootText" presStyleLbl="node2" presStyleIdx="0" presStyleCnt="3">
        <dgm:presLayoutVars>
          <dgm:chPref val="3"/>
        </dgm:presLayoutVars>
      </dgm:prSet>
      <dgm:spPr/>
    </dgm:pt>
    <dgm:pt modelId="{C92FB98E-AB93-43EC-BB7E-01DCAAE4457D}" type="pres">
      <dgm:prSet presAssocID="{4A1BA983-FA6E-4D05-BC37-B79CEF92C961}" presName="rootConnector" presStyleLbl="node2" presStyleIdx="0" presStyleCnt="3"/>
      <dgm:spPr/>
    </dgm:pt>
    <dgm:pt modelId="{20904029-6A91-40E9-8090-6A740A6A8517}" type="pres">
      <dgm:prSet presAssocID="{C6BCD371-60DA-42D8-BC58-AACBB7CAAE1C}" presName="Name37" presStyleLbl="parChTrans1D2" presStyleIdx="1" presStyleCnt="3"/>
      <dgm:spPr/>
    </dgm:pt>
    <dgm:pt modelId="{E228B796-538A-4F2D-B1A8-58FD7B88C68A}" type="pres">
      <dgm:prSet presAssocID="{21366DA2-0779-4547-9015-1F36966FA5D7}" presName="hierRoot2">
        <dgm:presLayoutVars>
          <dgm:hierBranch val="init"/>
        </dgm:presLayoutVars>
      </dgm:prSet>
      <dgm:spPr/>
    </dgm:pt>
    <dgm:pt modelId="{860E36D0-8918-4895-9562-B90FE9DB731B}" type="pres">
      <dgm:prSet presAssocID="{21366DA2-0779-4547-9015-1F36966FA5D7}" presName="rootComposite"/>
      <dgm:spPr/>
    </dgm:pt>
    <dgm:pt modelId="{04A6FE66-F1DD-44BB-9DE7-E8ED6F23B4BE}" type="pres">
      <dgm:prSet presAssocID="{21366DA2-0779-4547-9015-1F36966FA5D7}" presName="hierChild4"/>
      <dgm:spPr/>
    </dgm:pt>
    <dgm:pt modelId="{097FC378-3E21-4825-970F-12289BE285FE}" type="pres">
      <dgm:prSet presAssocID="{21366DA2-0779-4547-9015-1F36966FA5D7}" presName="hierChild5"/>
      <dgm:spPr/>
    </dgm:pt>
    <dgm:pt modelId="{1CCD26AD-0995-442F-8DF0-C076E888F7B3}" type="pres">
      <dgm:prSet presAssocID="{21366DA2-0779-4547-9015-1F36966FA5D7}" presName="rootText" presStyleLbl="node2" presStyleIdx="1" presStyleCnt="3">
        <dgm:presLayoutVars>
          <dgm:chPref val="3"/>
        </dgm:presLayoutVars>
      </dgm:prSet>
      <dgm:spPr/>
    </dgm:pt>
    <dgm:pt modelId="{84A180F9-ED2F-4C8C-BFB7-55F547770DA8}" type="pres">
      <dgm:prSet presAssocID="{21366DA2-0779-4547-9015-1F36966FA5D7}" presName="rootConnector" presStyleLbl="node2" presStyleIdx="1" presStyleCnt="3"/>
      <dgm:spPr/>
    </dgm:pt>
    <dgm:pt modelId="{FFE1C681-7701-4D48-A7F6-4DD65C4D3BD9}" type="pres">
      <dgm:prSet presAssocID="{E17D50CB-9BD7-4291-9690-67FB7FF2D040}" presName="Name37" presStyleLbl="parChTrans1D2" presStyleIdx="2" presStyleCnt="3"/>
      <dgm:spPr/>
    </dgm:pt>
    <dgm:pt modelId="{2CA599EF-C8F0-4801-9769-335DB869B623}" type="pres">
      <dgm:prSet presAssocID="{E18BB294-55A2-4D7B-9471-EDF9B72E8847}" presName="hierRoot2">
        <dgm:presLayoutVars>
          <dgm:hierBranch val="init"/>
        </dgm:presLayoutVars>
      </dgm:prSet>
      <dgm:spPr/>
    </dgm:pt>
    <dgm:pt modelId="{9FE4CFCA-0CD9-432F-B1F7-3841C7B9C357}" type="pres">
      <dgm:prSet presAssocID="{E18BB294-55A2-4D7B-9471-EDF9B72E8847}" presName="rootComposite"/>
      <dgm:spPr/>
    </dgm:pt>
    <dgm:pt modelId="{0B0D85B7-FB58-4233-B92C-03722E35FC8B}" type="pres">
      <dgm:prSet presAssocID="{E18BB294-55A2-4D7B-9471-EDF9B72E8847}" presName="hierChild4"/>
      <dgm:spPr/>
    </dgm:pt>
    <dgm:pt modelId="{186575BB-C149-4094-8227-F4315015AA5F}" type="pres">
      <dgm:prSet presAssocID="{E18BB294-55A2-4D7B-9471-EDF9B72E8847}" presName="hierChild5"/>
      <dgm:spPr/>
    </dgm:pt>
    <dgm:pt modelId="{0013AF3F-0FBD-45EB-9187-3E15BF7CAAB9}" type="pres">
      <dgm:prSet presAssocID="{E18BB294-55A2-4D7B-9471-EDF9B72E8847}" presName="rootText" presStyleLbl="node2" presStyleIdx="2" presStyleCnt="3">
        <dgm:presLayoutVars>
          <dgm:chPref val="3"/>
        </dgm:presLayoutVars>
      </dgm:prSet>
      <dgm:spPr/>
    </dgm:pt>
    <dgm:pt modelId="{5F43D1A9-632C-4981-8E69-7800D5775C60}" type="pres">
      <dgm:prSet presAssocID="{E18BB294-55A2-4D7B-9471-EDF9B72E8847}" presName="rootConnector" presStyleLbl="node2" presStyleIdx="2" presStyleCnt="3"/>
      <dgm:spPr/>
    </dgm:pt>
  </dgm:ptLst>
  <dgm:cxnLst>
    <dgm:cxn modelId="{C1FD2638-0DC5-4157-99EC-3C08DB6AEEAB}" srcId="{633FB446-45BE-499D-92A5-FBB901202847}" destId="{5DDD17C5-7D46-4A7D-8138-F3F0327C7C1C}" srcOrd="0" destOrd="0" parTransId="{B6E03872-D72E-4172-A591-78D8B2BED2C4}" sibTransId="{8240F9CA-04B2-42B7-85A0-7FB519EBA486}"/>
    <dgm:cxn modelId="{F725F41B-C91B-412D-BBA7-6BAD600E3146}" srcId="{5DDD17C5-7D46-4A7D-8138-F3F0327C7C1C}" destId="{4A1BA983-FA6E-4D05-BC37-B79CEF92C961}" srcOrd="0" destOrd="0" parTransId="{1006FAE3-D062-4850-84D9-11C839D120C1}" sibTransId="{2BA432D3-6750-48C8-9D37-11E0C6165A7B}"/>
    <dgm:cxn modelId="{841C9A54-6A26-4E9F-9788-18EE9C158836}" srcId="{5DDD17C5-7D46-4A7D-8138-F3F0327C7C1C}" destId="{21366DA2-0779-4547-9015-1F36966FA5D7}" srcOrd="1" destOrd="0" parTransId="{C6BCD371-60DA-42D8-BC58-AACBB7CAAE1C}" sibTransId="{00D681F6-6407-4E1F-88B9-DA89579E1F60}"/>
    <dgm:cxn modelId="{625546CF-9EC5-4553-9F6A-69EBB30A5775}" srcId="{5DDD17C5-7D46-4A7D-8138-F3F0327C7C1C}" destId="{E18BB294-55A2-4D7B-9471-EDF9B72E8847}" srcOrd="2" destOrd="0" parTransId="{E17D50CB-9BD7-4291-9690-67FB7FF2D040}" sibTransId="{31FDD0B3-EC87-4EF5-8492-F14B9D00CBB1}"/>
    <dgm:cxn modelId="{4FEA6B23-147C-4B3E-81F8-045263D97FA2}" type="presOf" srcId="{633FB446-45BE-499D-92A5-FBB901202847}" destId="{19B2706E-517F-4AB9-86D7-626152EEE263}" srcOrd="0" destOrd="0"/>
    <dgm:cxn modelId="{0FB54032-8AA9-42F7-9796-57D8568E7C12}" type="presParOf" srcId="{19B2706E-517F-4AB9-86D7-626152EEE263}" destId="{48EADBEA-7A4A-4182-8B3E-91BFAE51EC9D}" srcOrd="0" destOrd="0"/>
    <dgm:cxn modelId="{76A6E115-0E19-445D-A9C5-FAF227874D83}" type="presParOf" srcId="{48EADBEA-7A4A-4182-8B3E-91BFAE51EC9D}" destId="{54F5CF3B-508D-4219-B4FB-84C6546C73B3}" srcOrd="0" destOrd="0"/>
    <dgm:cxn modelId="{C6E87018-36A7-41E6-92F7-B6E05162B7B1}" type="presParOf" srcId="{48EADBEA-7A4A-4182-8B3E-91BFAE51EC9D}" destId="{B74C68EA-DA24-450B-8ECE-45C907F90815}" srcOrd="1" destOrd="0"/>
    <dgm:cxn modelId="{09799C88-3342-47C0-9596-D9E36950C02F}" type="presParOf" srcId="{48EADBEA-7A4A-4182-8B3E-91BFAE51EC9D}" destId="{46FFECC0-81E8-496D-9C36-9E9718D5D3A6}" srcOrd="2" destOrd="0"/>
    <dgm:cxn modelId="{D2662E09-C2C2-47D1-A739-A11D1EF2D111}" type="presParOf" srcId="{54F5CF3B-508D-4219-B4FB-84C6546C73B3}" destId="{E9B4A8FB-D31E-42AD-96E7-75620B072EAC}" srcOrd="0" destOrd="0"/>
    <dgm:cxn modelId="{93170ADA-D3EC-4F47-A823-6FE954F36C5E}" type="presOf" srcId="{5DDD17C5-7D46-4A7D-8138-F3F0327C7C1C}" destId="{E9B4A8FB-D31E-42AD-96E7-75620B072EAC}" srcOrd="0" destOrd="0"/>
    <dgm:cxn modelId="{DD537CAC-B12B-4DFD-9DB2-B3C3EC446C4F}" type="presParOf" srcId="{54F5CF3B-508D-4219-B4FB-84C6546C73B3}" destId="{C12E5527-4A83-4654-ACB7-F97197E8A318}" srcOrd="1" destOrd="0"/>
    <dgm:cxn modelId="{8CDF27BD-A7F8-403E-91E2-250E0A1CE2CD}" type="presOf" srcId="{5DDD17C5-7D46-4A7D-8138-F3F0327C7C1C}" destId="{C12E5527-4A83-4654-ACB7-F97197E8A318}" srcOrd="0" destOrd="0"/>
    <dgm:cxn modelId="{376022F1-C175-44A1-96B3-D791EE60B668}" type="presParOf" srcId="{B74C68EA-DA24-450B-8ECE-45C907F90815}" destId="{77408A6A-776C-48A1-A6BC-F3C50F6FA57C}" srcOrd="0" destOrd="0"/>
    <dgm:cxn modelId="{10B08F50-7EBB-49E1-BAE3-5B26CFB06F43}" type="presOf" srcId="{1006FAE3-D062-4850-84D9-11C839D120C1}" destId="{77408A6A-776C-48A1-A6BC-F3C50F6FA57C}" srcOrd="0" destOrd="0"/>
    <dgm:cxn modelId="{94EDA8EF-DC21-477C-99CC-88F36E74832E}" type="presParOf" srcId="{B74C68EA-DA24-450B-8ECE-45C907F90815}" destId="{F5028B03-474B-4DB3-90CC-893BA24F89E3}" srcOrd="1" destOrd="0"/>
    <dgm:cxn modelId="{926FA13F-48D1-46EE-B7B2-40215786936F}" type="presParOf" srcId="{F5028B03-474B-4DB3-90CC-893BA24F89E3}" destId="{F77B45A4-6819-46D4-8545-BC0A41497AE3}" srcOrd="0" destOrd="0"/>
    <dgm:cxn modelId="{20EE4DA2-8E77-4290-A777-2FE8746898AF}" type="presParOf" srcId="{F5028B03-474B-4DB3-90CC-893BA24F89E3}" destId="{2D21DE70-F9D0-4C89-8EB0-7CB4C51D79C7}" srcOrd="1" destOrd="0"/>
    <dgm:cxn modelId="{6531B888-C80B-4D72-9011-D8979434112D}" type="presParOf" srcId="{F5028B03-474B-4DB3-90CC-893BA24F89E3}" destId="{F4FC5844-7EB5-4A5A-A822-153747B8AA20}" srcOrd="2" destOrd="0"/>
    <dgm:cxn modelId="{671D1EE9-4FF0-4C3E-880D-77EEB8115664}" type="presParOf" srcId="{F77B45A4-6819-46D4-8545-BC0A41497AE3}" destId="{F0319F10-6EFC-4139-AEC3-77FECC4E3ADA}" srcOrd="0" destOrd="0"/>
    <dgm:cxn modelId="{F349C899-714F-4715-8656-74E99271A0E2}" type="presOf" srcId="{4A1BA983-FA6E-4D05-BC37-B79CEF92C961}" destId="{F0319F10-6EFC-4139-AEC3-77FECC4E3ADA}" srcOrd="0" destOrd="0"/>
    <dgm:cxn modelId="{1B3F493B-FCE9-4EFA-85C6-9DC6C6F564AF}" type="presParOf" srcId="{F77B45A4-6819-46D4-8545-BC0A41497AE3}" destId="{C92FB98E-AB93-43EC-BB7E-01DCAAE4457D}" srcOrd="1" destOrd="0"/>
    <dgm:cxn modelId="{A19ECE64-8F72-4A35-8970-3C1B9D19DA3F}" type="presOf" srcId="{4A1BA983-FA6E-4D05-BC37-B79CEF92C961}" destId="{C92FB98E-AB93-43EC-BB7E-01DCAAE4457D}" srcOrd="0" destOrd="0"/>
    <dgm:cxn modelId="{B1D5CFF0-C5A7-4AC5-A94F-CAD6FF17EB70}" type="presParOf" srcId="{B74C68EA-DA24-450B-8ECE-45C907F90815}" destId="{20904029-6A91-40E9-8090-6A740A6A8517}" srcOrd="2" destOrd="0"/>
    <dgm:cxn modelId="{EA70DBAD-4D79-46F0-A8D3-D4F15F6FA246}" type="presOf" srcId="{C6BCD371-60DA-42D8-BC58-AACBB7CAAE1C}" destId="{20904029-6A91-40E9-8090-6A740A6A8517}" srcOrd="0" destOrd="0"/>
    <dgm:cxn modelId="{4A77E498-F285-4C00-B245-FC28FB65CB7C}" type="presParOf" srcId="{B74C68EA-DA24-450B-8ECE-45C907F90815}" destId="{E228B796-538A-4F2D-B1A8-58FD7B88C68A}" srcOrd="3" destOrd="0"/>
    <dgm:cxn modelId="{A2F331D7-B678-4233-AFCA-8A67AFDD9DA2}" type="presParOf" srcId="{E228B796-538A-4F2D-B1A8-58FD7B88C68A}" destId="{860E36D0-8918-4895-9562-B90FE9DB731B}" srcOrd="0" destOrd="0"/>
    <dgm:cxn modelId="{EF5A8EBD-F807-4609-966A-115ADB240470}" type="presParOf" srcId="{E228B796-538A-4F2D-B1A8-58FD7B88C68A}" destId="{04A6FE66-F1DD-44BB-9DE7-E8ED6F23B4BE}" srcOrd="1" destOrd="0"/>
    <dgm:cxn modelId="{899BDA99-D51A-46C2-954C-91E3572E21A3}" type="presParOf" srcId="{E228B796-538A-4F2D-B1A8-58FD7B88C68A}" destId="{097FC378-3E21-4825-970F-12289BE285FE}" srcOrd="2" destOrd="0"/>
    <dgm:cxn modelId="{408F1C80-6964-4B88-9F6F-347C216EC02A}" type="presParOf" srcId="{860E36D0-8918-4895-9562-B90FE9DB731B}" destId="{1CCD26AD-0995-442F-8DF0-C076E888F7B3}" srcOrd="0" destOrd="0"/>
    <dgm:cxn modelId="{2F9610F4-1966-4DF9-B48F-A2D03D333C8D}" type="presOf" srcId="{21366DA2-0779-4547-9015-1F36966FA5D7}" destId="{1CCD26AD-0995-442F-8DF0-C076E888F7B3}" srcOrd="0" destOrd="0"/>
    <dgm:cxn modelId="{01875C7C-342B-43CA-9112-918FFE9683E0}" type="presParOf" srcId="{860E36D0-8918-4895-9562-B90FE9DB731B}" destId="{84A180F9-ED2F-4C8C-BFB7-55F547770DA8}" srcOrd="1" destOrd="0"/>
    <dgm:cxn modelId="{4E7B0C00-902F-4AD1-861D-DB329EB38E2B}" type="presOf" srcId="{21366DA2-0779-4547-9015-1F36966FA5D7}" destId="{84A180F9-ED2F-4C8C-BFB7-55F547770DA8}" srcOrd="0" destOrd="0"/>
    <dgm:cxn modelId="{1845A86E-DF7A-4D13-B4D8-DD68DA81C726}" type="presParOf" srcId="{B74C68EA-DA24-450B-8ECE-45C907F90815}" destId="{FFE1C681-7701-4D48-A7F6-4DD65C4D3BD9}" srcOrd="4" destOrd="0"/>
    <dgm:cxn modelId="{20215AA0-43CC-4A1F-9849-D358D64D3550}" type="presOf" srcId="{E17D50CB-9BD7-4291-9690-67FB7FF2D040}" destId="{FFE1C681-7701-4D48-A7F6-4DD65C4D3BD9}" srcOrd="0" destOrd="0"/>
    <dgm:cxn modelId="{9A77C1F6-642A-4F14-89CF-757AA1ED13E3}" type="presParOf" srcId="{B74C68EA-DA24-450B-8ECE-45C907F90815}" destId="{2CA599EF-C8F0-4801-9769-335DB869B623}" srcOrd="5" destOrd="0"/>
    <dgm:cxn modelId="{AEEC91C9-3416-4212-9E18-2FEB0B3EA4CA}" type="presParOf" srcId="{2CA599EF-C8F0-4801-9769-335DB869B623}" destId="{9FE4CFCA-0CD9-432F-B1F7-3841C7B9C357}" srcOrd="0" destOrd="0"/>
    <dgm:cxn modelId="{D871BD35-9533-486A-AE63-F5382F59F8AB}" type="presParOf" srcId="{2CA599EF-C8F0-4801-9769-335DB869B623}" destId="{0B0D85B7-FB58-4233-B92C-03722E35FC8B}" srcOrd="1" destOrd="0"/>
    <dgm:cxn modelId="{EB103A91-908C-48B9-AA56-171783F4E46C}" type="presParOf" srcId="{2CA599EF-C8F0-4801-9769-335DB869B623}" destId="{186575BB-C149-4094-8227-F4315015AA5F}" srcOrd="2" destOrd="0"/>
    <dgm:cxn modelId="{92E013FA-E3D2-40E6-9FE4-22DB492C2D71}" type="presParOf" srcId="{9FE4CFCA-0CD9-432F-B1F7-3841C7B9C357}" destId="{0013AF3F-0FBD-45EB-9187-3E15BF7CAAB9}" srcOrd="0" destOrd="0"/>
    <dgm:cxn modelId="{2C89B069-49BE-4590-BF11-229B22F115F7}" type="presOf" srcId="{E18BB294-55A2-4D7B-9471-EDF9B72E8847}" destId="{0013AF3F-0FBD-45EB-9187-3E15BF7CAAB9}" srcOrd="0" destOrd="0"/>
    <dgm:cxn modelId="{A38F611E-CB21-46F8-AF6C-0271B977BA26}" type="presParOf" srcId="{9FE4CFCA-0CD9-432F-B1F7-3841C7B9C357}" destId="{5F43D1A9-632C-4981-8E69-7800D5775C60}" srcOrd="1" destOrd="0"/>
    <dgm:cxn modelId="{91B75D78-E1DC-42D0-9FCA-9095BFE75F82}" type="presOf" srcId="{E18BB294-55A2-4D7B-9471-EDF9B72E8847}" destId="{5F43D1A9-632C-4981-8E69-7800D5775C60}" srcOrd="0" destOrd="0"/>
  </dgm:cxnLst>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dsp:nvSpPr>
        <dsp:cNvPr id="118" name="任意多边形 117"/>
        <dsp:cNvSpPr/>
      </dsp:nvSpPr>
      <dsp:spPr bwMode="white">
        <a:xfrm>
          <a:off x="877754" y="2524899"/>
          <a:ext cx="3186246" cy="368657"/>
        </a:xfrm>
        <a:custGeom>
          <a:avLst/>
          <a:gdLst/>
          <a:ahLst/>
          <a:cxnLst/>
          <a:pathLst>
            <a:path w="5018" h="581">
              <a:moveTo>
                <a:pt x="5018" y="0"/>
              </a:moveTo>
              <a:lnTo>
                <a:pt x="5018" y="290"/>
              </a:lnTo>
              <a:lnTo>
                <a:pt x="0" y="290"/>
              </a:lnTo>
              <a:lnTo>
                <a:pt x="0" y="581"/>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877754" y="2524899"/>
        <a:ext cx="3186246" cy="368657"/>
      </dsp:txXfrm>
    </dsp:sp>
    <dsp:sp>
      <dsp:nvSpPr>
        <dsp:cNvPr id="120" name="任意多边形 119"/>
        <dsp:cNvSpPr/>
      </dsp:nvSpPr>
      <dsp:spPr bwMode="white">
        <a:xfrm>
          <a:off x="3001918" y="2524899"/>
          <a:ext cx="1062082" cy="368657"/>
        </a:xfrm>
        <a:custGeom>
          <a:avLst/>
          <a:gdLst/>
          <a:ahLst/>
          <a:cxnLst/>
          <a:pathLst>
            <a:path w="1673" h="581">
              <a:moveTo>
                <a:pt x="1673" y="0"/>
              </a:moveTo>
              <a:lnTo>
                <a:pt x="1673" y="290"/>
              </a:lnTo>
              <a:lnTo>
                <a:pt x="0" y="290"/>
              </a:lnTo>
              <a:lnTo>
                <a:pt x="0" y="581"/>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3001918" y="2524899"/>
        <a:ext cx="1062082" cy="368657"/>
      </dsp:txXfrm>
    </dsp:sp>
    <dsp:sp>
      <dsp:nvSpPr>
        <dsp:cNvPr id="122" name="任意多边形 121"/>
        <dsp:cNvSpPr/>
      </dsp:nvSpPr>
      <dsp:spPr bwMode="white">
        <a:xfrm>
          <a:off x="4064000" y="2524899"/>
          <a:ext cx="1062082" cy="368657"/>
        </a:xfrm>
        <a:custGeom>
          <a:avLst/>
          <a:gdLst/>
          <a:ahLst/>
          <a:cxnLst/>
          <a:pathLst>
            <a:path w="1673" h="581">
              <a:moveTo>
                <a:pt x="0" y="0"/>
              </a:moveTo>
              <a:lnTo>
                <a:pt x="0" y="290"/>
              </a:lnTo>
              <a:lnTo>
                <a:pt x="1673" y="290"/>
              </a:lnTo>
              <a:lnTo>
                <a:pt x="1673" y="581"/>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4064000" y="2524899"/>
        <a:ext cx="1062082" cy="368657"/>
      </dsp:txXfrm>
    </dsp:sp>
    <dsp:sp>
      <dsp:nvSpPr>
        <dsp:cNvPr id="124" name="任意多边形 123"/>
        <dsp:cNvSpPr/>
      </dsp:nvSpPr>
      <dsp:spPr bwMode="white">
        <a:xfrm>
          <a:off x="4064000" y="2524899"/>
          <a:ext cx="3186246" cy="368657"/>
        </a:xfrm>
        <a:custGeom>
          <a:avLst/>
          <a:gdLst/>
          <a:ahLst/>
          <a:cxnLst/>
          <a:pathLst>
            <a:path w="5018" h="581">
              <a:moveTo>
                <a:pt x="0" y="0"/>
              </a:moveTo>
              <a:lnTo>
                <a:pt x="0" y="290"/>
              </a:lnTo>
              <a:lnTo>
                <a:pt x="5018" y="290"/>
              </a:lnTo>
              <a:lnTo>
                <a:pt x="5018" y="581"/>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4064000" y="2524899"/>
        <a:ext cx="3186246" cy="368657"/>
      </dsp:txXfrm>
    </dsp:sp>
    <dsp:sp>
      <dsp:nvSpPr>
        <dsp:cNvPr id="5" name="矩形 4"/>
        <dsp:cNvSpPr/>
      </dsp:nvSpPr>
      <dsp:spPr bwMode="white">
        <a:xfrm>
          <a:off x="3186246" y="1647145"/>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a:t>大学</a:t>
          </a:r>
          <a:endParaRPr lang="zh-CN"/>
        </a:p>
      </dsp:txBody>
      <dsp:txXfrm>
        <a:off x="3186246" y="1647145"/>
        <a:ext cx="1755508" cy="877754"/>
      </dsp:txXfrm>
    </dsp:sp>
    <dsp:sp>
      <dsp:nvSpPr>
        <dsp:cNvPr id="4" name="矩形 3"/>
        <dsp:cNvSpPr/>
      </dsp:nvSpPr>
      <dsp:spPr bwMode="white">
        <a:xfrm>
          <a:off x="0" y="2893556"/>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latin typeface="华文行楷" panose="02010800040101010101" charset="-122"/>
              <a:ea typeface="华文行楷" panose="02010800040101010101" charset="-122"/>
            </a:rPr>
            <a:t>学生</a:t>
          </a:r>
          <a:endParaRPr lang="zh-CN" sz="4000">
            <a:latin typeface="华文行楷" panose="02010800040101010101" charset="-122"/>
            <a:ea typeface="华文行楷" panose="02010800040101010101" charset="-122"/>
          </a:endParaRPr>
        </a:p>
      </dsp:txBody>
      <dsp:txXfrm>
        <a:off x="0" y="2893556"/>
        <a:ext cx="1755508" cy="877754"/>
      </dsp:txXfrm>
    </dsp:sp>
    <dsp:sp>
      <dsp:nvSpPr>
        <dsp:cNvPr id="3" name="矩形 2"/>
        <dsp:cNvSpPr/>
      </dsp:nvSpPr>
      <dsp:spPr bwMode="white">
        <a:xfrm>
          <a:off x="2124164" y="2893556"/>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latin typeface="华文行楷" panose="02010800040101010101" charset="-122"/>
              <a:ea typeface="华文行楷" panose="02010800040101010101" charset="-122"/>
            </a:rPr>
            <a:t>教师</a:t>
          </a:r>
          <a:endParaRPr lang="zh-CN" sz="4000">
            <a:latin typeface="华文行楷" panose="02010800040101010101" charset="-122"/>
            <a:ea typeface="华文行楷" panose="02010800040101010101" charset="-122"/>
          </a:endParaRPr>
        </a:p>
      </dsp:txBody>
      <dsp:txXfrm>
        <a:off x="2124164" y="2893556"/>
        <a:ext cx="1755508" cy="877754"/>
      </dsp:txXfrm>
    </dsp:sp>
    <dsp:sp>
      <dsp:nvSpPr>
        <dsp:cNvPr id="81" name="矩形 80"/>
        <dsp:cNvSpPr/>
      </dsp:nvSpPr>
      <dsp:spPr bwMode="white">
        <a:xfrm>
          <a:off x="4248328" y="2893556"/>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latin typeface="华文行楷" panose="02010800040101010101" charset="-122"/>
              <a:ea typeface="华文行楷" panose="02010800040101010101" charset="-122"/>
            </a:rPr>
            <a:t>管理</a:t>
          </a:r>
          <a:endParaRPr lang="zh-CN" sz="4000">
            <a:latin typeface="华文行楷" panose="02010800040101010101" charset="-122"/>
            <a:ea typeface="华文行楷" panose="02010800040101010101" charset="-122"/>
          </a:endParaRPr>
        </a:p>
      </dsp:txBody>
      <dsp:txXfrm>
        <a:off x="4248328" y="2893556"/>
        <a:ext cx="1755508" cy="877754"/>
      </dsp:txXfrm>
    </dsp:sp>
    <dsp:sp>
      <dsp:nvSpPr>
        <dsp:cNvPr id="89" name="矩形 88"/>
        <dsp:cNvSpPr/>
      </dsp:nvSpPr>
      <dsp:spPr bwMode="white">
        <a:xfrm>
          <a:off x="6372492" y="2893556"/>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33020" tIns="33020" rIns="33020" bIns="33020"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latin typeface="华文行楷" panose="02010800040101010101" charset="-122"/>
              <a:ea typeface="华文行楷" panose="02010800040101010101" charset="-122"/>
            </a:rPr>
            <a:t>教辅</a:t>
          </a:r>
          <a:endParaRPr lang="zh-CN" sz="4000">
            <a:latin typeface="华文行楷" panose="02010800040101010101" charset="-122"/>
            <a:ea typeface="华文行楷" panose="02010800040101010101" charset="-122"/>
          </a:endParaRPr>
        </a:p>
      </dsp:txBody>
      <dsp:txXfrm>
        <a:off x="6372492" y="2893556"/>
        <a:ext cx="1755508" cy="877754"/>
      </dsp:txXfrm>
    </dsp:sp>
    <dsp:sp>
      <dsp:nvSpPr>
        <dsp:cNvPr id="117" name="矩形 116" hidden="1"/>
        <dsp:cNvSpPr/>
      </dsp:nvSpPr>
      <dsp:spPr bwMode="white">
        <a:xfrm>
          <a:off x="3186246" y="1647145"/>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3186246" y="1647145"/>
        <a:ext cx="351102" cy="877754"/>
      </dsp:txXfrm>
    </dsp:sp>
    <dsp:sp>
      <dsp:nvSpPr>
        <dsp:cNvPr id="119" name="矩形 118" hidden="1"/>
        <dsp:cNvSpPr/>
      </dsp:nvSpPr>
      <dsp:spPr bwMode="white">
        <a:xfrm>
          <a:off x="0" y="2893556"/>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0" y="2893556"/>
        <a:ext cx="351102" cy="877754"/>
      </dsp:txXfrm>
    </dsp:sp>
    <dsp:sp>
      <dsp:nvSpPr>
        <dsp:cNvPr id="121" name="矩形 120" hidden="1"/>
        <dsp:cNvSpPr/>
      </dsp:nvSpPr>
      <dsp:spPr bwMode="white">
        <a:xfrm>
          <a:off x="2124164" y="2893556"/>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2124164" y="2893556"/>
        <a:ext cx="351102" cy="877754"/>
      </dsp:txXfrm>
    </dsp:sp>
    <dsp:sp>
      <dsp:nvSpPr>
        <dsp:cNvPr id="123" name="矩形 122" hidden="1"/>
        <dsp:cNvSpPr/>
      </dsp:nvSpPr>
      <dsp:spPr bwMode="white">
        <a:xfrm>
          <a:off x="4248328" y="2893556"/>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4248328" y="2893556"/>
        <a:ext cx="351102" cy="877754"/>
      </dsp:txXfrm>
    </dsp:sp>
    <dsp:sp>
      <dsp:nvSpPr>
        <dsp:cNvPr id="125" name="矩形 124" hidden="1"/>
        <dsp:cNvSpPr/>
      </dsp:nvSpPr>
      <dsp:spPr bwMode="white">
        <a:xfrm>
          <a:off x="6372492" y="2893556"/>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6372492" y="2893556"/>
        <a:ext cx="351102" cy="877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dsp:nvSpPr>
        <dsp:cNvPr id="118" name="任意多边形 117"/>
        <dsp:cNvSpPr/>
      </dsp:nvSpPr>
      <dsp:spPr bwMode="white">
        <a:xfrm>
          <a:off x="877754" y="2524899"/>
          <a:ext cx="3186246" cy="368657"/>
        </a:xfrm>
        <a:custGeom>
          <a:avLst/>
          <a:gdLst/>
          <a:ahLst/>
          <a:cxnLst/>
          <a:pathLst>
            <a:path w="5018" h="581">
              <a:moveTo>
                <a:pt x="5018" y="0"/>
              </a:moveTo>
              <a:lnTo>
                <a:pt x="5018" y="290"/>
              </a:lnTo>
              <a:lnTo>
                <a:pt x="0" y="290"/>
              </a:lnTo>
              <a:lnTo>
                <a:pt x="0" y="581"/>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877754" y="2524899"/>
        <a:ext cx="3186246" cy="368657"/>
      </dsp:txXfrm>
    </dsp:sp>
    <dsp:sp>
      <dsp:nvSpPr>
        <dsp:cNvPr id="120" name="任意多边形 119"/>
        <dsp:cNvSpPr/>
      </dsp:nvSpPr>
      <dsp:spPr bwMode="white">
        <a:xfrm>
          <a:off x="3001918" y="2524899"/>
          <a:ext cx="1062082" cy="368657"/>
        </a:xfrm>
        <a:custGeom>
          <a:avLst/>
          <a:gdLst/>
          <a:ahLst/>
          <a:cxnLst/>
          <a:pathLst>
            <a:path w="1673" h="581">
              <a:moveTo>
                <a:pt x="1673" y="0"/>
              </a:moveTo>
              <a:lnTo>
                <a:pt x="1673" y="290"/>
              </a:lnTo>
              <a:lnTo>
                <a:pt x="0" y="290"/>
              </a:lnTo>
              <a:lnTo>
                <a:pt x="0" y="581"/>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3001918" y="2524899"/>
        <a:ext cx="1062082" cy="368657"/>
      </dsp:txXfrm>
    </dsp:sp>
    <dsp:sp>
      <dsp:nvSpPr>
        <dsp:cNvPr id="122" name="任意多边形 121"/>
        <dsp:cNvSpPr/>
      </dsp:nvSpPr>
      <dsp:spPr bwMode="white">
        <a:xfrm>
          <a:off x="4064000" y="2524899"/>
          <a:ext cx="1062082" cy="368657"/>
        </a:xfrm>
        <a:custGeom>
          <a:avLst/>
          <a:gdLst/>
          <a:ahLst/>
          <a:cxnLst/>
          <a:pathLst>
            <a:path w="1673" h="581">
              <a:moveTo>
                <a:pt x="0" y="0"/>
              </a:moveTo>
              <a:lnTo>
                <a:pt x="0" y="290"/>
              </a:lnTo>
              <a:lnTo>
                <a:pt x="1673" y="290"/>
              </a:lnTo>
              <a:lnTo>
                <a:pt x="1673" y="581"/>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4064000" y="2524899"/>
        <a:ext cx="1062082" cy="368657"/>
      </dsp:txXfrm>
    </dsp:sp>
    <dsp:sp>
      <dsp:nvSpPr>
        <dsp:cNvPr id="124" name="任意多边形 123"/>
        <dsp:cNvSpPr/>
      </dsp:nvSpPr>
      <dsp:spPr bwMode="white">
        <a:xfrm>
          <a:off x="4064000" y="2524899"/>
          <a:ext cx="3186246" cy="368657"/>
        </a:xfrm>
        <a:custGeom>
          <a:avLst/>
          <a:gdLst/>
          <a:ahLst/>
          <a:cxnLst/>
          <a:pathLst>
            <a:path w="5018" h="581">
              <a:moveTo>
                <a:pt x="0" y="0"/>
              </a:moveTo>
              <a:lnTo>
                <a:pt x="0" y="290"/>
              </a:lnTo>
              <a:lnTo>
                <a:pt x="5018" y="290"/>
              </a:lnTo>
              <a:lnTo>
                <a:pt x="5018" y="581"/>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4064000" y="2524899"/>
        <a:ext cx="3186246" cy="368657"/>
      </dsp:txXfrm>
    </dsp:sp>
    <dsp:sp>
      <dsp:nvSpPr>
        <dsp:cNvPr id="5" name="矩形 4"/>
        <dsp:cNvSpPr/>
      </dsp:nvSpPr>
      <dsp:spPr bwMode="white">
        <a:xfrm>
          <a:off x="3186246" y="1647145"/>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a:t>大学</a:t>
          </a:r>
          <a:endParaRPr lang="zh-CN"/>
        </a:p>
      </dsp:txBody>
      <dsp:txXfrm>
        <a:off x="3186246" y="1647145"/>
        <a:ext cx="1755508" cy="877754"/>
      </dsp:txXfrm>
    </dsp:sp>
    <dsp:sp>
      <dsp:nvSpPr>
        <dsp:cNvPr id="4" name="矩形 3"/>
        <dsp:cNvSpPr/>
      </dsp:nvSpPr>
      <dsp:spPr bwMode="white">
        <a:xfrm>
          <a:off x="0" y="2893556"/>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latin typeface="华文行楷" panose="02010800040101010101" charset="-122"/>
              <a:ea typeface="华文行楷" panose="02010800040101010101" charset="-122"/>
            </a:rPr>
            <a:t>学生</a:t>
          </a:r>
          <a:endParaRPr lang="zh-CN" sz="4000">
            <a:latin typeface="华文行楷" panose="02010800040101010101" charset="-122"/>
            <a:ea typeface="华文行楷" panose="02010800040101010101" charset="-122"/>
          </a:endParaRPr>
        </a:p>
      </dsp:txBody>
      <dsp:txXfrm>
        <a:off x="0" y="2893556"/>
        <a:ext cx="1755508" cy="877754"/>
      </dsp:txXfrm>
    </dsp:sp>
    <dsp:sp>
      <dsp:nvSpPr>
        <dsp:cNvPr id="3" name="矩形 2"/>
        <dsp:cNvSpPr/>
      </dsp:nvSpPr>
      <dsp:spPr bwMode="white">
        <a:xfrm>
          <a:off x="2124164" y="2893556"/>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latin typeface="华文行楷" panose="02010800040101010101" charset="-122"/>
              <a:ea typeface="华文行楷" panose="02010800040101010101" charset="-122"/>
            </a:rPr>
            <a:t>教师</a:t>
          </a:r>
          <a:endParaRPr lang="zh-CN" sz="4000">
            <a:latin typeface="华文行楷" panose="02010800040101010101" charset="-122"/>
            <a:ea typeface="华文行楷" panose="02010800040101010101" charset="-122"/>
          </a:endParaRPr>
        </a:p>
      </dsp:txBody>
      <dsp:txXfrm>
        <a:off x="2124164" y="2893556"/>
        <a:ext cx="1755508" cy="877754"/>
      </dsp:txXfrm>
    </dsp:sp>
    <dsp:sp>
      <dsp:nvSpPr>
        <dsp:cNvPr id="81" name="矩形 80"/>
        <dsp:cNvSpPr/>
      </dsp:nvSpPr>
      <dsp:spPr bwMode="white">
        <a:xfrm>
          <a:off x="4248328" y="2893556"/>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41275" tIns="41275" rIns="41275" bIns="41275"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latin typeface="华文行楷" panose="02010800040101010101" charset="-122"/>
              <a:ea typeface="华文行楷" panose="02010800040101010101" charset="-122"/>
            </a:rPr>
            <a:t>管理</a:t>
          </a:r>
          <a:endParaRPr lang="zh-CN" sz="4000">
            <a:latin typeface="华文行楷" panose="02010800040101010101" charset="-122"/>
            <a:ea typeface="华文行楷" panose="02010800040101010101" charset="-122"/>
          </a:endParaRPr>
        </a:p>
      </dsp:txBody>
      <dsp:txXfrm>
        <a:off x="4248328" y="2893556"/>
        <a:ext cx="1755508" cy="877754"/>
      </dsp:txXfrm>
    </dsp:sp>
    <dsp:sp>
      <dsp:nvSpPr>
        <dsp:cNvPr id="89" name="矩形 88"/>
        <dsp:cNvSpPr/>
      </dsp:nvSpPr>
      <dsp:spPr bwMode="white">
        <a:xfrm>
          <a:off x="6372492" y="2893556"/>
          <a:ext cx="1755508" cy="877754"/>
        </a:xfrm>
        <a:prstGeom prst="rect">
          <a:avLst/>
        </a:prstGeom>
      </dsp:spPr>
      <dsp:style>
        <a:lnRef idx="0">
          <a:schemeClr val="lt1"/>
        </a:lnRef>
        <a:fillRef idx="3">
          <a:schemeClr val="accent1"/>
        </a:fillRef>
        <a:effectRef idx="3">
          <a:scrgbClr r="0" g="0" b="0"/>
        </a:effectRef>
        <a:fontRef idx="minor">
          <a:schemeClr val="lt1"/>
        </a:fontRef>
      </dsp:style>
      <dsp:txBody>
        <a:bodyPr wrap="square" lIns="33020" tIns="33020" rIns="33020" bIns="33020" anchor="ctr"/>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a:pPr lvl="0" indent="0" algn="ctr">
            <a:lnSpc>
              <a:spcPct val="100000"/>
            </a:lnSpc>
            <a:spcBef>
              <a:spcPct val="0"/>
            </a:spcBef>
            <a:spcAft>
              <a:spcPct val="35000"/>
            </a:spcAft>
            <a:buNone/>
          </a:pPr>
          <a:r>
            <a:rPr lang="zh-CN" sz="4000">
              <a:latin typeface="华文行楷" panose="02010800040101010101" charset="-122"/>
              <a:ea typeface="华文行楷" panose="02010800040101010101" charset="-122"/>
            </a:rPr>
            <a:t>教辅</a:t>
          </a:r>
          <a:endParaRPr lang="zh-CN" sz="4000">
            <a:latin typeface="华文行楷" panose="02010800040101010101" charset="-122"/>
            <a:ea typeface="华文行楷" panose="02010800040101010101" charset="-122"/>
          </a:endParaRPr>
        </a:p>
      </dsp:txBody>
      <dsp:txXfrm>
        <a:off x="6372492" y="2893556"/>
        <a:ext cx="1755508" cy="877754"/>
      </dsp:txXfrm>
    </dsp:sp>
    <dsp:sp>
      <dsp:nvSpPr>
        <dsp:cNvPr id="117" name="矩形 116" hidden="1"/>
        <dsp:cNvSpPr/>
      </dsp:nvSpPr>
      <dsp:spPr bwMode="white">
        <a:xfrm>
          <a:off x="3186246" y="1647145"/>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3186246" y="1647145"/>
        <a:ext cx="351102" cy="877754"/>
      </dsp:txXfrm>
    </dsp:sp>
    <dsp:sp>
      <dsp:nvSpPr>
        <dsp:cNvPr id="119" name="矩形 118" hidden="1"/>
        <dsp:cNvSpPr/>
      </dsp:nvSpPr>
      <dsp:spPr bwMode="white">
        <a:xfrm>
          <a:off x="0" y="2893556"/>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0" y="2893556"/>
        <a:ext cx="351102" cy="877754"/>
      </dsp:txXfrm>
    </dsp:sp>
    <dsp:sp>
      <dsp:nvSpPr>
        <dsp:cNvPr id="121" name="矩形 120" hidden="1"/>
        <dsp:cNvSpPr/>
      </dsp:nvSpPr>
      <dsp:spPr bwMode="white">
        <a:xfrm>
          <a:off x="2124164" y="2893556"/>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2124164" y="2893556"/>
        <a:ext cx="351102" cy="877754"/>
      </dsp:txXfrm>
    </dsp:sp>
    <dsp:sp>
      <dsp:nvSpPr>
        <dsp:cNvPr id="123" name="矩形 122" hidden="1"/>
        <dsp:cNvSpPr/>
      </dsp:nvSpPr>
      <dsp:spPr bwMode="white">
        <a:xfrm>
          <a:off x="4248328" y="2893556"/>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4248328" y="2893556"/>
        <a:ext cx="351102" cy="877754"/>
      </dsp:txXfrm>
    </dsp:sp>
    <dsp:sp>
      <dsp:nvSpPr>
        <dsp:cNvPr id="125" name="矩形 124" hidden="1"/>
        <dsp:cNvSpPr/>
      </dsp:nvSpPr>
      <dsp:spPr bwMode="white">
        <a:xfrm>
          <a:off x="6372492" y="2893556"/>
          <a:ext cx="351102" cy="877754"/>
        </a:xfrm>
        <a:prstGeom prst="rect">
          <a:avLst/>
        </a:prstGeom>
      </dsp:spPr>
      <dsp:style>
        <a:lnRef idx="0">
          <a:schemeClr val="lt1"/>
        </a:lnRef>
        <a:fillRef idx="3">
          <a:schemeClr val="accent1"/>
        </a:fillRef>
        <a:effectRef idx="3">
          <a:scrgbClr r="0" g="0" b="0"/>
        </a:effectRef>
        <a:fontRef idx="minor">
          <a:schemeClr val="lt1"/>
        </a:fontRef>
      </dsp:style>
      <dsp:txBody>
        <a:bodyPr lIns="369824" tIns="369824" rIns="369824" bIns="369824"/>
        <a:lstStyle>
          <a:lvl2pPr marL="285750" indent="-285750">
            <a:defRPr sz="4000"/>
          </a:lvl2pPr>
          <a:lvl3pPr marL="571500" indent="-285750">
            <a:defRPr sz="4000"/>
          </a:lvl3pPr>
          <a:lvl4pPr marL="857250" indent="-285750">
            <a:defRPr sz="4000"/>
          </a:lvl4pPr>
          <a:lvl5pPr marL="1143000" indent="-285750">
            <a:defRPr sz="4000"/>
          </a:lvl5pPr>
          <a:lvl6pPr marL="1428750" indent="-285750">
            <a:defRPr sz="4000"/>
          </a:lvl6pPr>
          <a:lvl7pPr marL="1714500" indent="-285750">
            <a:defRPr sz="4000"/>
          </a:lvl7pPr>
          <a:lvl8pPr marL="2000250" indent="-285750">
            <a:defRPr sz="4000"/>
          </a:lvl8pPr>
          <a:lvl9pPr marL="2286000" indent="-285750">
            <a:defRPr sz="4000"/>
          </a:lvl9pPr>
        </a:lstStyle>
        <a:p/>
      </dsp:txBody>
      <dsp:txXfrm>
        <a:off x="6372492" y="2893556"/>
        <a:ext cx="351102" cy="877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dsp:nvSpPr>
        <dsp:cNvPr id="18" name="任意多边形 17"/>
        <dsp:cNvSpPr/>
      </dsp:nvSpPr>
      <dsp:spPr bwMode="white">
        <a:xfrm>
          <a:off x="1188304" y="2459684"/>
          <a:ext cx="2875696" cy="499088"/>
        </a:xfrm>
        <a:custGeom>
          <a:avLst/>
          <a:gdLst/>
          <a:ahLst/>
          <a:cxnLst/>
          <a:pathLst>
            <a:path w="4529" h="786">
              <a:moveTo>
                <a:pt x="4529" y="0"/>
              </a:moveTo>
              <a:lnTo>
                <a:pt x="4529" y="393"/>
              </a:lnTo>
              <a:lnTo>
                <a:pt x="0" y="393"/>
              </a:lnTo>
              <a:lnTo>
                <a:pt x="0" y="786"/>
              </a:lnTo>
            </a:path>
          </a:pathLst>
        </a:custGeom>
      </dsp:spPr>
      <dsp:style>
        <a:lnRef idx="2">
          <a:schemeClr val="accent1">
            <a:shade val="60000"/>
          </a:schemeClr>
        </a:lnRef>
        <a:fillRef idx="0">
          <a:schemeClr val="accent1"/>
        </a:fillRef>
        <a:effectRef idx="0">
          <a:scrgbClr r="0" g="0" b="0"/>
        </a:effectRef>
        <a:fontRef idx="minor"/>
      </dsp:style>
      <dsp:txXfrm>
        <a:off x="1188304" y="2459684"/>
        <a:ext cx="2875696" cy="499088"/>
      </dsp:txXfrm>
    </dsp:sp>
    <dsp:sp>
      <dsp:nvSpPr>
        <dsp:cNvPr id="20" name="任意多边形 19"/>
        <dsp:cNvSpPr/>
      </dsp:nvSpPr>
      <dsp:spPr bwMode="white">
        <a:xfrm>
          <a:off x="4064000" y="2459684"/>
          <a:ext cx="0" cy="499088"/>
        </a:xfrm>
        <a:custGeom>
          <a:avLst/>
          <a:gdLst/>
          <a:ahLst/>
          <a:cxnLst/>
          <a:pathLst>
            <a:path h="786">
              <a:moveTo>
                <a:pt x="0" y="0"/>
              </a:moveTo>
              <a:lnTo>
                <a:pt x="0" y="786"/>
              </a:lnTo>
            </a:path>
          </a:pathLst>
        </a:custGeom>
      </dsp:spPr>
      <dsp:style>
        <a:lnRef idx="2">
          <a:schemeClr val="accent1">
            <a:shade val="60000"/>
          </a:schemeClr>
        </a:lnRef>
        <a:fillRef idx="0">
          <a:schemeClr val="accent1"/>
        </a:fillRef>
        <a:effectRef idx="0">
          <a:scrgbClr r="0" g="0" b="0"/>
        </a:effectRef>
        <a:fontRef idx="minor"/>
      </dsp:style>
      <dsp:txXfrm>
        <a:off x="4064000" y="2459684"/>
        <a:ext cx="0" cy="499088"/>
      </dsp:txXfrm>
    </dsp:sp>
    <dsp:sp>
      <dsp:nvSpPr>
        <dsp:cNvPr id="22" name="任意多边形 21"/>
        <dsp:cNvSpPr/>
      </dsp:nvSpPr>
      <dsp:spPr bwMode="white">
        <a:xfrm>
          <a:off x="4064000" y="2459684"/>
          <a:ext cx="2875696" cy="499088"/>
        </a:xfrm>
        <a:custGeom>
          <a:avLst/>
          <a:gdLst/>
          <a:ahLst/>
          <a:cxnLst/>
          <a:pathLst>
            <a:path w="4529" h="786">
              <a:moveTo>
                <a:pt x="0" y="0"/>
              </a:moveTo>
              <a:lnTo>
                <a:pt x="0" y="393"/>
              </a:lnTo>
              <a:lnTo>
                <a:pt x="4529" y="393"/>
              </a:lnTo>
              <a:lnTo>
                <a:pt x="4529" y="786"/>
              </a:lnTo>
            </a:path>
          </a:pathLst>
        </a:custGeom>
      </dsp:spPr>
      <dsp:style>
        <a:lnRef idx="2">
          <a:schemeClr val="accent1">
            <a:shade val="60000"/>
          </a:schemeClr>
        </a:lnRef>
        <a:fillRef idx="0">
          <a:schemeClr val="accent1"/>
        </a:fillRef>
        <a:effectRef idx="0">
          <a:scrgbClr r="0" g="0" b="0"/>
        </a:effectRef>
        <a:fontRef idx="minor"/>
      </dsp:style>
      <dsp:txXfrm>
        <a:off x="4064000" y="2459684"/>
        <a:ext cx="2875696" cy="499088"/>
      </dsp:txXfrm>
    </dsp:sp>
    <dsp:sp>
      <dsp:nvSpPr>
        <dsp:cNvPr id="3" name="矩形 2"/>
        <dsp:cNvSpPr/>
      </dsp:nvSpPr>
      <dsp:spPr bwMode="white">
        <a:xfrm>
          <a:off x="2875696" y="1271380"/>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大学业务</a:t>
          </a:r>
          <a:endParaRPr lang="zh-CN"/>
        </a:p>
      </dsp:txBody>
      <dsp:txXfrm>
        <a:off x="2875696" y="1271380"/>
        <a:ext cx="2376608" cy="1188304"/>
      </dsp:txXfrm>
    </dsp:sp>
    <dsp:sp>
      <dsp:nvSpPr>
        <dsp:cNvPr id="5" name="矩形 4"/>
        <dsp:cNvSpPr/>
      </dsp:nvSpPr>
      <dsp:spPr bwMode="white">
        <a:xfrm>
          <a:off x="0" y="2958771"/>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教学</a:t>
          </a:r>
          <a:endParaRPr lang="zh-CN"/>
        </a:p>
      </dsp:txBody>
      <dsp:txXfrm>
        <a:off x="0" y="2958771"/>
        <a:ext cx="2376608" cy="1188304"/>
      </dsp:txXfrm>
    </dsp:sp>
    <dsp:sp>
      <dsp:nvSpPr>
        <dsp:cNvPr id="6" name="矩形 5"/>
        <dsp:cNvSpPr/>
      </dsp:nvSpPr>
      <dsp:spPr bwMode="white">
        <a:xfrm>
          <a:off x="2875696" y="2958771"/>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科研</a:t>
          </a:r>
          <a:endParaRPr lang="zh-CN"/>
        </a:p>
      </dsp:txBody>
      <dsp:txXfrm>
        <a:off x="2875696" y="2958771"/>
        <a:ext cx="2376608" cy="1188304"/>
      </dsp:txXfrm>
    </dsp:sp>
    <dsp:sp>
      <dsp:nvSpPr>
        <dsp:cNvPr id="7" name="矩形 6"/>
        <dsp:cNvSpPr/>
      </dsp:nvSpPr>
      <dsp:spPr bwMode="white">
        <a:xfrm>
          <a:off x="5751392" y="2958771"/>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管理</a:t>
          </a:r>
          <a:endParaRPr lang="zh-CN"/>
        </a:p>
      </dsp:txBody>
      <dsp:txXfrm>
        <a:off x="5751392" y="2958771"/>
        <a:ext cx="2376608" cy="1188304"/>
      </dsp:txXfrm>
    </dsp:sp>
    <dsp:sp>
      <dsp:nvSpPr>
        <dsp:cNvPr id="17" name="矩形 16" hidden="1"/>
        <dsp:cNvSpPr/>
      </dsp:nvSpPr>
      <dsp:spPr bwMode="white">
        <a:xfrm>
          <a:off x="2875696" y="1271380"/>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2875696" y="1271380"/>
        <a:ext cx="475322" cy="1188304"/>
      </dsp:txXfrm>
    </dsp:sp>
    <dsp:sp>
      <dsp:nvSpPr>
        <dsp:cNvPr id="19" name="矩形 18" hidden="1"/>
        <dsp:cNvSpPr/>
      </dsp:nvSpPr>
      <dsp:spPr bwMode="white">
        <a:xfrm>
          <a:off x="0" y="2958771"/>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0" y="2958771"/>
        <a:ext cx="475322" cy="1188304"/>
      </dsp:txXfrm>
    </dsp:sp>
    <dsp:sp>
      <dsp:nvSpPr>
        <dsp:cNvPr id="21" name="矩形 20" hidden="1"/>
        <dsp:cNvSpPr/>
      </dsp:nvSpPr>
      <dsp:spPr bwMode="white">
        <a:xfrm>
          <a:off x="2875696" y="2958771"/>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2875696" y="2958771"/>
        <a:ext cx="475322" cy="1188304"/>
      </dsp:txXfrm>
    </dsp:sp>
    <dsp:sp>
      <dsp:nvSpPr>
        <dsp:cNvPr id="23" name="矩形 22" hidden="1"/>
        <dsp:cNvSpPr/>
      </dsp:nvSpPr>
      <dsp:spPr bwMode="white">
        <a:xfrm>
          <a:off x="5751392" y="2958771"/>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5751392" y="2958771"/>
        <a:ext cx="475322" cy="1188304"/>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dsp:nvSpPr>
        <dsp:cNvPr id="18" name="任意多边形 17"/>
        <dsp:cNvSpPr/>
      </dsp:nvSpPr>
      <dsp:spPr bwMode="white">
        <a:xfrm>
          <a:off x="1188304" y="2459684"/>
          <a:ext cx="2875696" cy="499088"/>
        </a:xfrm>
        <a:custGeom>
          <a:avLst/>
          <a:gdLst/>
          <a:ahLst/>
          <a:cxnLst/>
          <a:pathLst>
            <a:path w="4529" h="786">
              <a:moveTo>
                <a:pt x="4529" y="0"/>
              </a:moveTo>
              <a:lnTo>
                <a:pt x="4529" y="393"/>
              </a:lnTo>
              <a:lnTo>
                <a:pt x="0" y="393"/>
              </a:lnTo>
              <a:lnTo>
                <a:pt x="0" y="786"/>
              </a:lnTo>
            </a:path>
          </a:pathLst>
        </a:custGeom>
      </dsp:spPr>
      <dsp:style>
        <a:lnRef idx="2">
          <a:schemeClr val="accent1">
            <a:shade val="60000"/>
          </a:schemeClr>
        </a:lnRef>
        <a:fillRef idx="0">
          <a:schemeClr val="accent1"/>
        </a:fillRef>
        <a:effectRef idx="0">
          <a:scrgbClr r="0" g="0" b="0"/>
        </a:effectRef>
        <a:fontRef idx="minor"/>
      </dsp:style>
      <dsp:txXfrm>
        <a:off x="1188304" y="2459684"/>
        <a:ext cx="2875696" cy="499088"/>
      </dsp:txXfrm>
    </dsp:sp>
    <dsp:sp>
      <dsp:nvSpPr>
        <dsp:cNvPr id="20" name="任意多边形 19"/>
        <dsp:cNvSpPr/>
      </dsp:nvSpPr>
      <dsp:spPr bwMode="white">
        <a:xfrm>
          <a:off x="4064000" y="2459684"/>
          <a:ext cx="0" cy="499088"/>
        </a:xfrm>
        <a:custGeom>
          <a:avLst/>
          <a:gdLst/>
          <a:ahLst/>
          <a:cxnLst/>
          <a:pathLst>
            <a:path h="786">
              <a:moveTo>
                <a:pt x="0" y="0"/>
              </a:moveTo>
              <a:lnTo>
                <a:pt x="0" y="786"/>
              </a:lnTo>
            </a:path>
          </a:pathLst>
        </a:custGeom>
      </dsp:spPr>
      <dsp:style>
        <a:lnRef idx="2">
          <a:schemeClr val="accent1">
            <a:shade val="60000"/>
          </a:schemeClr>
        </a:lnRef>
        <a:fillRef idx="0">
          <a:schemeClr val="accent1"/>
        </a:fillRef>
        <a:effectRef idx="0">
          <a:scrgbClr r="0" g="0" b="0"/>
        </a:effectRef>
        <a:fontRef idx="minor"/>
      </dsp:style>
      <dsp:txXfrm>
        <a:off x="4064000" y="2459684"/>
        <a:ext cx="0" cy="499088"/>
      </dsp:txXfrm>
    </dsp:sp>
    <dsp:sp>
      <dsp:nvSpPr>
        <dsp:cNvPr id="22" name="任意多边形 21"/>
        <dsp:cNvSpPr/>
      </dsp:nvSpPr>
      <dsp:spPr bwMode="white">
        <a:xfrm>
          <a:off x="4064000" y="2459684"/>
          <a:ext cx="2875696" cy="499088"/>
        </a:xfrm>
        <a:custGeom>
          <a:avLst/>
          <a:gdLst/>
          <a:ahLst/>
          <a:cxnLst/>
          <a:pathLst>
            <a:path w="4529" h="786">
              <a:moveTo>
                <a:pt x="0" y="0"/>
              </a:moveTo>
              <a:lnTo>
                <a:pt x="0" y="393"/>
              </a:lnTo>
              <a:lnTo>
                <a:pt x="4529" y="393"/>
              </a:lnTo>
              <a:lnTo>
                <a:pt x="4529" y="786"/>
              </a:lnTo>
            </a:path>
          </a:pathLst>
        </a:custGeom>
      </dsp:spPr>
      <dsp:style>
        <a:lnRef idx="2">
          <a:schemeClr val="accent1">
            <a:shade val="60000"/>
          </a:schemeClr>
        </a:lnRef>
        <a:fillRef idx="0">
          <a:schemeClr val="accent1"/>
        </a:fillRef>
        <a:effectRef idx="0">
          <a:scrgbClr r="0" g="0" b="0"/>
        </a:effectRef>
        <a:fontRef idx="minor"/>
      </dsp:style>
      <dsp:txXfrm>
        <a:off x="4064000" y="2459684"/>
        <a:ext cx="2875696" cy="499088"/>
      </dsp:txXfrm>
    </dsp:sp>
    <dsp:sp>
      <dsp:nvSpPr>
        <dsp:cNvPr id="3" name="矩形 2"/>
        <dsp:cNvSpPr/>
      </dsp:nvSpPr>
      <dsp:spPr bwMode="white">
        <a:xfrm>
          <a:off x="2875696" y="1271380"/>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大学业务</a:t>
          </a:r>
          <a:endParaRPr lang="zh-CN"/>
        </a:p>
      </dsp:txBody>
      <dsp:txXfrm>
        <a:off x="2875696" y="1271380"/>
        <a:ext cx="2376608" cy="1188304"/>
      </dsp:txXfrm>
    </dsp:sp>
    <dsp:sp>
      <dsp:nvSpPr>
        <dsp:cNvPr id="5" name="矩形 4"/>
        <dsp:cNvSpPr/>
      </dsp:nvSpPr>
      <dsp:spPr bwMode="white">
        <a:xfrm>
          <a:off x="0" y="2958771"/>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教学</a:t>
          </a:r>
          <a:endParaRPr lang="zh-CN"/>
        </a:p>
      </dsp:txBody>
      <dsp:txXfrm>
        <a:off x="0" y="2958771"/>
        <a:ext cx="2376608" cy="1188304"/>
      </dsp:txXfrm>
    </dsp:sp>
    <dsp:sp>
      <dsp:nvSpPr>
        <dsp:cNvPr id="6" name="矩形 5"/>
        <dsp:cNvSpPr/>
      </dsp:nvSpPr>
      <dsp:spPr bwMode="white">
        <a:xfrm>
          <a:off x="2875696" y="2958771"/>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科研</a:t>
          </a:r>
          <a:endParaRPr lang="zh-CN"/>
        </a:p>
      </dsp:txBody>
      <dsp:txXfrm>
        <a:off x="2875696" y="2958771"/>
        <a:ext cx="2376608" cy="1188304"/>
      </dsp:txXfrm>
    </dsp:sp>
    <dsp:sp>
      <dsp:nvSpPr>
        <dsp:cNvPr id="7" name="矩形 6"/>
        <dsp:cNvSpPr/>
      </dsp:nvSpPr>
      <dsp:spPr bwMode="white">
        <a:xfrm>
          <a:off x="5751392" y="2958771"/>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lIns="28575" tIns="28575" rIns="28575" bIns="28575" anchor="ctr"/>
        <a:lstStyle>
          <a:lvl2pPr marL="285750" indent="-285750">
            <a:defRPr sz="3500"/>
          </a:lvl2pPr>
          <a:lvl3pPr marL="571500" indent="-285750">
            <a:defRPr sz="3500"/>
          </a:lvl3pPr>
          <a:lvl4pPr marL="857250" indent="-285750">
            <a:defRPr sz="3500"/>
          </a:lvl4pPr>
          <a:lvl5pPr marL="1143000" indent="-285750">
            <a:defRPr sz="3500"/>
          </a:lvl5pPr>
          <a:lvl6pPr marL="1428750" indent="-285750">
            <a:defRPr sz="3500"/>
          </a:lvl6pPr>
          <a:lvl7pPr marL="1714500" indent="-285750">
            <a:defRPr sz="3500"/>
          </a:lvl7pPr>
          <a:lvl8pPr marL="2000250" indent="-285750">
            <a:defRPr sz="3500"/>
          </a:lvl8pPr>
          <a:lvl9pPr marL="2286000" indent="-285750">
            <a:defRPr sz="3500"/>
          </a:lvl9pPr>
        </a:lstStyle>
        <a:p>
          <a:pPr lvl="0" indent="0" algn="ctr">
            <a:lnSpc>
              <a:spcPct val="100000"/>
            </a:lnSpc>
            <a:spcBef>
              <a:spcPct val="0"/>
            </a:spcBef>
            <a:spcAft>
              <a:spcPct val="35000"/>
            </a:spcAft>
            <a:buNone/>
          </a:pPr>
          <a:r>
            <a:rPr lang="zh-CN"/>
            <a:t>管理</a:t>
          </a:r>
          <a:endParaRPr lang="zh-CN"/>
        </a:p>
      </dsp:txBody>
      <dsp:txXfrm>
        <a:off x="5751392" y="2958771"/>
        <a:ext cx="2376608" cy="1188304"/>
      </dsp:txXfrm>
    </dsp:sp>
    <dsp:sp>
      <dsp:nvSpPr>
        <dsp:cNvPr id="17" name="矩形 16" hidden="1"/>
        <dsp:cNvSpPr/>
      </dsp:nvSpPr>
      <dsp:spPr bwMode="white">
        <a:xfrm>
          <a:off x="2875696" y="1271380"/>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2875696" y="1271380"/>
        <a:ext cx="475322" cy="1188304"/>
      </dsp:txXfrm>
    </dsp:sp>
    <dsp:sp>
      <dsp:nvSpPr>
        <dsp:cNvPr id="19" name="矩形 18" hidden="1"/>
        <dsp:cNvSpPr/>
      </dsp:nvSpPr>
      <dsp:spPr bwMode="white">
        <a:xfrm>
          <a:off x="0" y="2958771"/>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0" y="2958771"/>
        <a:ext cx="475322" cy="1188304"/>
      </dsp:txXfrm>
    </dsp:sp>
    <dsp:sp>
      <dsp:nvSpPr>
        <dsp:cNvPr id="21" name="矩形 20" hidden="1"/>
        <dsp:cNvSpPr/>
      </dsp:nvSpPr>
      <dsp:spPr bwMode="white">
        <a:xfrm>
          <a:off x="2875696" y="2958771"/>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2875696" y="2958771"/>
        <a:ext cx="475322" cy="1188304"/>
      </dsp:txXfrm>
    </dsp:sp>
    <dsp:sp>
      <dsp:nvSpPr>
        <dsp:cNvPr id="23" name="矩形 22" hidden="1"/>
        <dsp:cNvSpPr/>
      </dsp:nvSpPr>
      <dsp:spPr bwMode="white">
        <a:xfrm>
          <a:off x="5751392" y="2958771"/>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5751392" y="2958771"/>
        <a:ext cx="475322" cy="11883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656E31-F317-46FB-9B48-C580D9A1115C}" type="slidenum">
              <a:rPr lang="zh-CN" alt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56E31-F317-46FB-9B48-C580D9A1115C}"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56E31-F317-46FB-9B48-C580D9A1115C}" type="slidenum">
              <a:rPr lang="zh-CN" alt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56E31-F317-46FB-9B48-C580D9A1115C}" type="slidenum">
              <a:rPr lang="zh-CN" alt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A136-7038-4735-9F54-CCFEEFF4076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56E31-F317-46FB-9B48-C580D9A1115C}"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56E31-F317-46FB-9B48-C580D9A1115C}"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2724E-A55B-4AEF-811B-52DEF879DAB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2724E-A55B-4AEF-811B-52DEF879DAB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2724E-A55B-4AEF-811B-52DEF879DAB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2724E-A55B-4AEF-811B-52DEF879DAB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2724E-A55B-4AEF-811B-52DEF879DAB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56E31-F317-46FB-9B48-C580D9A1115C}"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 y="2959100"/>
            <a:ext cx="12204700" cy="1719580"/>
          </a:xfrm>
          <a:prstGeom prst="rect">
            <a:avLst/>
          </a:prstGeom>
          <a:solidFill>
            <a:srgbClr val="13C7AF">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2052" name="Rectangle 4"/>
          <p:cNvSpPr>
            <a:spLocks noGrp="1" noChangeArrowheads="1"/>
          </p:cNvSpPr>
          <p:nvPr>
            <p:ph type="ctrTitle" hasCustomPrompt="1"/>
          </p:nvPr>
        </p:nvSpPr>
        <p:spPr>
          <a:xfrm>
            <a:off x="3703320" y="3185160"/>
            <a:ext cx="7879080" cy="758190"/>
          </a:xfrm>
        </p:spPr>
        <p:txBody>
          <a:bodyPr anchor="ctr" anchorCtr="0"/>
          <a:lstStyle>
            <a:lvl1pPr algn="r">
              <a:defRPr sz="3600">
                <a:solidFill>
                  <a:schemeClr val="bg1"/>
                </a:solidFill>
              </a:defRPr>
            </a:lvl1pPr>
          </a:lstStyle>
          <a:p>
            <a:pPr lvl="0"/>
            <a:r>
              <a:rPr lang="zh-CN" altLang="en-US" noProof="0" dirty="0" smtClean="0">
                <a:sym typeface="Arial" panose="020B0604020202020204" pitchFamily="34" charset="0"/>
              </a:rPr>
              <a:t>单击此处编辑标题</a:t>
            </a:r>
            <a:endParaRPr lang="zh-CN" noProof="0" dirty="0" smtClean="0">
              <a:sym typeface="Arial" panose="020B0604020202020204" pitchFamily="34" charset="0"/>
            </a:endParaRPr>
          </a:p>
        </p:txBody>
      </p:sp>
      <p:sp>
        <p:nvSpPr>
          <p:cNvPr id="2053" name="Rectangle 5"/>
          <p:cNvSpPr>
            <a:spLocks noGrp="1" noChangeArrowheads="1"/>
          </p:cNvSpPr>
          <p:nvPr>
            <p:ph type="subTitle" idx="1" hasCustomPrompt="1"/>
          </p:nvPr>
        </p:nvSpPr>
        <p:spPr>
          <a:xfrm>
            <a:off x="3699451" y="3944938"/>
            <a:ext cx="7890599" cy="611822"/>
          </a:xfrm>
        </p:spPr>
        <p:txBody>
          <a:bodyPr lIns="90170" tIns="46990" rIns="90170" bIns="46990" anchor="ctr" anchorCtr="0">
            <a:normAutofit/>
          </a:bodyPr>
          <a:lstStyle>
            <a:lvl1pPr marL="0" indent="0" algn="r">
              <a:buNone/>
              <a:defRPr sz="2400"/>
            </a:lvl1pPr>
          </a:lstStyle>
          <a:p>
            <a:pPr lvl="0"/>
            <a:r>
              <a:rPr lang="zh-CN" altLang="en-US" noProof="0" dirty="0" smtClean="0">
                <a:sym typeface="Arial" panose="020B0604020202020204" pitchFamily="34" charset="0"/>
              </a:rPr>
              <a:t>单击此处编辑副标题</a:t>
            </a:r>
            <a:endParaRPr lang="zh-CN" noProof="0" dirty="0" smtClean="0">
              <a:sym typeface="Arial" panose="020B0604020202020204" pitchFamily="34" charset="0"/>
            </a:endParaRPr>
          </a:p>
        </p:txBody>
      </p:sp>
      <p:sp>
        <p:nvSpPr>
          <p:cNvPr id="2057" name="ksoSlideStyle" descr="#wm#_9_01_110_1111" hidden="1"/>
          <p:cNvSpPr>
            <a:spLocks noChangeArrowheads="1"/>
          </p:cNvSpPr>
          <p:nvPr/>
        </p:nvSpPr>
        <p:spPr bwMode="auto">
          <a:xfrm>
            <a:off x="0" y="0"/>
            <a:ext cx="16933" cy="12700"/>
          </a:xfrm>
          <a:prstGeom prst="rect">
            <a:avLst/>
          </a:prstGeom>
          <a:solidFill>
            <a:schemeClr val="accent1"/>
          </a:solidFill>
          <a:ln w="9525" cap="flat"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2" name="日期占位符 1"/>
          <p:cNvSpPr>
            <a:spLocks noGrp="1"/>
          </p:cNvSpPr>
          <p:nvPr>
            <p:ph type="dt" sz="half" idx="10"/>
          </p:nvPr>
        </p:nvSpPr>
        <p:spPr/>
        <p:txBody>
          <a:bodyPr/>
          <a:lstStyle/>
          <a:p>
            <a:fld id="{DE957999-737A-4986-B388-30DC2AA4A211}"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823B0326-FB29-4AC8-901F-C06AA6792CB8}" type="slidenum">
              <a:rPr lang="zh-CN" altLang="en-US" smtClean="0"/>
            </a:fld>
            <a:endParaRPr lang="zh-CN" altLang="en-US"/>
          </a:p>
        </p:txBody>
      </p:sp>
      <p:pic>
        <p:nvPicPr>
          <p:cNvPr id="8" name="图片 7"/>
          <p:cNvPicPr>
            <a:picLocks noChangeAspect="1"/>
          </p:cNvPicPr>
          <p:nvPr userDrawn="1"/>
        </p:nvPicPr>
        <p:blipFill>
          <a:blip r:embed="rId2">
            <a:clrChange>
              <a:clrFrom>
                <a:srgbClr val="FFFFFF">
                  <a:alpha val="100000"/>
                </a:srgbClr>
              </a:clrFrom>
              <a:clrTo>
                <a:srgbClr val="FFFFFF">
                  <a:alpha val="100000"/>
                  <a:alpha val="0"/>
                </a:srgbClr>
              </a:clrTo>
            </a:clrChange>
          </a:blip>
          <a:stretch>
            <a:fillRect/>
          </a:stretch>
        </p:blipFill>
        <p:spPr>
          <a:xfrm>
            <a:off x="-635" y="-126365"/>
            <a:ext cx="12205335" cy="3085465"/>
          </a:xfrm>
          <a:prstGeom prst="rect">
            <a:avLst/>
          </a:prstGeom>
        </p:spPr>
      </p:pic>
      <p:pic>
        <p:nvPicPr>
          <p:cNvPr id="5" name="图片 4" descr="A000220150320C84PPIC"/>
          <p:cNvPicPr>
            <a:picLocks noChangeAspect="1"/>
          </p:cNvPicPr>
          <p:nvPr userDrawn="1"/>
        </p:nvPicPr>
        <p:blipFill>
          <a:blip r:embed="rId3"/>
          <a:stretch>
            <a:fillRect/>
          </a:stretch>
        </p:blipFill>
        <p:spPr>
          <a:xfrm>
            <a:off x="340360" y="479425"/>
            <a:ext cx="2588895" cy="41992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E957999-737A-4986-B388-30DC2AA4A211}"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23B0326-FB29-4AC8-901F-C06AA6792CB8}" type="slidenum">
              <a:rPr lang="zh-CN" altLang="en-US" smtClean="0"/>
            </a:fld>
            <a:endParaRPr lang="zh-CN" altLang="en-US"/>
          </a:p>
        </p:txBody>
      </p:sp>
      <p:sp>
        <p:nvSpPr>
          <p:cNvPr id="6" name="内容占位符 6"/>
          <p:cNvSpPr>
            <a:spLocks noGrp="1"/>
          </p:cNvSpPr>
          <p:nvPr>
            <p:ph sz="quarter" idx="13"/>
          </p:nvPr>
        </p:nvSpPr>
        <p:spPr>
          <a:xfrm>
            <a:off x="609600" y="859536"/>
            <a:ext cx="10972800" cy="512851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052735"/>
            <a:ext cx="10972800" cy="762000"/>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09600" y="1973486"/>
            <a:ext cx="10972800" cy="427173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DE957999-737A-4986-B388-30DC2AA4A211}"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23B0326-FB29-4AC8-901F-C06AA6792CB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277385" y="3212976"/>
            <a:ext cx="8305016" cy="1188000"/>
          </a:xfrm>
        </p:spPr>
        <p:txBody>
          <a:bodyPr/>
          <a:lstStyle>
            <a:lvl1pPr marL="0" indent="0">
              <a:buNone/>
              <a:defRPr sz="20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单击此处编辑母版文本样式</a:t>
            </a:r>
            <a:endParaRPr lang="zh-CN" altLang="en-US" dirty="0" smtClean="0"/>
          </a:p>
        </p:txBody>
      </p:sp>
      <p:sp>
        <p:nvSpPr>
          <p:cNvPr id="7" name="矩形 1" descr="#wm#_9_09_*Z"/>
          <p:cNvSpPr>
            <a:spLocks noChangeArrowheads="1"/>
          </p:cNvSpPr>
          <p:nvPr/>
        </p:nvSpPr>
        <p:spPr bwMode="auto">
          <a:xfrm>
            <a:off x="2118" y="2651234"/>
            <a:ext cx="823047" cy="1021606"/>
          </a:xfrm>
          <a:prstGeom prst="rect">
            <a:avLst/>
          </a:prstGeom>
          <a:solidFill>
            <a:srgbClr val="13C7A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algn="ctr">
              <a:spcBef>
                <a:spcPct val="0"/>
              </a:spcBef>
            </a:pPr>
            <a:endParaRPr lang="zh-CN" altLang="zh-CN" sz="2000">
              <a:solidFill>
                <a:srgbClr val="13C7AF"/>
              </a:solidFill>
            </a:endParaRPr>
          </a:p>
        </p:txBody>
      </p:sp>
      <p:sp>
        <p:nvSpPr>
          <p:cNvPr id="2" name="日期占位符 1"/>
          <p:cNvSpPr>
            <a:spLocks noGrp="1"/>
          </p:cNvSpPr>
          <p:nvPr>
            <p:ph type="dt" sz="half" idx="10"/>
          </p:nvPr>
        </p:nvSpPr>
        <p:spPr/>
        <p:txBody>
          <a:bodyPr/>
          <a:lstStyle/>
          <a:p>
            <a:fld id="{DE957999-737A-4986-B388-30DC2AA4A211}"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23B0326-FB29-4AC8-901F-C06AA6792CB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284337"/>
            <a:ext cx="10972800" cy="762000"/>
          </a:xfrm>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00" y="2205088"/>
            <a:ext cx="5384800" cy="424824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97600" y="2205088"/>
            <a:ext cx="5384800" cy="424824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DE957999-737A-4986-B388-30DC2AA4A211}"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23B0326-FB29-4AC8-901F-C06AA6792CB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1268760"/>
            <a:ext cx="10515600" cy="997992"/>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40318" y="2257227"/>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40318" y="3081140"/>
            <a:ext cx="5158316" cy="316408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2257227"/>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3081140"/>
            <a:ext cx="5183717" cy="316408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DE957999-737A-4986-B388-30DC2AA4A211}"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823B0326-FB29-4AC8-901F-C06AA6792CB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12627" y="2468880"/>
            <a:ext cx="4319905" cy="770520"/>
          </a:xfrm>
        </p:spPr>
        <p:txBody>
          <a:bodyPr anchor="b" anchorCtr="0">
            <a:normAutofit/>
          </a:bodyPr>
          <a:lstStyle>
            <a:lvl1pPr algn="l">
              <a:defRPr sz="3200">
                <a:latin typeface="+mj-lt"/>
              </a:defRPr>
            </a:lvl1pPr>
          </a:lstStyle>
          <a:p>
            <a:r>
              <a:rPr lang="zh-CN" altLang="en-US" dirty="0" smtClean="0"/>
              <a:t>编辑标题</a:t>
            </a:r>
            <a:endParaRPr lang="zh-CN" altLang="en-US" dirty="0"/>
          </a:p>
        </p:txBody>
      </p:sp>
      <p:sp>
        <p:nvSpPr>
          <p:cNvPr id="9" name="Rectangle 5"/>
          <p:cNvSpPr>
            <a:spLocks noGrp="1" noChangeArrowheads="1"/>
          </p:cNvSpPr>
          <p:nvPr>
            <p:ph type="subTitle" idx="1" hasCustomPrompt="1"/>
          </p:nvPr>
        </p:nvSpPr>
        <p:spPr>
          <a:xfrm>
            <a:off x="4512627" y="3279599"/>
            <a:ext cx="4319905" cy="591361"/>
          </a:xfrm>
        </p:spPr>
        <p:txBody>
          <a:bodyPr lIns="90170" tIns="46990" rIns="90170" bIns="46990">
            <a:normAutofit/>
          </a:bodyPr>
          <a:lstStyle>
            <a:lvl1pPr marL="0" indent="0" algn="l">
              <a:defRPr sz="1800">
                <a:latin typeface="+mn-ea"/>
                <a:ea typeface="+mn-ea"/>
              </a:defRPr>
            </a:lvl1pPr>
          </a:lstStyle>
          <a:p>
            <a:pPr lvl="0"/>
            <a:r>
              <a:rPr lang="zh-CN" altLang="en-US" noProof="0" dirty="0" smtClean="0">
                <a:sym typeface="Arial" panose="020B0604020202020204" pitchFamily="34" charset="0"/>
              </a:rPr>
              <a:t>单击此处编辑副标题</a:t>
            </a:r>
            <a:endParaRPr lang="zh-CN" noProof="0" dirty="0" smtClean="0">
              <a:sym typeface="Arial" panose="020B0604020202020204" pitchFamily="34" charset="0"/>
            </a:endParaRPr>
          </a:p>
        </p:txBody>
      </p:sp>
      <p:sp>
        <p:nvSpPr>
          <p:cNvPr id="3" name="日期占位符 2"/>
          <p:cNvSpPr>
            <a:spLocks noGrp="1"/>
          </p:cNvSpPr>
          <p:nvPr>
            <p:ph type="dt" sz="half" idx="10"/>
          </p:nvPr>
        </p:nvSpPr>
        <p:spPr/>
        <p:txBody>
          <a:bodyPr/>
          <a:lstStyle/>
          <a:p>
            <a:fld id="{DE957999-737A-4986-B388-30DC2AA4A211}"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23B0326-FB29-4AC8-901F-C06AA6792CB8}" type="slidenum">
              <a:rPr lang="zh-CN" altLang="en-US" smtClean="0"/>
            </a:fld>
            <a:endParaRPr lang="zh-CN" altLang="en-US"/>
          </a:p>
        </p:txBody>
      </p:sp>
      <p:grpSp>
        <p:nvGrpSpPr>
          <p:cNvPr id="10" name="Group 5" descr="#wm#_9_34_*Z"/>
          <p:cNvGrpSpPr/>
          <p:nvPr>
            <p:custDataLst>
              <p:tags r:id="rId2"/>
            </p:custDataLst>
          </p:nvPr>
        </p:nvGrpSpPr>
        <p:grpSpPr bwMode="auto">
          <a:xfrm>
            <a:off x="3599498" y="2300629"/>
            <a:ext cx="5233035" cy="1989703"/>
            <a:chOff x="-546" y="-202"/>
            <a:chExt cx="8241" cy="3134"/>
          </a:xfrm>
        </p:grpSpPr>
        <p:sp>
          <p:nvSpPr>
            <p:cNvPr id="11" name="Line 4" descr="#wm#_9_34_*Z"/>
            <p:cNvSpPr>
              <a:spLocks noChangeShapeType="1"/>
            </p:cNvSpPr>
            <p:nvPr>
              <p:custDataLst>
                <p:tags r:id="rId3"/>
              </p:custDataLst>
            </p:nvPr>
          </p:nvSpPr>
          <p:spPr bwMode="auto">
            <a:xfrm>
              <a:off x="892" y="1296"/>
              <a:ext cx="6803" cy="0"/>
            </a:xfrm>
            <a:prstGeom prst="line">
              <a:avLst/>
            </a:prstGeom>
            <a:noFill/>
            <a:ln w="9525" cmpd="sng">
              <a:solidFill>
                <a:srgbClr val="A86CBB"/>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a:p>
          </p:txBody>
        </p:sp>
        <p:sp>
          <p:nvSpPr>
            <p:cNvPr id="12" name="空心弧 14" descr="#wm#_9_34_*Z"/>
            <p:cNvSpPr/>
            <p:nvPr>
              <p:custDataLst>
                <p:tags r:id="rId4"/>
              </p:custDataLst>
            </p:nvPr>
          </p:nvSpPr>
          <p:spPr bwMode="auto">
            <a:xfrm rot="11040000">
              <a:off x="-546" y="-202"/>
              <a:ext cx="3132" cy="3134"/>
            </a:xfrm>
            <a:custGeom>
              <a:avLst/>
              <a:gdLst>
                <a:gd name="T0" fmla="*/ 112824 w 1629846"/>
                <a:gd name="T1" fmla="*/ 401212 h 1629846"/>
                <a:gd name="T2" fmla="*/ 930104 w 1629846"/>
                <a:gd name="T3" fmla="*/ 8181 h 1629846"/>
                <a:gd name="T4" fmla="*/ 1604743 w 1629846"/>
                <a:gd name="T5" fmla="*/ 614219 h 1629846"/>
                <a:gd name="T6" fmla="*/ 1301268 w 1629846"/>
                <a:gd name="T7" fmla="*/ 1468809 h 1629846"/>
                <a:gd name="T8" fmla="*/ 395502 w 1629846"/>
                <a:gd name="T9" fmla="*/ 1513627 h 1629846"/>
                <a:gd name="T10" fmla="*/ 395504 w 1629846"/>
                <a:gd name="T11" fmla="*/ 1513627 h 1629846"/>
                <a:gd name="T12" fmla="*/ 1301270 w 1629846"/>
                <a:gd name="T13" fmla="*/ 1468809 h 1629846"/>
                <a:gd name="T14" fmla="*/ 1604745 w 1629846"/>
                <a:gd name="T15" fmla="*/ 614219 h 1629846"/>
                <a:gd name="T16" fmla="*/ 930106 w 1629846"/>
                <a:gd name="T17" fmla="*/ 8181 h 1629846"/>
                <a:gd name="T18" fmla="*/ 112826 w 1629846"/>
                <a:gd name="T19" fmla="*/ 401212 h 1629846"/>
                <a:gd name="T20" fmla="*/ 112824 w 1629846"/>
                <a:gd name="T21" fmla="*/ 401212 h 1629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9846" h="1629846">
                  <a:moveTo>
                    <a:pt x="112824" y="401212"/>
                  </a:moveTo>
                  <a:cubicBezTo>
                    <a:pt x="280461" y="116719"/>
                    <a:pt x="603209" y="-38491"/>
                    <a:pt x="930104" y="8181"/>
                  </a:cubicBezTo>
                  <a:cubicBezTo>
                    <a:pt x="1256999" y="54853"/>
                    <a:pt x="1523417" y="294180"/>
                    <a:pt x="1604743" y="614219"/>
                  </a:cubicBezTo>
                  <a:cubicBezTo>
                    <a:pt x="1686069" y="934258"/>
                    <a:pt x="1566225" y="1271739"/>
                    <a:pt x="1301268" y="1468809"/>
                  </a:cubicBezTo>
                  <a:cubicBezTo>
                    <a:pt x="1036311" y="1665878"/>
                    <a:pt x="678620" y="1683577"/>
                    <a:pt x="395502" y="1513627"/>
                  </a:cubicBezTo>
                  <a:lnTo>
                    <a:pt x="395504" y="1513627"/>
                  </a:lnTo>
                  <a:cubicBezTo>
                    <a:pt x="678622" y="1683577"/>
                    <a:pt x="1036313" y="1665879"/>
                    <a:pt x="1301270" y="1468809"/>
                  </a:cubicBezTo>
                  <a:cubicBezTo>
                    <a:pt x="1566227" y="1271740"/>
                    <a:pt x="1686071" y="934258"/>
                    <a:pt x="1604745" y="614219"/>
                  </a:cubicBezTo>
                  <a:cubicBezTo>
                    <a:pt x="1523419" y="294180"/>
                    <a:pt x="1257001" y="54853"/>
                    <a:pt x="930106" y="8181"/>
                  </a:cubicBezTo>
                  <a:cubicBezTo>
                    <a:pt x="603211" y="-38491"/>
                    <a:pt x="280463" y="116719"/>
                    <a:pt x="112826" y="401212"/>
                  </a:cubicBezTo>
                  <a:lnTo>
                    <a:pt x="112824" y="401212"/>
                  </a:lnTo>
                  <a:close/>
                </a:path>
              </a:pathLst>
            </a:custGeom>
            <a:noFill/>
            <a:ln w="12700" cap="flat" cmpd="sng">
              <a:solidFill>
                <a:srgbClr val="13C7A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rmAutofit/>
            </a:bodyPr>
            <a:lstStyle/>
            <a:p>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957999-737A-4986-B388-30DC2AA4A211}"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823B0326-FB29-4AC8-901F-C06AA6792CB8}" type="slidenum">
              <a:rPr lang="zh-CN" altLang="en-US" smtClean="0"/>
            </a:fld>
            <a:endParaRPr lang="zh-CN" altLang="en-US"/>
          </a:p>
        </p:txBody>
      </p:sp>
      <p:sp>
        <p:nvSpPr>
          <p:cNvPr id="5" name="内容占位符 4"/>
          <p:cNvSpPr>
            <a:spLocks noGrp="1"/>
          </p:cNvSpPr>
          <p:nvPr>
            <p:ph idx="1"/>
          </p:nvPr>
        </p:nvSpPr>
        <p:spPr>
          <a:xfrm>
            <a:off x="609600" y="1220470"/>
            <a:ext cx="10972800" cy="5024755"/>
          </a:xfrm>
        </p:spPr>
        <p:txBody>
          <a:bodyPr/>
          <a:lstStyle>
            <a:lvl1pPr marL="0" indent="0">
              <a:buNone/>
              <a:defRPr sz="2800">
                <a:latin typeface="华文楷体" panose="02010600040101010101" charset="-122"/>
                <a:ea typeface="华文楷体" panose="02010600040101010101" charset="-122"/>
              </a:defRPr>
            </a:lvl1pPr>
            <a:lvl2pPr marL="457200" indent="0">
              <a:buNone/>
              <a:defRPr sz="2400">
                <a:latin typeface="华文楷体" panose="02010600040101010101" charset="-122"/>
                <a:ea typeface="华文楷体" panose="02010600040101010101" charset="-122"/>
              </a:defRPr>
            </a:lvl2pPr>
            <a:lvl3pPr>
              <a:defRPr sz="100">
                <a:latin typeface="华文楷体" panose="02010600040101010101" charset="-122"/>
                <a:ea typeface="华文楷体" panose="02010600040101010101" charset="-122"/>
              </a:defRPr>
            </a:lvl3pPr>
            <a:lvl4pPr>
              <a:defRPr sz="100">
                <a:latin typeface="华文楷体" panose="02010600040101010101" charset="-122"/>
                <a:ea typeface="华文楷体" panose="02010600040101010101" charset="-122"/>
              </a:defRPr>
            </a:lvl4pPr>
            <a:lvl5pPr>
              <a:defRPr sz="100">
                <a:latin typeface="华文楷体" panose="02010600040101010101" charset="-122"/>
                <a:ea typeface="华文楷体" panose="02010600040101010101" charset="-122"/>
              </a:defRPr>
            </a:lvl5pPr>
          </a:lstStyle>
          <a:p>
            <a:pPr lvl="0"/>
            <a:r>
              <a:rPr lang="zh-CN" altLang="en-US" dirty="0" smtClean="0"/>
              <a:t>单击此处编辑母版文本样式</a:t>
            </a:r>
            <a:endParaRPr lang="zh-CN" altLang="en-US" dirty="0" smtClean="0"/>
          </a:p>
          <a:p>
            <a:pPr lvl="1"/>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763200"/>
            <a:ext cx="10186400" cy="640800"/>
          </a:xfrm>
        </p:spPr>
        <p:txBody>
          <a:bodyPr anchor="t" anchorCtr="0">
            <a:normAutofit/>
          </a:bodyPr>
          <a:lstStyle>
            <a:lvl1pPr>
              <a:defRPr sz="36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7762400" y="1583224"/>
            <a:ext cx="3338400" cy="5003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914400" y="1576800"/>
            <a:ext cx="6568440" cy="5010114"/>
          </a:xfrm>
        </p:spPr>
        <p:txBody>
          <a:bodyPr anchor="ctr"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DE957999-737A-4986-B388-30DC2AA4A211}"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23B0326-FB29-4AC8-901F-C06AA6792CB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9797142" y="1284339"/>
            <a:ext cx="1785257" cy="5002162"/>
          </a:xfrm>
        </p:spPr>
        <p:txBody>
          <a:bodyPr vert="eaVert" anchor="ctr" anchorCtr="0"/>
          <a:lstStyle>
            <a:lvl1pPr algn="l">
              <a:defRPr/>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609600" y="1284339"/>
            <a:ext cx="8991600" cy="5002162"/>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a:xfrm>
            <a:off x="609600" y="6525344"/>
            <a:ext cx="2844800" cy="260648"/>
          </a:xfrm>
        </p:spPr>
        <p:txBody>
          <a:bodyPr/>
          <a:lstStyle/>
          <a:p>
            <a:fld id="{DE957999-737A-4986-B388-30DC2AA4A211}" type="datetime1">
              <a:rPr lang="zh-CN" altLang="en-US" smtClean="0"/>
            </a:fld>
            <a:endParaRPr lang="zh-CN" altLang="en-US"/>
          </a:p>
        </p:txBody>
      </p:sp>
      <p:sp>
        <p:nvSpPr>
          <p:cNvPr id="8" name="页脚占位符 7"/>
          <p:cNvSpPr>
            <a:spLocks noGrp="1"/>
          </p:cNvSpPr>
          <p:nvPr>
            <p:ph type="ftr" sz="quarter" idx="11"/>
          </p:nvPr>
        </p:nvSpPr>
        <p:spPr>
          <a:xfrm>
            <a:off x="4165600" y="6525344"/>
            <a:ext cx="3860800" cy="260648"/>
          </a:xfrm>
        </p:spPr>
        <p:txBody>
          <a:bodyPr/>
          <a:lstStyle/>
          <a:p>
            <a:endParaRPr lang="en-US"/>
          </a:p>
        </p:txBody>
      </p:sp>
      <p:sp>
        <p:nvSpPr>
          <p:cNvPr id="9" name="灯片编号占位符 8"/>
          <p:cNvSpPr>
            <a:spLocks noGrp="1"/>
          </p:cNvSpPr>
          <p:nvPr>
            <p:ph type="sldNum" sz="quarter" idx="12"/>
          </p:nvPr>
        </p:nvSpPr>
        <p:spPr>
          <a:xfrm>
            <a:off x="8737600" y="6525344"/>
            <a:ext cx="2844800" cy="260648"/>
          </a:xfrm>
        </p:spPr>
        <p:txBody>
          <a:bodyPr/>
          <a:lstStyle/>
          <a:p>
            <a:fld id="{823B0326-FB29-4AC8-901F-C06AA6792CB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2220685"/>
            <a:ext cx="10972800" cy="3872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normAutofit/>
          </a:bodyPr>
          <a:lstStyle/>
          <a:p>
            <a:pPr lvl="0"/>
            <a:r>
              <a:rPr lang="zh-CN" dirty="0" smtClean="0">
                <a:sym typeface="Arial" panose="020B0604020202020204" pitchFamily="34" charset="0"/>
              </a:rPr>
              <a:t>单击此处编辑母版文本样式</a:t>
            </a:r>
            <a:endParaRPr lang="zh-CN" dirty="0" smtClean="0">
              <a:sym typeface="Arial" panose="020B0604020202020204" pitchFamily="34" charset="0"/>
            </a:endParaRPr>
          </a:p>
          <a:p>
            <a:pPr lvl="1"/>
            <a:r>
              <a:rPr lang="zh-CN" dirty="0" smtClean="0">
                <a:sym typeface="Arial" panose="020B0604020202020204" pitchFamily="34" charset="0"/>
              </a:rPr>
              <a:t>第二级</a:t>
            </a:r>
            <a:endParaRPr lang="zh-CN" dirty="0" smtClean="0">
              <a:sym typeface="Arial" panose="020B0604020202020204" pitchFamily="34" charset="0"/>
            </a:endParaRPr>
          </a:p>
          <a:p>
            <a:pPr lvl="2"/>
            <a:r>
              <a:rPr lang="zh-CN" dirty="0" smtClean="0">
                <a:sym typeface="Arial" panose="020B0604020202020204" pitchFamily="34" charset="0"/>
              </a:rPr>
              <a:t>第三级</a:t>
            </a:r>
            <a:endParaRPr lang="zh-CN" dirty="0" smtClean="0">
              <a:sym typeface="Arial" panose="020B0604020202020204" pitchFamily="34" charset="0"/>
            </a:endParaRPr>
          </a:p>
          <a:p>
            <a:pPr lvl="3"/>
            <a:r>
              <a:rPr lang="zh-CN" dirty="0" smtClean="0">
                <a:sym typeface="Arial" panose="020B0604020202020204" pitchFamily="34" charset="0"/>
              </a:rPr>
              <a:t>第四级</a:t>
            </a:r>
            <a:endParaRPr lang="zh-CN" dirty="0" smtClean="0">
              <a:sym typeface="Arial" panose="020B0604020202020204" pitchFamily="34" charset="0"/>
            </a:endParaRPr>
          </a:p>
          <a:p>
            <a:pPr lvl="4"/>
            <a:r>
              <a:rPr lang="zh-CN" dirty="0" smtClean="0">
                <a:sym typeface="Arial" panose="020B0604020202020204" pitchFamily="34" charset="0"/>
              </a:rPr>
              <a:t>第五级</a:t>
            </a:r>
            <a:endParaRPr lang="zh-CN" dirty="0" smtClean="0">
              <a:sym typeface="Arial" panose="020B0604020202020204" pitchFamily="34" charset="0"/>
            </a:endParaRPr>
          </a:p>
        </p:txBody>
      </p:sp>
      <p:sp>
        <p:nvSpPr>
          <p:cNvPr id="1027" name="Rectangle 4"/>
          <p:cNvSpPr>
            <a:spLocks noGrp="1" noChangeArrowheads="1"/>
          </p:cNvSpPr>
          <p:nvPr>
            <p:ph type="dt" sz="half" idx="2"/>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defRPr sz="1400"/>
            </a:lvl1pPr>
          </a:lstStyle>
          <a:p>
            <a:fld id="{DE957999-737A-4986-B388-30DC2AA4A211}" type="datetime1">
              <a:rPr lang="zh-CN" altLang="en-US"/>
            </a:fld>
            <a:endParaRPr lang="zh-CN" altLang="en-US"/>
          </a:p>
        </p:txBody>
      </p:sp>
      <p:sp>
        <p:nvSpPr>
          <p:cNvPr id="1028"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ctr">
              <a:defRPr sz="1400"/>
            </a:lvl1pPr>
          </a:lstStyle>
          <a:p>
            <a:endParaRPr lang="en-US"/>
          </a:p>
        </p:txBody>
      </p:sp>
      <p:sp>
        <p:nvSpPr>
          <p:cNvPr id="1029" name="Rectangle 6"/>
          <p:cNvSpPr>
            <a:spLocks noGrp="1" noChangeArrowheads="1"/>
          </p:cNvSpPr>
          <p:nvPr>
            <p:ph type="sldNum" sz="quarter" idx="4"/>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r">
              <a:defRPr sz="1400"/>
            </a:lvl1pPr>
          </a:lstStyle>
          <a:p>
            <a:fld id="{823B0326-FB29-4AC8-901F-C06AA6792CB8}" type="slidenum">
              <a:rPr lang="zh-CN" altLang="en-US"/>
            </a:fld>
            <a:endParaRPr lang="zh-CN" altLang="en-US"/>
          </a:p>
        </p:txBody>
      </p:sp>
      <p:sp>
        <p:nvSpPr>
          <p:cNvPr id="1030" name="ksoSlideStyle" descr="#wm#_9_02_342_022" hidden="1"/>
          <p:cNvSpPr>
            <a:spLocks noChangeArrowheads="1"/>
          </p:cNvSpPr>
          <p:nvPr/>
        </p:nvSpPr>
        <p:spPr bwMode="auto">
          <a:xfrm>
            <a:off x="0" y="0"/>
            <a:ext cx="16933" cy="12700"/>
          </a:xfrm>
          <a:prstGeom prst="rect">
            <a:avLst/>
          </a:prstGeom>
          <a:solidFill>
            <a:schemeClr val="accent1"/>
          </a:solidFill>
          <a:ln w="9525" cap="flat"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1031" name="AutoShape 7"/>
          <p:cNvSpPr>
            <a:spLocks noChangeArrowheads="1"/>
          </p:cNvSpPr>
          <p:nvPr/>
        </p:nvSpPr>
        <p:spPr bwMode="auto">
          <a:xfrm flipV="1">
            <a:off x="1" y="0"/>
            <a:ext cx="12145433" cy="757238"/>
          </a:xfrm>
          <a:prstGeom prst="rtTriangle">
            <a:avLst/>
          </a:prstGeom>
          <a:solidFill>
            <a:srgbClr val="A86CBB">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1032" name="AutoShape 8"/>
          <p:cNvSpPr>
            <a:spLocks noChangeArrowheads="1"/>
          </p:cNvSpPr>
          <p:nvPr/>
        </p:nvSpPr>
        <p:spPr bwMode="auto">
          <a:xfrm flipH="1" flipV="1">
            <a:off x="4495800" y="4764"/>
            <a:ext cx="7698317" cy="1328737"/>
          </a:xfrm>
          <a:prstGeom prst="rtTriangle">
            <a:avLst/>
          </a:prstGeom>
          <a:solidFill>
            <a:srgbClr val="13C7AF">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1033" name="Rectangle 2"/>
          <p:cNvSpPr>
            <a:spLocks noGrp="1" noChangeArrowheads="1"/>
          </p:cNvSpPr>
          <p:nvPr>
            <p:ph type="title"/>
          </p:nvPr>
        </p:nvSpPr>
        <p:spPr bwMode="auto">
          <a:xfrm>
            <a:off x="609600" y="1263422"/>
            <a:ext cx="10972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normAutofit/>
          </a:bodyPr>
          <a:lstStyle/>
          <a:p>
            <a:pPr lvl="0"/>
            <a:r>
              <a:rPr lang="zh-CN" dirty="0" smtClean="0">
                <a:sym typeface="Arial" panose="020B0604020202020204" pitchFamily="34" charset="0"/>
              </a:rPr>
              <a:t>单击此处编辑母版标题样式</a:t>
            </a:r>
            <a:endParaRPr lang="zh-CN" dirty="0" smtClean="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just" rtl="0" eaLnBrk="0" fontAlgn="base" hangingPunct="0">
        <a:spcBef>
          <a:spcPct val="0"/>
        </a:spcBef>
        <a:spcAft>
          <a:spcPct val="0"/>
        </a:spcAft>
        <a:buFont typeface="Arial" panose="020B0604020202020204" pitchFamily="34" charset="0"/>
        <a:defRPr sz="4400" kern="1200">
          <a:solidFill>
            <a:schemeClr val="tx1"/>
          </a:solidFill>
          <a:latin typeface="+mj-lt"/>
          <a:ea typeface="+mj-ea"/>
          <a:cs typeface="+mj-cs"/>
          <a:sym typeface="Arial" panose="020B0604020202020204" pitchFamily="34" charset="0"/>
        </a:defRPr>
      </a:lvl1pPr>
      <a:lvl2pPr algn="just"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黑体" panose="02010609060101010101" pitchFamily="49" charset="-122"/>
          <a:sym typeface="Arial" panose="020B0604020202020204" pitchFamily="34" charset="0"/>
        </a:defRPr>
      </a:lvl2pPr>
      <a:lvl3pPr algn="just"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黑体" panose="02010609060101010101" pitchFamily="49" charset="-122"/>
          <a:sym typeface="Arial" panose="020B0604020202020204" pitchFamily="34" charset="0"/>
        </a:defRPr>
      </a:lvl3pPr>
      <a:lvl4pPr algn="just"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黑体" panose="02010609060101010101" pitchFamily="49" charset="-122"/>
          <a:sym typeface="Arial" panose="020B0604020202020204" pitchFamily="34" charset="0"/>
        </a:defRPr>
      </a:lvl4pPr>
      <a:lvl5pPr algn="just"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457200" algn="just"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914400" algn="just"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1371600" algn="just"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1828800" algn="just"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黑体" panose="02010609060101010101" pitchFamily="49" charset="-122"/>
          <a:sym typeface="Arial" panose="020B0604020202020204" pitchFamily="34" charset="0"/>
        </a:defRPr>
      </a:lvl9pPr>
    </p:titleStyle>
    <p:bodyStyle>
      <a:lvl1pPr marL="285750" indent="-285750" algn="just" rtl="0" eaLnBrk="0" fontAlgn="base" hangingPunct="0">
        <a:spcBef>
          <a:spcPts val="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1pPr>
      <a:lvl2pPr marL="742950" indent="-285750" algn="just" rtl="0" eaLnBrk="0" fontAlgn="base" hangingPunct="0">
        <a:spcBef>
          <a:spcPts val="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2pPr>
      <a:lvl3pPr marL="1200150" indent="-285750" algn="just" rtl="0" eaLnBrk="0" fontAlgn="base" hangingPunct="0">
        <a:spcBef>
          <a:spcPts val="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57350" indent="-285750" algn="just" rtl="0" eaLnBrk="0" fontAlgn="base" hangingPunct="0">
        <a:spcBef>
          <a:spcPts val="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4pPr>
      <a:lvl5pPr marL="2114550" indent="-285750" algn="just" rtl="0" eaLnBrk="0" fontAlgn="base" hangingPunct="0">
        <a:spcBef>
          <a:spcPts val="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9" Type="http://schemas.openxmlformats.org/officeDocument/2006/relationships/diagramQuickStyle" Target="../diagrams/quickStyle4.xml"/><Relationship Id="rId8" Type="http://schemas.openxmlformats.org/officeDocument/2006/relationships/diagramLayout" Target="../diagrams/layout4.xml"/><Relationship Id="rId7" Type="http://schemas.openxmlformats.org/officeDocument/2006/relationships/diagramData" Target="../diagrams/data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2" Type="http://schemas.openxmlformats.org/officeDocument/2006/relationships/slideLayout" Target="../slideLayouts/slideLayout7.xml"/><Relationship Id="rId11" Type="http://schemas.microsoft.com/office/2007/relationships/diagramDrawing" Target="../diagrams/drawing4.xml"/><Relationship Id="rId10" Type="http://schemas.openxmlformats.org/officeDocument/2006/relationships/diagramColors" Target="../diagrams/colors4.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4" Type="http://schemas.openxmlformats.org/officeDocument/2006/relationships/notesSlide" Target="../notesSlides/notesSlide2.xml"/><Relationship Id="rId23" Type="http://schemas.openxmlformats.org/officeDocument/2006/relationships/slideLayout" Target="../slideLayouts/slideLayout7.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tags" Target="../tags/tag62.xml"/><Relationship Id="rId4" Type="http://schemas.openxmlformats.org/officeDocument/2006/relationships/image" Target="../media/image4.png"/><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54.xml.rels><?xml version="1.0" encoding="UTF-8" standalone="yes"?>
<Relationships xmlns="http://schemas.openxmlformats.org/package/2006/relationships"><Relationship Id="rId9" Type="http://schemas.openxmlformats.org/officeDocument/2006/relationships/oleObject" Target="../embeddings/oleObject4.bin"/><Relationship Id="rId8" Type="http://schemas.openxmlformats.org/officeDocument/2006/relationships/image" Target="../media/image8.wmf"/><Relationship Id="rId7" Type="http://schemas.openxmlformats.org/officeDocument/2006/relationships/oleObject" Target="../embeddings/oleObject3.bin"/><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3" Type="http://schemas.openxmlformats.org/officeDocument/2006/relationships/oleObject" Target="../embeddings/oleObject1.bin"/><Relationship Id="rId2" Type="http://schemas.openxmlformats.org/officeDocument/2006/relationships/tags" Target="../tags/tag92.xml"/><Relationship Id="rId18" Type="http://schemas.openxmlformats.org/officeDocument/2006/relationships/notesSlide" Target="../notesSlides/notesSlide18.xml"/><Relationship Id="rId17" Type="http://schemas.openxmlformats.org/officeDocument/2006/relationships/vmlDrawing" Target="../drawings/vmlDrawing1.vml"/><Relationship Id="rId16" Type="http://schemas.openxmlformats.org/officeDocument/2006/relationships/slideLayout" Target="../slideLayouts/slideLayout7.xml"/><Relationship Id="rId15" Type="http://schemas.openxmlformats.org/officeDocument/2006/relationships/tags" Target="../tags/tag93.xml"/><Relationship Id="rId14" Type="http://schemas.openxmlformats.org/officeDocument/2006/relationships/image" Target="../media/image11.wmf"/><Relationship Id="rId13" Type="http://schemas.openxmlformats.org/officeDocument/2006/relationships/oleObject" Target="../embeddings/oleObject6.bin"/><Relationship Id="rId12" Type="http://schemas.openxmlformats.org/officeDocument/2006/relationships/image" Target="../media/image10.wmf"/><Relationship Id="rId11" Type="http://schemas.openxmlformats.org/officeDocument/2006/relationships/oleObject" Target="../embeddings/oleObject5.bin"/><Relationship Id="rId10" Type="http://schemas.openxmlformats.org/officeDocument/2006/relationships/image" Target="../media/image9.wmf"/><Relationship Id="rId1" Type="http://schemas.openxmlformats.org/officeDocument/2006/relationships/tags" Target="../tags/tag9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8.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37.xml"/><Relationship Id="rId10" Type="http://schemas.openxmlformats.org/officeDocument/2006/relationships/notesSlide" Target="../notesSlides/notesSlide5.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6.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4.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tags" Target="../tags/tag43.xml"/><Relationship Id="rId10" Type="http://schemas.openxmlformats.org/officeDocument/2006/relationships/notesSlide" Target="../notesSlides/notesSlide7.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custDataLst>
              <p:tags r:id="rId1"/>
            </p:custDataLst>
          </p:nvPr>
        </p:nvSpPr>
        <p:spPr/>
        <p:txBody>
          <a:bodyPr wrap="square">
            <a:normAutofit/>
          </a:bodyPr>
          <a:lstStyle/>
          <a:p>
            <a:pPr algn="r"/>
            <a:r>
              <a:rPr lang="zh-CN" altLang="en-US" dirty="0"/>
              <a:t>当好大学老师</a:t>
            </a:r>
            <a:endParaRPr lang="zh-CN" altLang="en-US" dirty="0"/>
          </a:p>
        </p:txBody>
      </p:sp>
      <p:sp>
        <p:nvSpPr>
          <p:cNvPr id="4101" name="Rectangle 5"/>
          <p:cNvSpPr>
            <a:spLocks noGrp="1" noChangeArrowheads="1"/>
          </p:cNvSpPr>
          <p:nvPr>
            <p:ph type="subTitle" idx="1"/>
            <p:custDataLst>
              <p:tags r:id="rId2"/>
            </p:custDataLst>
          </p:nvPr>
        </p:nvSpPr>
        <p:spPr/>
        <p:txBody>
          <a:bodyPr vert="horz" wrap="square" lIns="90170" tIns="46990" rIns="90170" bIns="46990" numCol="1" anchor="ctr" anchorCtr="0" compatLnSpc="1">
            <a:normAutofit/>
          </a:bodyPr>
          <a:lstStyle/>
          <a:p>
            <a:pPr>
              <a:spcBef>
                <a:spcPct val="0"/>
              </a:spcBef>
            </a:pPr>
            <a:r>
              <a:rPr lang="zh-CN" altLang="zh-CN" dirty="0"/>
              <a:t>吉林大学数学学院</a:t>
            </a:r>
            <a:endParaRPr lang="zh-CN" altLang="zh-CN" dirty="0"/>
          </a:p>
        </p:txBody>
      </p:sp>
      <p:sp>
        <p:nvSpPr>
          <p:cNvPr id="4103" name="Text Box 5"/>
          <p:cNvSpPr txBox="1">
            <a:spLocks noChangeArrowheads="1"/>
          </p:cNvSpPr>
          <p:nvPr>
            <p:custDataLst>
              <p:tags r:id="rId3"/>
            </p:custDataLst>
          </p:nvPr>
        </p:nvSpPr>
        <p:spPr bwMode="auto">
          <a:xfrm>
            <a:off x="6600826" y="4663440"/>
            <a:ext cx="4981574" cy="502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algn="r" eaLnBrk="1" hangingPunct="1">
              <a:spcBef>
                <a:spcPct val="0"/>
              </a:spcBef>
            </a:pPr>
            <a:r>
              <a:rPr lang="zh-CN" altLang="en-US" smtClean="0">
                <a:solidFill>
                  <a:schemeClr val="bg2"/>
                </a:solidFill>
                <a:latin typeface="+mn-lt"/>
                <a:ea typeface="+mn-ea"/>
              </a:rPr>
              <a:t>李辉来</a:t>
            </a:r>
            <a:endParaRPr lang="zh-CN" altLang="en-US" smtClean="0">
              <a:solidFill>
                <a:schemeClr val="bg2"/>
              </a:solidFill>
              <a:latin typeface="+mn-lt"/>
              <a:ea typeface="+mn-ea"/>
            </a:endParaRPr>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nSpc>
                <a:spcPct val="210000"/>
              </a:lnSpc>
            </a:pPr>
            <a:r>
              <a:rPr lang="zh-CN" altLang="en-US"/>
              <a:t>大学精神是大学自身存在和发展中形成的具有独特气质的精神形式的文明成果 ,它是科学精神的时代标志和具体凝聚，是整个人类社会文明的高级形式。面临知识经济的机遇和挑战，建设 “大学精神”不仅是高等教育自身发展的需要，同时也是社会进步的需要。“大学精神”的本质特征概括为创造精神、批判精神和社会关怀精神</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nSpc>
                <a:spcPct val="140000"/>
              </a:lnSpc>
            </a:pPr>
            <a:r>
              <a:rPr lang="zh-CN" altLang="en-US"/>
              <a:t>大学文化是大学在长期办学实践的基础上，经过历史的积淀、自身的努力和外部环境的影响，逐步形成的一种独特的社会文化形态。它以大学人为主体，以知识及其学科（专业）为基础，主要凝聚在大学拥有的深厚的文化底蕴之中，是大学精神文化、物质文化、制度文化和环境文化的总和，是大学作为人类社会知识权威的文化基础，是人类先进文化的重要组成部分。大学文化是大学核心竞争力之所在，主要包括凝聚力、教育力、创造力和影响力，是大学赖以生存、发展、办学和承担重大社会责任的根本。</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rmAutofit/>
          </a:bodyPr>
          <a:p>
            <a:r>
              <a:rPr lang="zh-CN" altLang="en-US"/>
              <a:t>大学贡献：复旦大学党委书记秦绍德：大学对社会最大的贡献不是对GDP的贡献率，也不是生产出多少篇科学论文，而是应该培养一代又一代能够推动社会前进的人，“这是我们大学的使命”。</a:t>
            </a:r>
            <a:endParaRPr lang="zh-CN" altLang="en-US"/>
          </a:p>
          <a:p>
            <a:endParaRPr lang="zh-CN" altLang="en-US"/>
          </a:p>
          <a:p>
            <a:r>
              <a:rPr lang="zh-CN" altLang="en-US"/>
              <a:t>哈佛大学校长福斯特：就其本质而言，大学培育的是一种变化的文化甚至是无法控制的文化。这是大学为未来承担责任的核心。教育、研究、教学常常都是有关变化的——当人们学习时，它改变了个人；当我们的疑问改变了我们对世界的看法时，它改变了世界；当我们的知识运用到了政策之中时，它改变了社会。</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rmAutofit/>
          </a:bodyPr>
          <a:p>
            <a:r>
              <a:rPr lang="zh-CN" altLang="en-US"/>
              <a:t>         美国物理学会第一任会长亨利·奥古斯特·罗兰说：财富不能成就大学，大楼也不能，大学是由教授和跟随他们学习的学生们构成的。（ Wealth does not constitute a university, buildings do not: it is the men who constitute its faculty, and the students who learn from them.）</a:t>
            </a:r>
            <a:endParaRPr lang="zh-CN" altLang="en-US"/>
          </a:p>
          <a:p>
            <a:endParaRPr lang="zh-CN" altLang="en-US"/>
          </a:p>
          <a:p>
            <a:r>
              <a:rPr lang="zh-CN" altLang="en-US"/>
              <a:t>大学的使命一则教书育人，二则探索新知，三则服务社会。其关键在于运用先进的知识技术为人类创造更美好的生活。</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09600" y="1689100"/>
            <a:ext cx="10972800" cy="4556125"/>
          </a:xfrm>
        </p:spPr>
        <p:txBody>
          <a:bodyPr/>
          <a:p>
            <a:r>
              <a:rPr lang="zh-CN" altLang="en-US"/>
              <a:t>大学业务构成</a:t>
            </a:r>
            <a:endParaRPr lang="zh-CN" altLang="en-US"/>
          </a:p>
        </p:txBody>
      </p:sp>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graphicFrame>
        <p:nvGraphicFramePr>
          <p:cNvPr id="3" name="图示 2"/>
          <p:cNvGraphicFramePr/>
          <p:nvPr/>
        </p:nvGraphicFramePr>
        <p:xfrm>
          <a:off x="2978150" y="787400"/>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nvGraphicFramePr>
        <p:xfrm>
          <a:off x="2978150" y="787400"/>
          <a:ext cx="8128000" cy="5418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09600" y="1689100"/>
            <a:ext cx="10972800" cy="4556125"/>
          </a:xfrm>
        </p:spPr>
        <p:txBody>
          <a:bodyPr/>
          <a:p>
            <a:r>
              <a:rPr lang="zh-CN" altLang="en-US"/>
              <a:t>大学教学组织构成</a:t>
            </a:r>
            <a:endParaRPr lang="zh-CN" altLang="en-US"/>
          </a:p>
        </p:txBody>
      </p:sp>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sp>
        <p:nvSpPr>
          <p:cNvPr id="6" name="圆角矩形 5"/>
          <p:cNvSpPr/>
          <p:nvPr/>
        </p:nvSpPr>
        <p:spPr>
          <a:xfrm>
            <a:off x="1740535" y="3628390"/>
            <a:ext cx="1958340" cy="765175"/>
          </a:xfrm>
          <a:prstGeom prst="roundRect">
            <a:avLst/>
          </a:prstGeom>
          <a:gradFill>
            <a:gsLst>
              <a:gs pos="0">
                <a:schemeClr val="accent5">
                  <a:lumMod val="75000"/>
                </a:schemeClr>
              </a:gs>
              <a:gs pos="50000">
                <a:schemeClr val="accent5">
                  <a:lumMod val="40000"/>
                  <a:lumOff val="60000"/>
                </a:schemeClr>
              </a:gs>
              <a:gs pos="100000">
                <a:schemeClr val="accent5">
                  <a:lumMod val="75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学校</a:t>
            </a:r>
            <a:endParaRPr lang="zh-CN" altLang="en-US" sz="2400">
              <a:solidFill>
                <a:schemeClr val="accent1">
                  <a:lumMod val="50000"/>
                </a:schemeClr>
              </a:solidFill>
              <a:sym typeface="+mn-ea"/>
            </a:endParaRPr>
          </a:p>
        </p:txBody>
      </p:sp>
      <p:sp>
        <p:nvSpPr>
          <p:cNvPr id="7" name="圆角矩形 6"/>
          <p:cNvSpPr/>
          <p:nvPr/>
        </p:nvSpPr>
        <p:spPr>
          <a:xfrm>
            <a:off x="3976370" y="3628390"/>
            <a:ext cx="1958340" cy="765175"/>
          </a:xfrm>
          <a:prstGeom prst="roundRect">
            <a:avLst/>
          </a:prstGeom>
          <a:gradFill>
            <a:gsLst>
              <a:gs pos="0">
                <a:schemeClr val="accent1">
                  <a:lumMod val="60000"/>
                  <a:lumOff val="40000"/>
                </a:schemeClr>
              </a:gs>
              <a:gs pos="50000">
                <a:schemeClr val="accent5">
                  <a:lumMod val="40000"/>
                  <a:lumOff val="60000"/>
                </a:schemeClr>
              </a:gs>
              <a:gs pos="100000">
                <a:schemeClr val="accent1">
                  <a:lumMod val="40000"/>
                  <a:lumOff val="6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学部</a:t>
            </a:r>
            <a:r>
              <a:rPr lang="en-US" altLang="zh-CN" sz="2400">
                <a:solidFill>
                  <a:schemeClr val="accent1">
                    <a:lumMod val="50000"/>
                  </a:schemeClr>
                </a:solidFill>
                <a:sym typeface="+mn-ea"/>
              </a:rPr>
              <a:t>/</a:t>
            </a:r>
            <a:r>
              <a:rPr lang="zh-CN" altLang="en-US" sz="2400">
                <a:solidFill>
                  <a:schemeClr val="accent1">
                    <a:lumMod val="50000"/>
                  </a:schemeClr>
                </a:solidFill>
                <a:sym typeface="+mn-ea"/>
              </a:rPr>
              <a:t>学院</a:t>
            </a:r>
            <a:endParaRPr lang="zh-CN" altLang="en-US" sz="2400">
              <a:solidFill>
                <a:schemeClr val="accent1">
                  <a:lumMod val="50000"/>
                </a:schemeClr>
              </a:solidFill>
              <a:sym typeface="+mn-ea"/>
            </a:endParaRPr>
          </a:p>
        </p:txBody>
      </p:sp>
      <p:sp>
        <p:nvSpPr>
          <p:cNvPr id="11" name="圆角矩形 10"/>
          <p:cNvSpPr/>
          <p:nvPr/>
        </p:nvSpPr>
        <p:spPr>
          <a:xfrm>
            <a:off x="8328025" y="4728845"/>
            <a:ext cx="1958340" cy="765175"/>
          </a:xfrm>
          <a:prstGeom prst="roundRect">
            <a:avLst/>
          </a:prstGeom>
          <a:gradFill>
            <a:gsLst>
              <a:gs pos="0">
                <a:schemeClr val="accent3">
                  <a:lumMod val="40000"/>
                  <a:lumOff val="60000"/>
                </a:schemeClr>
              </a:gs>
              <a:gs pos="50000">
                <a:schemeClr val="accent5">
                  <a:lumMod val="40000"/>
                  <a:lumOff val="60000"/>
                </a:schemeClr>
              </a:gs>
              <a:gs pos="100000">
                <a:schemeClr val="accent3">
                  <a:lumMod val="60000"/>
                  <a:lumOff val="4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专业3</a:t>
            </a:r>
            <a:endParaRPr lang="zh-CN" altLang="en-US" sz="2400">
              <a:solidFill>
                <a:schemeClr val="accent1">
                  <a:lumMod val="50000"/>
                </a:schemeClr>
              </a:solidFill>
              <a:sym typeface="+mn-ea"/>
            </a:endParaRPr>
          </a:p>
        </p:txBody>
      </p:sp>
      <p:sp>
        <p:nvSpPr>
          <p:cNvPr id="13" name="圆角矩形 12"/>
          <p:cNvSpPr/>
          <p:nvPr/>
        </p:nvSpPr>
        <p:spPr>
          <a:xfrm>
            <a:off x="6212205" y="3628390"/>
            <a:ext cx="1958340" cy="765175"/>
          </a:xfrm>
          <a:prstGeom prst="roundRect">
            <a:avLst/>
          </a:prstGeom>
          <a:gradFill>
            <a:gsLst>
              <a:gs pos="0">
                <a:srgbClr val="FFFF66"/>
              </a:gs>
              <a:gs pos="50000">
                <a:schemeClr val="accent5">
                  <a:lumMod val="40000"/>
                  <a:lumOff val="60000"/>
                </a:schemeClr>
              </a:gs>
              <a:gs pos="100000">
                <a:srgbClr val="FFFF66"/>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学院</a:t>
            </a:r>
            <a:r>
              <a:rPr lang="en-US" altLang="zh-CN" sz="2400">
                <a:solidFill>
                  <a:schemeClr val="accent1">
                    <a:lumMod val="50000"/>
                  </a:schemeClr>
                </a:solidFill>
                <a:sym typeface="+mn-ea"/>
              </a:rPr>
              <a:t>/</a:t>
            </a:r>
            <a:r>
              <a:rPr lang="zh-CN" altLang="en-US" sz="2400">
                <a:solidFill>
                  <a:schemeClr val="accent1">
                    <a:lumMod val="50000"/>
                  </a:schemeClr>
                </a:solidFill>
                <a:sym typeface="+mn-ea"/>
              </a:rPr>
              <a:t>系</a:t>
            </a:r>
            <a:endParaRPr lang="zh-CN" altLang="en-US" sz="2400">
              <a:solidFill>
                <a:schemeClr val="accent1">
                  <a:lumMod val="50000"/>
                </a:schemeClr>
              </a:solidFill>
              <a:sym typeface="+mn-ea"/>
            </a:endParaRPr>
          </a:p>
        </p:txBody>
      </p:sp>
      <p:sp>
        <p:nvSpPr>
          <p:cNvPr id="8" name="圆角矩形 7"/>
          <p:cNvSpPr/>
          <p:nvPr/>
        </p:nvSpPr>
        <p:spPr>
          <a:xfrm>
            <a:off x="8328025" y="2538095"/>
            <a:ext cx="1958340" cy="765175"/>
          </a:xfrm>
          <a:prstGeom prst="roundRect">
            <a:avLst/>
          </a:prstGeom>
          <a:gradFill>
            <a:gsLst>
              <a:gs pos="0">
                <a:schemeClr val="accent3">
                  <a:lumMod val="40000"/>
                  <a:lumOff val="60000"/>
                </a:schemeClr>
              </a:gs>
              <a:gs pos="50000">
                <a:schemeClr val="accent5">
                  <a:lumMod val="40000"/>
                  <a:lumOff val="60000"/>
                </a:schemeClr>
              </a:gs>
              <a:gs pos="100000">
                <a:schemeClr val="accent3">
                  <a:lumMod val="60000"/>
                  <a:lumOff val="4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专业</a:t>
            </a:r>
            <a:r>
              <a:rPr lang="en-US" altLang="zh-CN" sz="2400">
                <a:solidFill>
                  <a:schemeClr val="accent1">
                    <a:lumMod val="50000"/>
                  </a:schemeClr>
                </a:solidFill>
                <a:sym typeface="+mn-ea"/>
              </a:rPr>
              <a:t>1</a:t>
            </a:r>
            <a:endParaRPr lang="en-US" altLang="zh-CN" sz="2400">
              <a:solidFill>
                <a:schemeClr val="accent1">
                  <a:lumMod val="50000"/>
                </a:schemeClr>
              </a:solidFill>
              <a:sym typeface="+mn-ea"/>
            </a:endParaRPr>
          </a:p>
        </p:txBody>
      </p:sp>
      <p:sp>
        <p:nvSpPr>
          <p:cNvPr id="9" name="圆角矩形 8"/>
          <p:cNvSpPr/>
          <p:nvPr/>
        </p:nvSpPr>
        <p:spPr>
          <a:xfrm>
            <a:off x="8328025" y="3633470"/>
            <a:ext cx="1958340" cy="765175"/>
          </a:xfrm>
          <a:prstGeom prst="roundRect">
            <a:avLst/>
          </a:prstGeom>
          <a:gradFill>
            <a:gsLst>
              <a:gs pos="0">
                <a:schemeClr val="accent3">
                  <a:lumMod val="40000"/>
                  <a:lumOff val="60000"/>
                </a:schemeClr>
              </a:gs>
              <a:gs pos="50000">
                <a:schemeClr val="accent5">
                  <a:lumMod val="40000"/>
                  <a:lumOff val="60000"/>
                </a:schemeClr>
              </a:gs>
              <a:gs pos="100000">
                <a:schemeClr val="accent3">
                  <a:lumMod val="60000"/>
                  <a:lumOff val="4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专业2</a:t>
            </a:r>
            <a:endParaRPr lang="zh-CN" altLang="en-US" sz="24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1"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1"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1" grpId="0" animBg="1"/>
      <p:bldP spid="6" grpId="1" bldLvl="0" animBg="1"/>
      <p:bldP spid="7" grpId="1" bldLvl="0" animBg="1"/>
      <p:bldP spid="11" grpId="1" bldLvl="0" animBg="1"/>
      <p:bldP spid="13" grpId="1"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09600" y="1689100"/>
            <a:ext cx="10972800" cy="4556125"/>
          </a:xfrm>
        </p:spPr>
        <p:txBody>
          <a:bodyPr/>
          <a:p>
            <a:r>
              <a:rPr lang="zh-CN" altLang="en-US"/>
              <a:t>大学科研构成</a:t>
            </a:r>
            <a:endParaRPr lang="zh-CN" altLang="en-US"/>
          </a:p>
        </p:txBody>
      </p:sp>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sp>
        <p:nvSpPr>
          <p:cNvPr id="6" name="圆角矩形 5"/>
          <p:cNvSpPr/>
          <p:nvPr/>
        </p:nvSpPr>
        <p:spPr>
          <a:xfrm>
            <a:off x="1740535" y="3628390"/>
            <a:ext cx="1958340" cy="765175"/>
          </a:xfrm>
          <a:prstGeom prst="roundRect">
            <a:avLst/>
          </a:prstGeom>
          <a:gradFill>
            <a:gsLst>
              <a:gs pos="0">
                <a:schemeClr val="accent5">
                  <a:lumMod val="75000"/>
                </a:schemeClr>
              </a:gs>
              <a:gs pos="50000">
                <a:schemeClr val="accent5">
                  <a:lumMod val="40000"/>
                  <a:lumOff val="60000"/>
                </a:schemeClr>
              </a:gs>
              <a:gs pos="100000">
                <a:schemeClr val="accent5">
                  <a:lumMod val="75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学校</a:t>
            </a:r>
            <a:endParaRPr lang="zh-CN" altLang="en-US" sz="2400">
              <a:solidFill>
                <a:schemeClr val="accent1">
                  <a:lumMod val="50000"/>
                </a:schemeClr>
              </a:solidFill>
              <a:sym typeface="+mn-ea"/>
            </a:endParaRPr>
          </a:p>
        </p:txBody>
      </p:sp>
      <p:sp>
        <p:nvSpPr>
          <p:cNvPr id="7" name="圆角矩形 6"/>
          <p:cNvSpPr/>
          <p:nvPr/>
        </p:nvSpPr>
        <p:spPr>
          <a:xfrm>
            <a:off x="3976370" y="4199255"/>
            <a:ext cx="1958340" cy="765175"/>
          </a:xfrm>
          <a:prstGeom prst="roundRect">
            <a:avLst/>
          </a:prstGeom>
          <a:gradFill>
            <a:gsLst>
              <a:gs pos="0">
                <a:schemeClr val="accent1">
                  <a:lumMod val="60000"/>
                  <a:lumOff val="40000"/>
                </a:schemeClr>
              </a:gs>
              <a:gs pos="50000">
                <a:schemeClr val="accent5">
                  <a:lumMod val="40000"/>
                  <a:lumOff val="60000"/>
                </a:schemeClr>
              </a:gs>
              <a:gs pos="100000">
                <a:schemeClr val="accent1">
                  <a:lumMod val="40000"/>
                  <a:lumOff val="6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sz="2400">
                <a:solidFill>
                  <a:schemeClr val="accent1">
                    <a:lumMod val="50000"/>
                  </a:schemeClr>
                </a:solidFill>
                <a:sym typeface="+mn-ea"/>
              </a:rPr>
              <a:t>研究机构</a:t>
            </a:r>
            <a:endParaRPr lang="zh-CN" sz="2400">
              <a:solidFill>
                <a:schemeClr val="accent1">
                  <a:lumMod val="50000"/>
                </a:schemeClr>
              </a:solidFill>
              <a:sym typeface="+mn-ea"/>
            </a:endParaRPr>
          </a:p>
        </p:txBody>
      </p:sp>
      <p:sp>
        <p:nvSpPr>
          <p:cNvPr id="11" name="圆角矩形 10"/>
          <p:cNvSpPr/>
          <p:nvPr/>
        </p:nvSpPr>
        <p:spPr>
          <a:xfrm>
            <a:off x="8328025" y="3611880"/>
            <a:ext cx="1958340" cy="765175"/>
          </a:xfrm>
          <a:prstGeom prst="roundRect">
            <a:avLst/>
          </a:prstGeom>
          <a:gradFill>
            <a:gsLst>
              <a:gs pos="0">
                <a:schemeClr val="accent3">
                  <a:lumMod val="40000"/>
                  <a:lumOff val="60000"/>
                </a:schemeClr>
              </a:gs>
              <a:gs pos="50000">
                <a:schemeClr val="accent5">
                  <a:lumMod val="40000"/>
                  <a:lumOff val="60000"/>
                </a:schemeClr>
              </a:gs>
              <a:gs pos="100000">
                <a:schemeClr val="accent3">
                  <a:lumMod val="60000"/>
                  <a:lumOff val="4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专业方向3</a:t>
            </a:r>
            <a:endParaRPr lang="zh-CN" altLang="en-US" sz="2400">
              <a:solidFill>
                <a:schemeClr val="accent1">
                  <a:lumMod val="50000"/>
                </a:schemeClr>
              </a:solidFill>
              <a:sym typeface="+mn-ea"/>
            </a:endParaRPr>
          </a:p>
        </p:txBody>
      </p:sp>
      <p:sp>
        <p:nvSpPr>
          <p:cNvPr id="13" name="圆角矩形 12"/>
          <p:cNvSpPr/>
          <p:nvPr/>
        </p:nvSpPr>
        <p:spPr>
          <a:xfrm>
            <a:off x="6151880" y="3108960"/>
            <a:ext cx="1958340" cy="765175"/>
          </a:xfrm>
          <a:prstGeom prst="roundRect">
            <a:avLst/>
          </a:prstGeom>
          <a:gradFill>
            <a:gsLst>
              <a:gs pos="0">
                <a:srgbClr val="FFFF66"/>
              </a:gs>
              <a:gs pos="50000">
                <a:schemeClr val="accent5">
                  <a:lumMod val="40000"/>
                  <a:lumOff val="60000"/>
                </a:schemeClr>
              </a:gs>
              <a:gs pos="100000">
                <a:srgbClr val="FFFF66"/>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sz="2400">
                <a:solidFill>
                  <a:schemeClr val="accent1">
                    <a:lumMod val="50000"/>
                  </a:schemeClr>
                </a:solidFill>
                <a:sym typeface="+mn-ea"/>
              </a:rPr>
              <a:t>硕士点</a:t>
            </a:r>
            <a:endParaRPr lang="zh-CN" sz="2400">
              <a:solidFill>
                <a:schemeClr val="accent1">
                  <a:lumMod val="50000"/>
                </a:schemeClr>
              </a:solidFill>
              <a:sym typeface="+mn-ea"/>
            </a:endParaRPr>
          </a:p>
        </p:txBody>
      </p:sp>
      <p:sp>
        <p:nvSpPr>
          <p:cNvPr id="8" name="圆角矩形 7"/>
          <p:cNvSpPr/>
          <p:nvPr/>
        </p:nvSpPr>
        <p:spPr>
          <a:xfrm>
            <a:off x="8328025" y="1455420"/>
            <a:ext cx="1958340" cy="765175"/>
          </a:xfrm>
          <a:prstGeom prst="roundRect">
            <a:avLst/>
          </a:prstGeom>
          <a:gradFill>
            <a:gsLst>
              <a:gs pos="0">
                <a:schemeClr val="accent3">
                  <a:lumMod val="40000"/>
                  <a:lumOff val="60000"/>
                </a:schemeClr>
              </a:gs>
              <a:gs pos="50000">
                <a:schemeClr val="accent5">
                  <a:lumMod val="40000"/>
                  <a:lumOff val="60000"/>
                </a:schemeClr>
              </a:gs>
              <a:gs pos="100000">
                <a:schemeClr val="accent3">
                  <a:lumMod val="60000"/>
                  <a:lumOff val="4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专业方向</a:t>
            </a:r>
            <a:r>
              <a:rPr lang="en-US" altLang="zh-CN" sz="2400">
                <a:solidFill>
                  <a:schemeClr val="accent1">
                    <a:lumMod val="50000"/>
                  </a:schemeClr>
                </a:solidFill>
                <a:sym typeface="+mn-ea"/>
              </a:rPr>
              <a:t>1</a:t>
            </a:r>
            <a:endParaRPr lang="en-US" altLang="zh-CN" sz="2400">
              <a:solidFill>
                <a:schemeClr val="accent1">
                  <a:lumMod val="50000"/>
                </a:schemeClr>
              </a:solidFill>
              <a:sym typeface="+mn-ea"/>
            </a:endParaRPr>
          </a:p>
        </p:txBody>
      </p:sp>
      <p:sp>
        <p:nvSpPr>
          <p:cNvPr id="9" name="圆角矩形 8"/>
          <p:cNvSpPr/>
          <p:nvPr/>
        </p:nvSpPr>
        <p:spPr>
          <a:xfrm>
            <a:off x="8328025" y="2533650"/>
            <a:ext cx="1958340" cy="765175"/>
          </a:xfrm>
          <a:prstGeom prst="roundRect">
            <a:avLst/>
          </a:prstGeom>
          <a:gradFill>
            <a:gsLst>
              <a:gs pos="0">
                <a:schemeClr val="accent3">
                  <a:lumMod val="40000"/>
                  <a:lumOff val="60000"/>
                </a:schemeClr>
              </a:gs>
              <a:gs pos="50000">
                <a:schemeClr val="accent5">
                  <a:lumMod val="40000"/>
                  <a:lumOff val="60000"/>
                </a:schemeClr>
              </a:gs>
              <a:gs pos="100000">
                <a:schemeClr val="accent3">
                  <a:lumMod val="60000"/>
                  <a:lumOff val="4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专业方向2</a:t>
            </a:r>
            <a:endParaRPr lang="zh-CN" altLang="en-US" sz="2400">
              <a:solidFill>
                <a:schemeClr val="accent1">
                  <a:lumMod val="50000"/>
                </a:schemeClr>
              </a:solidFill>
              <a:sym typeface="+mn-ea"/>
            </a:endParaRPr>
          </a:p>
        </p:txBody>
      </p:sp>
      <p:sp>
        <p:nvSpPr>
          <p:cNvPr id="3" name="圆角矩形 2"/>
          <p:cNvSpPr/>
          <p:nvPr/>
        </p:nvSpPr>
        <p:spPr>
          <a:xfrm>
            <a:off x="3937000" y="3108960"/>
            <a:ext cx="1958340" cy="765175"/>
          </a:xfrm>
          <a:prstGeom prst="roundRect">
            <a:avLst/>
          </a:prstGeom>
          <a:gradFill>
            <a:gsLst>
              <a:gs pos="0">
                <a:schemeClr val="accent1">
                  <a:lumMod val="60000"/>
                  <a:lumOff val="40000"/>
                </a:schemeClr>
              </a:gs>
              <a:gs pos="50000">
                <a:schemeClr val="accent5">
                  <a:lumMod val="40000"/>
                  <a:lumOff val="60000"/>
                </a:schemeClr>
              </a:gs>
              <a:gs pos="100000">
                <a:schemeClr val="accent1">
                  <a:lumMod val="40000"/>
                  <a:lumOff val="6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学部</a:t>
            </a:r>
            <a:r>
              <a:rPr lang="en-US" altLang="zh-CN" sz="2400">
                <a:solidFill>
                  <a:schemeClr val="accent1">
                    <a:lumMod val="50000"/>
                  </a:schemeClr>
                </a:solidFill>
                <a:sym typeface="+mn-ea"/>
              </a:rPr>
              <a:t>/</a:t>
            </a:r>
            <a:r>
              <a:rPr lang="zh-CN" altLang="en-US" sz="2400">
                <a:solidFill>
                  <a:schemeClr val="accent1">
                    <a:lumMod val="50000"/>
                  </a:schemeClr>
                </a:solidFill>
                <a:sym typeface="+mn-ea"/>
              </a:rPr>
              <a:t>学院</a:t>
            </a:r>
            <a:endParaRPr lang="zh-CN" altLang="en-US" sz="2400">
              <a:solidFill>
                <a:schemeClr val="accent1">
                  <a:lumMod val="50000"/>
                </a:schemeClr>
              </a:solidFill>
              <a:sym typeface="+mn-ea"/>
            </a:endParaRPr>
          </a:p>
        </p:txBody>
      </p:sp>
      <p:sp>
        <p:nvSpPr>
          <p:cNvPr id="5" name="圆角矩形 4"/>
          <p:cNvSpPr/>
          <p:nvPr/>
        </p:nvSpPr>
        <p:spPr>
          <a:xfrm>
            <a:off x="6151880" y="4199255"/>
            <a:ext cx="1958340" cy="765175"/>
          </a:xfrm>
          <a:prstGeom prst="roundRect">
            <a:avLst/>
          </a:prstGeom>
          <a:gradFill>
            <a:gsLst>
              <a:gs pos="0">
                <a:srgbClr val="FFFF66"/>
              </a:gs>
              <a:gs pos="50000">
                <a:schemeClr val="accent5">
                  <a:lumMod val="40000"/>
                  <a:lumOff val="60000"/>
                </a:schemeClr>
              </a:gs>
              <a:gs pos="100000">
                <a:srgbClr val="FFFF66"/>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sz="2400">
                <a:solidFill>
                  <a:schemeClr val="accent1">
                    <a:lumMod val="50000"/>
                  </a:schemeClr>
                </a:solidFill>
                <a:sym typeface="+mn-ea"/>
              </a:rPr>
              <a:t>博士点</a:t>
            </a:r>
            <a:endParaRPr lang="zh-CN" sz="2400">
              <a:solidFill>
                <a:schemeClr val="accent1">
                  <a:lumMod val="50000"/>
                </a:schemeClr>
              </a:solidFill>
              <a:sym typeface="+mn-ea"/>
            </a:endParaRPr>
          </a:p>
        </p:txBody>
      </p:sp>
      <p:sp>
        <p:nvSpPr>
          <p:cNvPr id="10" name="圆角矩形 9"/>
          <p:cNvSpPr/>
          <p:nvPr/>
        </p:nvSpPr>
        <p:spPr>
          <a:xfrm>
            <a:off x="8328025" y="4690110"/>
            <a:ext cx="1958340" cy="765175"/>
          </a:xfrm>
          <a:prstGeom prst="roundRect">
            <a:avLst/>
          </a:prstGeom>
          <a:gradFill>
            <a:gsLst>
              <a:gs pos="0">
                <a:schemeClr val="accent3">
                  <a:lumMod val="40000"/>
                  <a:lumOff val="60000"/>
                </a:schemeClr>
              </a:gs>
              <a:gs pos="50000">
                <a:schemeClr val="accent5">
                  <a:lumMod val="40000"/>
                  <a:lumOff val="60000"/>
                </a:schemeClr>
              </a:gs>
              <a:gs pos="100000">
                <a:schemeClr val="accent3">
                  <a:lumMod val="60000"/>
                  <a:lumOff val="4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专业方向</a:t>
            </a:r>
            <a:r>
              <a:rPr lang="en-US" altLang="zh-CN" sz="2400">
                <a:solidFill>
                  <a:schemeClr val="accent1">
                    <a:lumMod val="50000"/>
                  </a:schemeClr>
                </a:solidFill>
                <a:sym typeface="+mn-ea"/>
              </a:rPr>
              <a:t>4</a:t>
            </a:r>
            <a:endParaRPr lang="en-US" altLang="zh-CN" sz="2400">
              <a:solidFill>
                <a:schemeClr val="accent1">
                  <a:lumMod val="50000"/>
                </a:schemeClr>
              </a:solidFill>
              <a:sym typeface="+mn-ea"/>
            </a:endParaRPr>
          </a:p>
        </p:txBody>
      </p:sp>
      <p:sp>
        <p:nvSpPr>
          <p:cNvPr id="12" name="圆角矩形 11"/>
          <p:cNvSpPr/>
          <p:nvPr/>
        </p:nvSpPr>
        <p:spPr>
          <a:xfrm>
            <a:off x="8328025" y="5768340"/>
            <a:ext cx="1958340" cy="765175"/>
          </a:xfrm>
          <a:prstGeom prst="roundRect">
            <a:avLst/>
          </a:prstGeom>
          <a:gradFill>
            <a:gsLst>
              <a:gs pos="0">
                <a:schemeClr val="accent3">
                  <a:lumMod val="40000"/>
                  <a:lumOff val="60000"/>
                </a:schemeClr>
              </a:gs>
              <a:gs pos="50000">
                <a:schemeClr val="accent5">
                  <a:lumMod val="40000"/>
                  <a:lumOff val="60000"/>
                </a:schemeClr>
              </a:gs>
              <a:gs pos="100000">
                <a:schemeClr val="accent3">
                  <a:lumMod val="60000"/>
                  <a:lumOff val="4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专业方向</a:t>
            </a:r>
            <a:r>
              <a:rPr lang="en-US" altLang="zh-CN" sz="2400">
                <a:solidFill>
                  <a:schemeClr val="accent1">
                    <a:lumMod val="50000"/>
                  </a:schemeClr>
                </a:solidFill>
                <a:sym typeface="+mn-ea"/>
              </a:rPr>
              <a:t>5</a:t>
            </a:r>
            <a:endParaRPr lang="en-US" altLang="zh-CN" sz="24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1"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1"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1"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1"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grpId="1"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1" grpId="0" animBg="1"/>
      <p:bldP spid="6" grpId="1" bldLvl="0" animBg="1"/>
      <p:bldP spid="7" grpId="1" bldLvl="0" animBg="1"/>
      <p:bldP spid="11" grpId="1" bldLvl="0" animBg="1"/>
      <p:bldP spid="13" grpId="1" bldLvl="0" animBg="1"/>
      <p:bldP spid="8" grpId="0" bldLvl="0" animBg="1"/>
      <p:bldP spid="9" grpId="0" bldLvl="0" animBg="1"/>
      <p:bldP spid="3" grpId="0" animBg="1"/>
      <p:bldP spid="3" grpId="1" bldLvl="0" animBg="1"/>
      <p:bldP spid="5" grpId="0" animBg="1"/>
      <p:bldP spid="5" grpId="1" bldLvl="0" animBg="1"/>
      <p:bldP spid="10" grpId="0" animBg="1"/>
      <p:bldP spid="10" grpId="1" bldLvl="0" animBg="1"/>
      <p:bldP spid="12" grpId="0" animBg="1"/>
      <p:bldP spid="12"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09600" y="1689100"/>
            <a:ext cx="10972800" cy="4556125"/>
          </a:xfrm>
        </p:spPr>
        <p:txBody>
          <a:bodyPr/>
          <a:p>
            <a:r>
              <a:rPr lang="zh-CN" altLang="en-US"/>
              <a:t>专业课程体系构成</a:t>
            </a:r>
            <a:endParaRPr lang="zh-CN" altLang="en-US"/>
          </a:p>
        </p:txBody>
      </p:sp>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grpSp>
        <p:nvGrpSpPr>
          <p:cNvPr id="16" name="组合 15"/>
          <p:cNvGrpSpPr/>
          <p:nvPr/>
        </p:nvGrpSpPr>
        <p:grpSpPr>
          <a:xfrm>
            <a:off x="3228340" y="2805430"/>
            <a:ext cx="1586230" cy="2400935"/>
            <a:chOff x="4588" y="2620"/>
            <a:chExt cx="2498" cy="3781"/>
          </a:xfrm>
        </p:grpSpPr>
        <p:cxnSp>
          <p:nvCxnSpPr>
            <p:cNvPr id="12" name="肘形连接符 11"/>
            <p:cNvCxnSpPr/>
            <p:nvPr/>
          </p:nvCxnSpPr>
          <p:spPr>
            <a:xfrm flipV="1">
              <a:off x="4588" y="2620"/>
              <a:ext cx="2498" cy="1890"/>
            </a:xfrm>
            <a:prstGeom prst="bentConnector3">
              <a:avLst>
                <a:gd name="adj1" fmla="val 50040"/>
              </a:avLst>
            </a:prstGeom>
            <a:solidFill>
              <a:schemeClr val="accent1"/>
            </a:solidFill>
            <a:ln w="9525" cap="flat" cmpd="sng" algn="ctr">
              <a:solidFill>
                <a:schemeClr val="tx1"/>
              </a:solidFill>
              <a:prstDash val="solid"/>
              <a:bevel/>
              <a:headEnd type="none" w="med" len="med"/>
              <a:tailEnd type="arrow" w="med" len="med"/>
            </a:ln>
          </p:spPr>
        </p:cxnSp>
        <p:cxnSp>
          <p:nvCxnSpPr>
            <p:cNvPr id="14" name="肘形连接符 13"/>
            <p:cNvCxnSpPr/>
            <p:nvPr/>
          </p:nvCxnSpPr>
          <p:spPr>
            <a:xfrm>
              <a:off x="4588" y="4511"/>
              <a:ext cx="2498" cy="1890"/>
            </a:xfrm>
            <a:prstGeom prst="bentConnector3">
              <a:avLst>
                <a:gd name="adj1" fmla="val 50040"/>
              </a:avLst>
            </a:prstGeom>
            <a:solidFill>
              <a:schemeClr val="accent1"/>
            </a:solidFill>
            <a:ln w="9525" cap="flat" cmpd="sng" algn="ctr">
              <a:solidFill>
                <a:schemeClr val="tx1"/>
              </a:solidFill>
              <a:prstDash val="solid"/>
              <a:bevel/>
              <a:headEnd type="none" w="med" len="med"/>
              <a:tailEnd type="arrow" w="med" len="med"/>
            </a:ln>
          </p:spPr>
        </p:cxnSp>
        <p:cxnSp>
          <p:nvCxnSpPr>
            <p:cNvPr id="15" name="直接箭头连接符 14"/>
            <p:cNvCxnSpPr/>
            <p:nvPr/>
          </p:nvCxnSpPr>
          <p:spPr>
            <a:xfrm>
              <a:off x="4620" y="4524"/>
              <a:ext cx="2466"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grpSp>
      <p:sp>
        <p:nvSpPr>
          <p:cNvPr id="17" name="圆角矩形 16"/>
          <p:cNvSpPr/>
          <p:nvPr/>
        </p:nvSpPr>
        <p:spPr>
          <a:xfrm>
            <a:off x="5129530" y="2437765"/>
            <a:ext cx="1958340" cy="765175"/>
          </a:xfrm>
          <a:prstGeom prst="roundRect">
            <a:avLst/>
          </a:prstGeom>
          <a:gradFill>
            <a:gsLst>
              <a:gs pos="0">
                <a:schemeClr val="accent4">
                  <a:lumMod val="75000"/>
                </a:schemeClr>
              </a:gs>
              <a:gs pos="50000">
                <a:schemeClr val="accent4">
                  <a:lumMod val="40000"/>
                  <a:lumOff val="60000"/>
                </a:schemeClr>
              </a:gs>
              <a:gs pos="100000">
                <a:schemeClr val="accent4">
                  <a:lumMod val="75000"/>
                </a:schemeClr>
              </a:gs>
            </a:gsLst>
          </a:gradFill>
          <a:effectLst>
            <a:glow rad="139700">
              <a:schemeClr val="accent4">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p>
            <a:pPr algn="ctr"/>
            <a:r>
              <a:rPr lang="zh-CN" altLang="en-US" sz="2400">
                <a:solidFill>
                  <a:schemeClr val="accent1">
                    <a:lumMod val="50000"/>
                  </a:schemeClr>
                </a:solidFill>
              </a:rPr>
              <a:t>公共课</a:t>
            </a:r>
            <a:endParaRPr lang="zh-CN" altLang="en-US" sz="2400">
              <a:solidFill>
                <a:schemeClr val="accent1">
                  <a:lumMod val="50000"/>
                </a:schemeClr>
              </a:solidFill>
            </a:endParaRPr>
          </a:p>
        </p:txBody>
      </p:sp>
      <p:sp>
        <p:nvSpPr>
          <p:cNvPr id="18" name="圆角矩形 17"/>
          <p:cNvSpPr/>
          <p:nvPr/>
        </p:nvSpPr>
        <p:spPr>
          <a:xfrm>
            <a:off x="5129530" y="3631565"/>
            <a:ext cx="1958340" cy="765175"/>
          </a:xfrm>
          <a:prstGeom prst="roundRect">
            <a:avLst/>
          </a:prstGeom>
          <a:gradFill>
            <a:gsLst>
              <a:gs pos="0">
                <a:schemeClr val="accent4">
                  <a:lumMod val="75000"/>
                </a:schemeClr>
              </a:gs>
              <a:gs pos="50000">
                <a:schemeClr val="accent4">
                  <a:lumMod val="40000"/>
                  <a:lumOff val="60000"/>
                </a:schemeClr>
              </a:gs>
              <a:gs pos="100000">
                <a:schemeClr val="accent4">
                  <a:lumMod val="75000"/>
                </a:schemeClr>
              </a:gs>
            </a:gsLst>
          </a:gradFill>
          <a:effectLst>
            <a:glow rad="139700">
              <a:schemeClr val="accent4">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p>
            <a:pPr algn="ctr"/>
            <a:r>
              <a:rPr lang="zh-CN" altLang="en-US" sz="2400">
                <a:solidFill>
                  <a:schemeClr val="accent1">
                    <a:lumMod val="50000"/>
                  </a:schemeClr>
                </a:solidFill>
              </a:rPr>
              <a:t>专业课</a:t>
            </a:r>
            <a:endParaRPr lang="zh-CN" altLang="en-US" sz="2400">
              <a:solidFill>
                <a:schemeClr val="accent1">
                  <a:lumMod val="50000"/>
                </a:schemeClr>
              </a:solidFill>
            </a:endParaRPr>
          </a:p>
        </p:txBody>
      </p:sp>
      <p:sp>
        <p:nvSpPr>
          <p:cNvPr id="19" name="圆角矩形 18"/>
          <p:cNvSpPr/>
          <p:nvPr/>
        </p:nvSpPr>
        <p:spPr>
          <a:xfrm>
            <a:off x="5129530" y="4840605"/>
            <a:ext cx="1958340" cy="765175"/>
          </a:xfrm>
          <a:prstGeom prst="roundRect">
            <a:avLst/>
          </a:prstGeom>
          <a:gradFill>
            <a:gsLst>
              <a:gs pos="0">
                <a:schemeClr val="accent4">
                  <a:lumMod val="75000"/>
                </a:schemeClr>
              </a:gs>
              <a:gs pos="50000">
                <a:schemeClr val="accent4">
                  <a:lumMod val="40000"/>
                  <a:lumOff val="60000"/>
                </a:schemeClr>
              </a:gs>
              <a:gs pos="100000">
                <a:schemeClr val="accent4">
                  <a:lumMod val="75000"/>
                </a:schemeClr>
              </a:gs>
            </a:gsLst>
          </a:gradFill>
          <a:effectLst>
            <a:glow rad="139700">
              <a:schemeClr val="accent4">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p>
            <a:pPr algn="ctr"/>
            <a:r>
              <a:rPr lang="zh-CN" altLang="en-US" sz="2400">
                <a:solidFill>
                  <a:schemeClr val="accent1">
                    <a:lumMod val="50000"/>
                  </a:schemeClr>
                </a:solidFill>
              </a:rPr>
              <a:t>实践课</a:t>
            </a:r>
            <a:endParaRPr lang="zh-CN" altLang="en-US" sz="2400">
              <a:solidFill>
                <a:schemeClr val="accent1">
                  <a:lumMod val="50000"/>
                </a:schemeClr>
              </a:solidFill>
            </a:endParaRPr>
          </a:p>
        </p:txBody>
      </p:sp>
      <p:sp>
        <p:nvSpPr>
          <p:cNvPr id="20" name="圆角矩形 19"/>
          <p:cNvSpPr/>
          <p:nvPr/>
        </p:nvSpPr>
        <p:spPr>
          <a:xfrm>
            <a:off x="915670" y="3632200"/>
            <a:ext cx="1958340" cy="765175"/>
          </a:xfrm>
          <a:prstGeom prst="roundRect">
            <a:avLst/>
          </a:prstGeom>
          <a:gradFill>
            <a:gsLst>
              <a:gs pos="0">
                <a:schemeClr val="accent3">
                  <a:lumMod val="40000"/>
                  <a:lumOff val="60000"/>
                </a:schemeClr>
              </a:gs>
              <a:gs pos="50000">
                <a:schemeClr val="accent5">
                  <a:lumMod val="40000"/>
                  <a:lumOff val="60000"/>
                </a:schemeClr>
              </a:gs>
              <a:gs pos="100000">
                <a:schemeClr val="accent3">
                  <a:lumMod val="60000"/>
                  <a:lumOff val="40000"/>
                </a:schemeClr>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专    业</a:t>
            </a:r>
            <a:endParaRPr lang="en-US" altLang="zh-CN" sz="2400">
              <a:solidFill>
                <a:schemeClr val="accent1">
                  <a:lumMod val="50000"/>
                </a:schemeClr>
              </a:solidFill>
              <a:sym typeface="+mn-ea"/>
            </a:endParaRPr>
          </a:p>
        </p:txBody>
      </p:sp>
      <p:grpSp>
        <p:nvGrpSpPr>
          <p:cNvPr id="29" name="组合 28"/>
          <p:cNvGrpSpPr/>
          <p:nvPr/>
        </p:nvGrpSpPr>
        <p:grpSpPr>
          <a:xfrm>
            <a:off x="7350760" y="2686685"/>
            <a:ext cx="1586865" cy="2656840"/>
            <a:chOff x="11080" y="4014"/>
            <a:chExt cx="2499" cy="4184"/>
          </a:xfrm>
        </p:grpSpPr>
        <p:grpSp>
          <p:nvGrpSpPr>
            <p:cNvPr id="23" name="组合 22"/>
            <p:cNvGrpSpPr/>
            <p:nvPr/>
          </p:nvGrpSpPr>
          <p:grpSpPr>
            <a:xfrm flipH="1">
              <a:off x="11081" y="4201"/>
              <a:ext cx="2498" cy="3781"/>
              <a:chOff x="4588" y="2620"/>
              <a:chExt cx="2498" cy="3781"/>
            </a:xfrm>
          </p:grpSpPr>
          <p:cxnSp>
            <p:nvCxnSpPr>
              <p:cNvPr id="24" name="肘形连接符 23"/>
              <p:cNvCxnSpPr/>
              <p:nvPr/>
            </p:nvCxnSpPr>
            <p:spPr>
              <a:xfrm flipV="1">
                <a:off x="4588" y="2620"/>
                <a:ext cx="2498" cy="1890"/>
              </a:xfrm>
              <a:prstGeom prst="bentConnector3">
                <a:avLst>
                  <a:gd name="adj1" fmla="val 50040"/>
                </a:avLst>
              </a:prstGeom>
              <a:solidFill>
                <a:schemeClr val="accent1"/>
              </a:solidFill>
              <a:ln w="9525" cap="flat" cmpd="sng" algn="ctr">
                <a:solidFill>
                  <a:schemeClr val="tx1"/>
                </a:solidFill>
                <a:prstDash val="solid"/>
                <a:bevel/>
                <a:headEnd type="none" w="med" len="med"/>
                <a:tailEnd type="arrow" w="med" len="med"/>
              </a:ln>
            </p:spPr>
          </p:cxnSp>
          <p:cxnSp>
            <p:nvCxnSpPr>
              <p:cNvPr id="25" name="肘形连接符 24"/>
              <p:cNvCxnSpPr/>
              <p:nvPr/>
            </p:nvCxnSpPr>
            <p:spPr>
              <a:xfrm>
                <a:off x="4588" y="4511"/>
                <a:ext cx="2498" cy="1890"/>
              </a:xfrm>
              <a:prstGeom prst="bentConnector3">
                <a:avLst>
                  <a:gd name="adj1" fmla="val 50040"/>
                </a:avLst>
              </a:prstGeom>
              <a:solidFill>
                <a:schemeClr val="accent1"/>
              </a:solidFill>
              <a:ln w="9525" cap="flat" cmpd="sng" algn="ctr">
                <a:solidFill>
                  <a:schemeClr val="tx1"/>
                </a:solidFill>
                <a:prstDash val="solid"/>
                <a:bevel/>
                <a:headEnd type="none" w="med" len="med"/>
                <a:tailEnd type="arrow" w="med" len="med"/>
              </a:ln>
            </p:spPr>
          </p:cxnSp>
          <p:cxnSp>
            <p:nvCxnSpPr>
              <p:cNvPr id="26" name="直接箭头连接符 25"/>
              <p:cNvCxnSpPr/>
              <p:nvPr/>
            </p:nvCxnSpPr>
            <p:spPr>
              <a:xfrm flipH="1">
                <a:off x="4620" y="4524"/>
                <a:ext cx="2466"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grpSp>
        <p:sp>
          <p:nvSpPr>
            <p:cNvPr id="28" name="矩形 27"/>
            <p:cNvSpPr/>
            <p:nvPr/>
          </p:nvSpPr>
          <p:spPr>
            <a:xfrm>
              <a:off x="11080" y="4014"/>
              <a:ext cx="152" cy="4184"/>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grpSp>
      <p:sp>
        <p:nvSpPr>
          <p:cNvPr id="30" name="圆角矩形 29"/>
          <p:cNvSpPr/>
          <p:nvPr/>
        </p:nvSpPr>
        <p:spPr>
          <a:xfrm>
            <a:off x="9291955" y="3632835"/>
            <a:ext cx="1958340" cy="765175"/>
          </a:xfrm>
          <a:prstGeom prst="roundRect">
            <a:avLst/>
          </a:prstGeom>
          <a:gradFill>
            <a:gsLst>
              <a:gs pos="0">
                <a:srgbClr val="C00000"/>
              </a:gs>
              <a:gs pos="50000">
                <a:schemeClr val="accent5">
                  <a:lumMod val="40000"/>
                  <a:lumOff val="60000"/>
                </a:schemeClr>
              </a:gs>
              <a:gs pos="100000">
                <a:srgbClr val="C00000"/>
              </a:gs>
            </a:gsLst>
          </a:gradFill>
          <a:effectLst>
            <a:glow rad="139700">
              <a:schemeClr val="accent5">
                <a:lumMod val="40000"/>
                <a:lumOff val="6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chemeClr val="accent1">
                    <a:lumMod val="50000"/>
                  </a:schemeClr>
                </a:solidFill>
                <a:sym typeface="+mn-ea"/>
              </a:rPr>
              <a:t>学    士</a:t>
            </a:r>
            <a:endParaRPr lang="en-US" altLang="zh-CN" sz="24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p:stCondLst>
                              <p:cond delay="2000"/>
                            </p:stCondLst>
                            <p:childTnLst>
                              <p:par>
                                <p:cTn id="13" presetID="22" presetClass="entr" presetSubtype="8" fill="hold" grpId="1"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3000"/>
                            </p:stCondLst>
                            <p:childTnLst>
                              <p:par>
                                <p:cTn id="17" presetID="22" presetClass="entr" presetSubtype="8" fill="hold" grpId="1"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4000"/>
                            </p:stCondLst>
                            <p:childTnLst>
                              <p:par>
                                <p:cTn id="21" presetID="22" presetClass="entr" presetSubtype="8" fill="hold" grpId="1"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7" grpId="1" bldLvl="0" animBg="1"/>
      <p:bldP spid="18" grpId="1" bldLvl="0" animBg="1"/>
      <p:bldP spid="19" grpId="1" bldLvl="0" animBg="1"/>
      <p:bldP spid="20" grpId="0" bldLvl="0" animBg="1"/>
      <p:bldP spid="3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09600" y="1689100"/>
            <a:ext cx="10972800" cy="4556125"/>
          </a:xfrm>
        </p:spPr>
        <p:txBody>
          <a:bodyPr/>
          <a:p>
            <a:r>
              <a:rPr lang="zh-CN" altLang="en-US"/>
              <a:t>专业课程体系构成</a:t>
            </a:r>
            <a:endParaRPr lang="zh-CN" altLang="en-US"/>
          </a:p>
          <a:p>
            <a:endParaRPr lang="zh-CN" altLang="en-US"/>
          </a:p>
          <a:p>
            <a:r>
              <a:rPr lang="zh-CN" altLang="en-US"/>
              <a:t>公共课程（思想政治</a:t>
            </a:r>
            <a:r>
              <a:rPr lang="en-US" altLang="zh-CN"/>
              <a:t>+</a:t>
            </a:r>
            <a:r>
              <a:rPr lang="zh-CN" altLang="en-US"/>
              <a:t>道德修养</a:t>
            </a:r>
            <a:r>
              <a:rPr lang="en-US" altLang="zh-CN"/>
              <a:t>+</a:t>
            </a:r>
            <a:r>
              <a:rPr lang="zh-CN" altLang="en-US"/>
              <a:t>体育</a:t>
            </a:r>
            <a:r>
              <a:rPr lang="en-US" altLang="zh-CN"/>
              <a:t>+</a:t>
            </a:r>
            <a:r>
              <a:rPr lang="zh-CN" altLang="en-US"/>
              <a:t>综合素质）</a:t>
            </a:r>
            <a:endParaRPr lang="zh-CN" altLang="en-US"/>
          </a:p>
          <a:p>
            <a:endParaRPr lang="zh-CN" altLang="en-US"/>
          </a:p>
          <a:p>
            <a:r>
              <a:rPr lang="zh-CN" altLang="en-US"/>
              <a:t>专业课程（必修课</a:t>
            </a:r>
            <a:r>
              <a:rPr lang="en-US" altLang="zh-CN"/>
              <a:t>+</a:t>
            </a:r>
            <a:r>
              <a:rPr lang="zh-CN" altLang="en-US"/>
              <a:t>选修课</a:t>
            </a:r>
            <a:r>
              <a:rPr lang="en-US" altLang="zh-CN"/>
              <a:t>+</a:t>
            </a:r>
            <a:r>
              <a:rPr lang="zh-CN" altLang="en-US"/>
              <a:t>毕业论文）</a:t>
            </a:r>
            <a:endParaRPr lang="zh-CN" altLang="en-US"/>
          </a:p>
          <a:p>
            <a:endParaRPr lang="zh-CN" altLang="en-US"/>
          </a:p>
          <a:p>
            <a:r>
              <a:rPr lang="zh-CN" altLang="en-US">
                <a:sym typeface="+mn-ea"/>
              </a:rPr>
              <a:t>社会实践（实习、实践、科研、创新创业）</a:t>
            </a:r>
            <a:endParaRPr lang="zh-CN" altLang="en-US"/>
          </a:p>
        </p:txBody>
      </p:sp>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26390" y="758190"/>
            <a:ext cx="10972800" cy="4556125"/>
          </a:xfrm>
        </p:spPr>
        <p:txBody>
          <a:bodyPr/>
          <a:p>
            <a:r>
              <a:rPr lang="zh-CN" altLang="en-US"/>
              <a:t>课程体系构成</a:t>
            </a:r>
            <a:endParaRPr lang="zh-CN" altLang="en-US"/>
          </a:p>
          <a:p>
            <a:endParaRPr lang="zh-CN" altLang="en-US">
              <a:solidFill>
                <a:srgbClr val="FF0000"/>
              </a:solidFill>
              <a:cs typeface="微软雅黑" panose="020B0503020204020204" charset="-122"/>
              <a:sym typeface="+mn-ea"/>
            </a:endParaRPr>
          </a:p>
          <a:p>
            <a:endParaRPr lang="zh-CN" altLang="en-US">
              <a:cs typeface="微软雅黑" panose="020B0503020204020204" charset="-122"/>
            </a:endParaRPr>
          </a:p>
        </p:txBody>
      </p:sp>
      <p:pic>
        <p:nvPicPr>
          <p:cNvPr id="5" name="图片 4"/>
          <p:cNvPicPr/>
          <p:nvPr/>
        </p:nvPicPr>
        <p:blipFill>
          <a:blip r:embed="rId1"/>
          <a:srcRect l="14865" r="17723" b="23337"/>
          <a:stretch>
            <a:fillRect/>
          </a:stretch>
        </p:blipFill>
        <p:spPr>
          <a:xfrm>
            <a:off x="2915920" y="749300"/>
            <a:ext cx="6377940" cy="5662295"/>
          </a:xfrm>
          <a:prstGeom prst="rect">
            <a:avLst/>
          </a:prstGeom>
        </p:spPr>
      </p:pic>
      <p:sp>
        <p:nvSpPr>
          <p:cNvPr id="6" name="矩形 5"/>
          <p:cNvSpPr/>
          <p:nvPr/>
        </p:nvSpPr>
        <p:spPr>
          <a:xfrm>
            <a:off x="5545455" y="5431790"/>
            <a:ext cx="1101090" cy="640080"/>
          </a:xfrm>
          <a:prstGeom prst="rect">
            <a:avLst/>
          </a:prstGeom>
          <a:solidFill>
            <a:schemeClr val="bg2">
              <a:lumMod val="20000"/>
              <a:lumOff val="80000"/>
              <a:alpha val="43000"/>
            </a:schemeClr>
          </a:solidFill>
          <a:ln>
            <a:noFill/>
          </a:ln>
        </p:spPr>
        <p:txBody>
          <a:bodyPr wrap="none" rtlCol="0" anchor="t">
            <a:spAutoFit/>
            <a:scene3d>
              <a:camera prst="orthographicFront"/>
              <a:lightRig rig="threePt" dir="t"/>
            </a:scene3d>
          </a:bodyPr>
          <a:p>
            <a:pPr algn="ctr"/>
            <a:r>
              <a:rPr lang="zh-CN" altLang="en-US" sz="3600" b="1">
                <a:solidFill>
                  <a:schemeClr val="tx1"/>
                </a:solidFill>
                <a:effectLst>
                  <a:outerShdw blurRad="38100" dist="19050" dir="2700000" algn="tl" rotWithShape="0">
                    <a:schemeClr val="dk1">
                      <a:alpha val="40000"/>
                    </a:schemeClr>
                  </a:outerShdw>
                </a:effectLst>
              </a:rPr>
              <a:t>分析</a:t>
            </a:r>
            <a:endParaRPr lang="zh-CN" altLang="en-US" sz="3600" b="1">
              <a:solidFill>
                <a:schemeClr val="tx1"/>
              </a:solidFill>
              <a:effectLst>
                <a:outerShdw blurRad="38100" dist="19050" dir="2700000" algn="tl" rotWithShape="0">
                  <a:schemeClr val="dk1">
                    <a:alpha val="40000"/>
                  </a:schemeClr>
                </a:outerShdw>
              </a:effectLst>
            </a:endParaRPr>
          </a:p>
        </p:txBody>
      </p:sp>
      <p:sp>
        <p:nvSpPr>
          <p:cNvPr id="7" name="矩形 6"/>
          <p:cNvSpPr/>
          <p:nvPr/>
        </p:nvSpPr>
        <p:spPr>
          <a:xfrm>
            <a:off x="4336415" y="5451475"/>
            <a:ext cx="1101090" cy="640080"/>
          </a:xfrm>
          <a:prstGeom prst="rect">
            <a:avLst/>
          </a:prstGeom>
          <a:solidFill>
            <a:schemeClr val="bg2">
              <a:lumMod val="20000"/>
              <a:lumOff val="80000"/>
              <a:alpha val="43000"/>
            </a:schemeClr>
          </a:solidFill>
          <a:ln>
            <a:noFill/>
          </a:ln>
        </p:spPr>
        <p:txBody>
          <a:bodyPr wrap="none" rtlCol="0" anchor="t">
            <a:spAutoFit/>
            <a:scene3d>
              <a:camera prst="orthographicFront"/>
              <a:lightRig rig="threePt" dir="t"/>
            </a:scene3d>
          </a:bodyPr>
          <a:p>
            <a:pPr algn="ctr"/>
            <a:r>
              <a:rPr lang="zh-CN" altLang="en-US" sz="3600" b="1">
                <a:solidFill>
                  <a:schemeClr val="tx1"/>
                </a:solidFill>
                <a:effectLst>
                  <a:outerShdw blurRad="38100" dist="19050" dir="2700000" algn="tl" rotWithShape="0">
                    <a:schemeClr val="dk1">
                      <a:alpha val="40000"/>
                    </a:schemeClr>
                  </a:outerShdw>
                </a:effectLst>
              </a:rPr>
              <a:t>代数</a:t>
            </a:r>
            <a:endParaRPr lang="zh-CN" altLang="en-US" sz="3600" b="1">
              <a:solidFill>
                <a:schemeClr val="tx1"/>
              </a:solidFill>
              <a:effectLst>
                <a:outerShdw blurRad="38100" dist="19050" dir="2700000" algn="tl" rotWithShape="0">
                  <a:schemeClr val="dk1">
                    <a:alpha val="40000"/>
                  </a:schemeClr>
                </a:outerShdw>
              </a:effectLst>
            </a:endParaRPr>
          </a:p>
        </p:txBody>
      </p:sp>
      <p:sp>
        <p:nvSpPr>
          <p:cNvPr id="8" name="矩形 7"/>
          <p:cNvSpPr/>
          <p:nvPr/>
        </p:nvSpPr>
        <p:spPr>
          <a:xfrm>
            <a:off x="6794500" y="5431790"/>
            <a:ext cx="1101090" cy="640080"/>
          </a:xfrm>
          <a:prstGeom prst="rect">
            <a:avLst/>
          </a:prstGeom>
          <a:solidFill>
            <a:schemeClr val="bg2">
              <a:lumMod val="20000"/>
              <a:lumOff val="80000"/>
              <a:alpha val="43000"/>
            </a:schemeClr>
          </a:solidFill>
          <a:ln>
            <a:noFill/>
          </a:ln>
        </p:spPr>
        <p:txBody>
          <a:bodyPr wrap="none" rtlCol="0" anchor="t">
            <a:spAutoFit/>
            <a:scene3d>
              <a:camera prst="orthographicFront"/>
              <a:lightRig rig="threePt" dir="t"/>
            </a:scene3d>
          </a:bodyPr>
          <a:p>
            <a:pPr algn="ctr"/>
            <a:r>
              <a:rPr lang="zh-CN" altLang="en-US" sz="3600" b="1">
                <a:solidFill>
                  <a:schemeClr val="tx1"/>
                </a:solidFill>
                <a:effectLst>
                  <a:outerShdw blurRad="38100" dist="19050" dir="2700000" algn="tl" rotWithShape="0">
                    <a:schemeClr val="dk1">
                      <a:alpha val="40000"/>
                    </a:schemeClr>
                  </a:outerShdw>
                </a:effectLst>
              </a:rPr>
              <a:t>几何</a:t>
            </a:r>
            <a:endParaRPr lang="zh-CN" altLang="en-US" sz="3600" b="1">
              <a:solidFill>
                <a:schemeClr val="tx1"/>
              </a:solidFill>
              <a:effectLst>
                <a:outerShdw blurRad="38100" dist="19050" dir="2700000" algn="tl" rotWithShape="0">
                  <a:schemeClr val="dk1">
                    <a:alpha val="40000"/>
                  </a:schemeClr>
                </a:outerShdw>
              </a:effectLst>
            </a:endParaRPr>
          </a:p>
        </p:txBody>
      </p:sp>
      <p:sp>
        <p:nvSpPr>
          <p:cNvPr id="184" name=" 184"/>
          <p:cNvSpPr/>
          <p:nvPr/>
        </p:nvSpPr>
        <p:spPr>
          <a:xfrm>
            <a:off x="6372860" y="3529330"/>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 184"/>
          <p:cNvSpPr/>
          <p:nvPr/>
        </p:nvSpPr>
        <p:spPr>
          <a:xfrm>
            <a:off x="6006465" y="3491230"/>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84"/>
          <p:cNvSpPr/>
          <p:nvPr/>
        </p:nvSpPr>
        <p:spPr>
          <a:xfrm>
            <a:off x="6372860" y="3205480"/>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 184"/>
          <p:cNvSpPr/>
          <p:nvPr/>
        </p:nvSpPr>
        <p:spPr>
          <a:xfrm>
            <a:off x="5749290" y="333946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 184"/>
          <p:cNvSpPr/>
          <p:nvPr/>
        </p:nvSpPr>
        <p:spPr>
          <a:xfrm>
            <a:off x="6551295" y="276796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 184"/>
          <p:cNvSpPr/>
          <p:nvPr/>
        </p:nvSpPr>
        <p:spPr>
          <a:xfrm>
            <a:off x="6292215" y="2946400"/>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 184"/>
          <p:cNvSpPr/>
          <p:nvPr/>
        </p:nvSpPr>
        <p:spPr>
          <a:xfrm>
            <a:off x="5927725" y="276796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 184"/>
          <p:cNvSpPr/>
          <p:nvPr/>
        </p:nvSpPr>
        <p:spPr>
          <a:xfrm>
            <a:off x="6029960" y="240601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2" name=" 184"/>
          <p:cNvSpPr/>
          <p:nvPr/>
        </p:nvSpPr>
        <p:spPr>
          <a:xfrm>
            <a:off x="5545455" y="3161030"/>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 184"/>
          <p:cNvSpPr/>
          <p:nvPr/>
        </p:nvSpPr>
        <p:spPr>
          <a:xfrm>
            <a:off x="5202555" y="276796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 184"/>
          <p:cNvSpPr/>
          <p:nvPr/>
        </p:nvSpPr>
        <p:spPr>
          <a:xfrm>
            <a:off x="5202555" y="234251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84"/>
          <p:cNvSpPr/>
          <p:nvPr/>
        </p:nvSpPr>
        <p:spPr>
          <a:xfrm>
            <a:off x="5202555" y="201866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84"/>
          <p:cNvSpPr/>
          <p:nvPr/>
        </p:nvSpPr>
        <p:spPr>
          <a:xfrm>
            <a:off x="7157085" y="326453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84"/>
          <p:cNvSpPr/>
          <p:nvPr/>
        </p:nvSpPr>
        <p:spPr>
          <a:xfrm>
            <a:off x="6917055" y="2164080"/>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84"/>
          <p:cNvSpPr/>
          <p:nvPr/>
        </p:nvSpPr>
        <p:spPr>
          <a:xfrm>
            <a:off x="5723890" y="266636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84"/>
          <p:cNvSpPr/>
          <p:nvPr/>
        </p:nvSpPr>
        <p:spPr>
          <a:xfrm>
            <a:off x="7476490" y="3086100"/>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84"/>
          <p:cNvSpPr/>
          <p:nvPr/>
        </p:nvSpPr>
        <p:spPr>
          <a:xfrm>
            <a:off x="5927725" y="276796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84"/>
          <p:cNvSpPr/>
          <p:nvPr/>
        </p:nvSpPr>
        <p:spPr>
          <a:xfrm>
            <a:off x="5723890" y="2666365"/>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84"/>
          <p:cNvSpPr/>
          <p:nvPr/>
        </p:nvSpPr>
        <p:spPr>
          <a:xfrm>
            <a:off x="6794500" y="2946400"/>
            <a:ext cx="178435" cy="178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84"/>
          <p:cNvSpPr/>
          <p:nvPr/>
        </p:nvSpPr>
        <p:spPr>
          <a:xfrm>
            <a:off x="8267065" y="258445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51" name=" 184"/>
          <p:cNvSpPr/>
          <p:nvPr/>
        </p:nvSpPr>
        <p:spPr>
          <a:xfrm>
            <a:off x="7865110" y="2456815"/>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52" name=" 184"/>
          <p:cNvSpPr/>
          <p:nvPr/>
        </p:nvSpPr>
        <p:spPr>
          <a:xfrm>
            <a:off x="7126605" y="1910715"/>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53" name=" 184"/>
          <p:cNvSpPr/>
          <p:nvPr/>
        </p:nvSpPr>
        <p:spPr>
          <a:xfrm>
            <a:off x="6327775" y="174879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54" name=" 184"/>
          <p:cNvSpPr/>
          <p:nvPr/>
        </p:nvSpPr>
        <p:spPr>
          <a:xfrm>
            <a:off x="5371465" y="1783715"/>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55" name=" 184"/>
          <p:cNvSpPr/>
          <p:nvPr/>
        </p:nvSpPr>
        <p:spPr>
          <a:xfrm>
            <a:off x="5819775" y="1802765"/>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56" name=" 184"/>
          <p:cNvSpPr/>
          <p:nvPr/>
        </p:nvSpPr>
        <p:spPr>
          <a:xfrm>
            <a:off x="5019675" y="208915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57" name=" 184"/>
          <p:cNvSpPr/>
          <p:nvPr/>
        </p:nvSpPr>
        <p:spPr>
          <a:xfrm>
            <a:off x="4572000" y="294640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0" name=" 184"/>
          <p:cNvSpPr/>
          <p:nvPr/>
        </p:nvSpPr>
        <p:spPr>
          <a:xfrm>
            <a:off x="4762500" y="244094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63" name=" 184"/>
          <p:cNvSpPr/>
          <p:nvPr/>
        </p:nvSpPr>
        <p:spPr>
          <a:xfrm>
            <a:off x="7265035" y="241300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66" name=" 184"/>
          <p:cNvSpPr/>
          <p:nvPr/>
        </p:nvSpPr>
        <p:spPr>
          <a:xfrm>
            <a:off x="7654925" y="1581150"/>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84"/>
          <p:cNvSpPr/>
          <p:nvPr/>
        </p:nvSpPr>
        <p:spPr>
          <a:xfrm>
            <a:off x="6917055" y="138112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0" name=" 184"/>
          <p:cNvSpPr/>
          <p:nvPr/>
        </p:nvSpPr>
        <p:spPr>
          <a:xfrm>
            <a:off x="6309995" y="1009650"/>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 184"/>
          <p:cNvSpPr/>
          <p:nvPr/>
        </p:nvSpPr>
        <p:spPr>
          <a:xfrm>
            <a:off x="5675630" y="1143000"/>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2" name=" 184"/>
          <p:cNvSpPr/>
          <p:nvPr/>
        </p:nvSpPr>
        <p:spPr>
          <a:xfrm>
            <a:off x="5127625" y="1525270"/>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3" name=" 184"/>
          <p:cNvSpPr/>
          <p:nvPr/>
        </p:nvSpPr>
        <p:spPr>
          <a:xfrm>
            <a:off x="5293360" y="138112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4" name=" 184"/>
          <p:cNvSpPr/>
          <p:nvPr/>
        </p:nvSpPr>
        <p:spPr>
          <a:xfrm>
            <a:off x="4745355" y="176339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5" name=" 184"/>
          <p:cNvSpPr/>
          <p:nvPr/>
        </p:nvSpPr>
        <p:spPr>
          <a:xfrm>
            <a:off x="4040505" y="191071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6" name=" 184"/>
          <p:cNvSpPr/>
          <p:nvPr/>
        </p:nvSpPr>
        <p:spPr>
          <a:xfrm>
            <a:off x="3935730" y="244157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9" name=" 184"/>
          <p:cNvSpPr/>
          <p:nvPr/>
        </p:nvSpPr>
        <p:spPr>
          <a:xfrm>
            <a:off x="8798560" y="229679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0" name=" 184"/>
          <p:cNvSpPr/>
          <p:nvPr/>
        </p:nvSpPr>
        <p:spPr>
          <a:xfrm>
            <a:off x="8375015" y="317817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3" name=" 184"/>
          <p:cNvSpPr/>
          <p:nvPr/>
        </p:nvSpPr>
        <p:spPr>
          <a:xfrm>
            <a:off x="8060690" y="3054350"/>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4" name=" 184"/>
          <p:cNvSpPr/>
          <p:nvPr/>
        </p:nvSpPr>
        <p:spPr>
          <a:xfrm>
            <a:off x="8122920" y="1639570"/>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7" name=" 184"/>
          <p:cNvSpPr/>
          <p:nvPr/>
        </p:nvSpPr>
        <p:spPr>
          <a:xfrm>
            <a:off x="7895590" y="201866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8" name=" 184"/>
          <p:cNvSpPr/>
          <p:nvPr/>
        </p:nvSpPr>
        <p:spPr>
          <a:xfrm>
            <a:off x="7191375" y="1009650"/>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9" name=" 184"/>
          <p:cNvSpPr/>
          <p:nvPr/>
        </p:nvSpPr>
        <p:spPr>
          <a:xfrm>
            <a:off x="6794500" y="107632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0" name=" 184"/>
          <p:cNvSpPr/>
          <p:nvPr/>
        </p:nvSpPr>
        <p:spPr>
          <a:xfrm>
            <a:off x="4679950" y="138112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9293860" y="3322955"/>
            <a:ext cx="1125855" cy="548640"/>
          </a:xfrm>
          <a:prstGeom prst="rect">
            <a:avLst/>
          </a:prstGeom>
          <a:noFill/>
        </p:spPr>
        <p:txBody>
          <a:bodyPr wrap="none" rtlCol="0" anchor="t">
            <a:spAutoFit/>
          </a:bodyPr>
          <a:p>
            <a:r>
              <a:rPr lang="zh-CN" altLang="en-US" sz="2800">
                <a:solidFill>
                  <a:schemeClr val="accent2"/>
                </a:solidFill>
                <a:latin typeface="华文楷体" panose="02010600040101010101" charset="-122"/>
                <a:ea typeface="华文楷体" panose="02010600040101010101" charset="-122"/>
                <a:cs typeface="微软雅黑" panose="020B0503020204020204" charset="-122"/>
                <a:sym typeface="+mn-ea"/>
              </a:rPr>
              <a:t>●本科</a:t>
            </a:r>
            <a:endParaRPr lang="zh-CN" altLang="en-US"/>
          </a:p>
        </p:txBody>
      </p:sp>
      <p:sp>
        <p:nvSpPr>
          <p:cNvPr id="4" name="文本框 3"/>
          <p:cNvSpPr txBox="1"/>
          <p:nvPr/>
        </p:nvSpPr>
        <p:spPr>
          <a:xfrm>
            <a:off x="9293860" y="2305050"/>
            <a:ext cx="1125855" cy="548640"/>
          </a:xfrm>
          <a:prstGeom prst="rect">
            <a:avLst/>
          </a:prstGeom>
          <a:noFill/>
        </p:spPr>
        <p:txBody>
          <a:bodyPr wrap="none" rtlCol="0" anchor="t">
            <a:spAutoFit/>
          </a:bodyPr>
          <a:p>
            <a:r>
              <a:rPr lang="zh-CN" altLang="en-US" sz="2800">
                <a:solidFill>
                  <a:schemeClr val="accent4">
                    <a:lumMod val="75000"/>
                  </a:schemeClr>
                </a:solidFill>
                <a:latin typeface="华文楷体" panose="02010600040101010101" charset="-122"/>
                <a:ea typeface="华文楷体" panose="02010600040101010101" charset="-122"/>
                <a:cs typeface="微软雅黑" panose="020B0503020204020204" charset="-122"/>
                <a:sym typeface="+mn-ea"/>
              </a:rPr>
              <a:t>●硕士</a:t>
            </a:r>
            <a:endParaRPr lang="zh-CN" altLang="en-US"/>
          </a:p>
        </p:txBody>
      </p:sp>
      <p:sp>
        <p:nvSpPr>
          <p:cNvPr id="12" name="文本框 11"/>
          <p:cNvSpPr txBox="1"/>
          <p:nvPr/>
        </p:nvSpPr>
        <p:spPr>
          <a:xfrm>
            <a:off x="9293860" y="1287145"/>
            <a:ext cx="1125855" cy="548640"/>
          </a:xfrm>
          <a:prstGeom prst="rect">
            <a:avLst/>
          </a:prstGeom>
          <a:noFill/>
        </p:spPr>
        <p:txBody>
          <a:bodyPr wrap="none" rtlCol="0" anchor="t">
            <a:spAutoFit/>
          </a:bodyPr>
          <a:p>
            <a:r>
              <a:rPr lang="zh-CN" altLang="en-US" sz="2800">
                <a:solidFill>
                  <a:srgbClr val="FF0000"/>
                </a:solidFill>
                <a:latin typeface="华文楷体" panose="02010600040101010101" charset="-122"/>
                <a:ea typeface="华文楷体" panose="02010600040101010101" charset="-122"/>
                <a:cs typeface="微软雅黑" panose="020B0503020204020204" charset="-122"/>
                <a:sym typeface="+mn-ea"/>
              </a:rPr>
              <a:t>●博士</a:t>
            </a:r>
            <a:endParaRPr lang="zh-CN" altLang="en-US" sz="2800">
              <a:solidFill>
                <a:srgbClr val="FF0000"/>
              </a:solidFill>
              <a:latin typeface="华文楷体" panose="02010600040101010101" charset="-122"/>
              <a:ea typeface="华文楷体" panose="02010600040101010101"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184"/>
                                        </p:tgtEl>
                                        <p:attrNameLst>
                                          <p:attrName>style.visibility</p:attrName>
                                        </p:attrNameLst>
                                      </p:cBhvr>
                                      <p:to>
                                        <p:strVal val="visible"/>
                                      </p:to>
                                    </p:set>
                                    <p:animEffect transition="in" filter="fade">
                                      <p:cBhvr>
                                        <p:cTn id="23" dur="500"/>
                                        <p:tgtEl>
                                          <p:spTgt spid="18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000"/>
                            </p:stCondLst>
                            <p:childTnLst>
                              <p:par>
                                <p:cTn id="93" presetID="10"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
                                        </p:tgtEl>
                                        <p:attrNameLst>
                                          <p:attrName>style.visibility</p:attrName>
                                        </p:attrNameLst>
                                      </p:cBhvr>
                                      <p:to>
                                        <p:strVal val="visible"/>
                                      </p:to>
                                    </p:set>
                                  </p:childTnLst>
                                </p:cTn>
                              </p:par>
                            </p:childTnLst>
                          </p:cTn>
                        </p:par>
                        <p:par>
                          <p:cTn id="100" fill="hold">
                            <p:stCondLst>
                              <p:cond delay="0"/>
                            </p:stCondLst>
                            <p:childTnLst>
                              <p:par>
                                <p:cTn id="101" presetID="10"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500"/>
                                        <p:tgtEl>
                                          <p:spTgt spid="52"/>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fade">
                                      <p:cBhvr>
                                        <p:cTn id="115" dur="500"/>
                                        <p:tgtEl>
                                          <p:spTgt spid="53"/>
                                        </p:tgtEl>
                                      </p:cBhvr>
                                    </p:animEffect>
                                  </p:childTnLst>
                                </p:cTn>
                              </p:par>
                            </p:childTnLst>
                          </p:cTn>
                        </p:par>
                        <p:par>
                          <p:cTn id="116" fill="hold">
                            <p:stCondLst>
                              <p:cond delay="2000"/>
                            </p:stCondLst>
                            <p:childTnLst>
                              <p:par>
                                <p:cTn id="117" presetID="10" presetClass="entr" presetSubtype="0"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500"/>
                                        <p:tgtEl>
                                          <p:spTgt spid="54"/>
                                        </p:tgtEl>
                                      </p:cBhvr>
                                    </p:animEffect>
                                  </p:childTnLst>
                                </p:cTn>
                              </p:par>
                            </p:childTnLst>
                          </p:cTn>
                        </p:par>
                        <p:par>
                          <p:cTn id="120" fill="hold">
                            <p:stCondLst>
                              <p:cond delay="2500"/>
                            </p:stCondLst>
                            <p:childTnLst>
                              <p:par>
                                <p:cTn id="121" presetID="10" presetClass="entr" presetSubtype="0" fill="hold" grpId="0"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500"/>
                                        <p:tgtEl>
                                          <p:spTgt spid="56"/>
                                        </p:tgtEl>
                                      </p:cBhvr>
                                    </p:animEffect>
                                  </p:childTnLst>
                                </p:cTn>
                              </p:par>
                            </p:childTnLst>
                          </p:cTn>
                        </p:par>
                        <p:par>
                          <p:cTn id="128" fill="hold">
                            <p:stCondLst>
                              <p:cond delay="3500"/>
                            </p:stCondLst>
                            <p:childTnLst>
                              <p:par>
                                <p:cTn id="129" presetID="10" presetClass="entr" presetSubtype="0"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fade">
                                      <p:cBhvr>
                                        <p:cTn id="131" dur="500"/>
                                        <p:tgtEl>
                                          <p:spTgt spid="57"/>
                                        </p:tgtEl>
                                      </p:cBhvr>
                                    </p:animEffect>
                                  </p:childTnLst>
                                </p:cTn>
                              </p:par>
                            </p:childTnLst>
                          </p:cTn>
                        </p:par>
                        <p:par>
                          <p:cTn id="132" fill="hold">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fade">
                                      <p:cBhvr>
                                        <p:cTn id="135" dur="500"/>
                                        <p:tgtEl>
                                          <p:spTgt spid="60"/>
                                        </p:tgtEl>
                                      </p:cBhvr>
                                    </p:animEffect>
                                  </p:childTnLst>
                                </p:cTn>
                              </p:par>
                            </p:childTnLst>
                          </p:cTn>
                        </p:par>
                        <p:par>
                          <p:cTn id="136" fill="hold">
                            <p:stCondLst>
                              <p:cond delay="4500"/>
                            </p:stCondLst>
                            <p:childTnLst>
                              <p:par>
                                <p:cTn id="137" presetID="10" presetClass="entr" presetSubtype="0" fill="hold" grpId="0" nodeType="after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fade">
                                      <p:cBhvr>
                                        <p:cTn id="139" dur="500"/>
                                        <p:tgtEl>
                                          <p:spTgt spid="63"/>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2"/>
                                        </p:tgtEl>
                                        <p:attrNameLst>
                                          <p:attrName>style.visibility</p:attrName>
                                        </p:attrNameLst>
                                      </p:cBhvr>
                                      <p:to>
                                        <p:strVal val="visible"/>
                                      </p:to>
                                    </p:set>
                                  </p:childTnLst>
                                </p:cTn>
                              </p:par>
                            </p:childTnLst>
                          </p:cTn>
                        </p:par>
                        <p:par>
                          <p:cTn id="144" fill="hold">
                            <p:stCondLst>
                              <p:cond delay="0"/>
                            </p:stCondLst>
                            <p:childTnLst>
                              <p:par>
                                <p:cTn id="145" presetID="10"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500"/>
                                        <p:tgtEl>
                                          <p:spTgt spid="66"/>
                                        </p:tgtEl>
                                      </p:cBhvr>
                                    </p:animEffect>
                                  </p:childTnLst>
                                </p:cTn>
                              </p:par>
                            </p:childTnLst>
                          </p:cTn>
                        </p:par>
                        <p:par>
                          <p:cTn id="148" fill="hold">
                            <p:stCondLst>
                              <p:cond delay="500"/>
                            </p:stCondLst>
                            <p:childTnLst>
                              <p:par>
                                <p:cTn id="149" presetID="10" presetClass="entr" presetSubtype="0"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fade">
                                      <p:cBhvr>
                                        <p:cTn id="151" dur="500"/>
                                        <p:tgtEl>
                                          <p:spTgt spid="69"/>
                                        </p:tgtEl>
                                      </p:cBhvr>
                                    </p:animEffect>
                                  </p:childTnLst>
                                </p:cTn>
                              </p:par>
                            </p:childTnLst>
                          </p:cTn>
                        </p:par>
                        <p:par>
                          <p:cTn id="152" fill="hold">
                            <p:stCondLst>
                              <p:cond delay="1000"/>
                            </p:stCondLst>
                            <p:childTnLst>
                              <p:par>
                                <p:cTn id="153" presetID="10" presetClass="entr" presetSubtype="0" fill="hold" grpId="0" nodeType="afterEffect">
                                  <p:stCondLst>
                                    <p:cond delay="0"/>
                                  </p:stCondLst>
                                  <p:childTnLst>
                                    <p:set>
                                      <p:cBhvr>
                                        <p:cTn id="154" dur="1" fill="hold">
                                          <p:stCondLst>
                                            <p:cond delay="0"/>
                                          </p:stCondLst>
                                        </p:cTn>
                                        <p:tgtEl>
                                          <p:spTgt spid="70"/>
                                        </p:tgtEl>
                                        <p:attrNameLst>
                                          <p:attrName>style.visibility</p:attrName>
                                        </p:attrNameLst>
                                      </p:cBhvr>
                                      <p:to>
                                        <p:strVal val="visible"/>
                                      </p:to>
                                    </p:set>
                                    <p:animEffect transition="in" filter="fade">
                                      <p:cBhvr>
                                        <p:cTn id="155" dur="500"/>
                                        <p:tgtEl>
                                          <p:spTgt spid="70"/>
                                        </p:tgtEl>
                                      </p:cBhvr>
                                    </p:animEffect>
                                  </p:childTnLst>
                                </p:cTn>
                              </p:par>
                            </p:childTnLst>
                          </p:cTn>
                        </p:par>
                        <p:par>
                          <p:cTn id="156" fill="hold">
                            <p:stCondLst>
                              <p:cond delay="1500"/>
                            </p:stCondLst>
                            <p:childTnLst>
                              <p:par>
                                <p:cTn id="157" presetID="10" presetClass="entr" presetSubtype="0" fill="hold" grpId="0" nodeType="after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childTnLst>
                          </p:cTn>
                        </p:par>
                        <p:par>
                          <p:cTn id="160" fill="hold">
                            <p:stCondLst>
                              <p:cond delay="2000"/>
                            </p:stCondLst>
                            <p:childTnLst>
                              <p:par>
                                <p:cTn id="161" presetID="10" presetClass="entr" presetSubtype="0" fill="hold" grpId="0" nodeType="afterEffect">
                                  <p:stCondLst>
                                    <p:cond delay="0"/>
                                  </p:stCondLst>
                                  <p:childTnLst>
                                    <p:set>
                                      <p:cBhvr>
                                        <p:cTn id="162" dur="1" fill="hold">
                                          <p:stCondLst>
                                            <p:cond delay="0"/>
                                          </p:stCondLst>
                                        </p:cTn>
                                        <p:tgtEl>
                                          <p:spTgt spid="72"/>
                                        </p:tgtEl>
                                        <p:attrNameLst>
                                          <p:attrName>style.visibility</p:attrName>
                                        </p:attrNameLst>
                                      </p:cBhvr>
                                      <p:to>
                                        <p:strVal val="visible"/>
                                      </p:to>
                                    </p:set>
                                    <p:animEffect transition="in" filter="fade">
                                      <p:cBhvr>
                                        <p:cTn id="163" dur="500"/>
                                        <p:tgtEl>
                                          <p:spTgt spid="72"/>
                                        </p:tgtEl>
                                      </p:cBhvr>
                                    </p:animEffect>
                                  </p:childTnLst>
                                </p:cTn>
                              </p:par>
                            </p:childTnLst>
                          </p:cTn>
                        </p:par>
                        <p:par>
                          <p:cTn id="164" fill="hold">
                            <p:stCondLst>
                              <p:cond delay="2500"/>
                            </p:stCondLst>
                            <p:childTnLst>
                              <p:par>
                                <p:cTn id="165" presetID="10" presetClass="entr" presetSubtype="0" fill="hold" grpId="0" nodeType="after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500"/>
                                        <p:tgtEl>
                                          <p:spTgt spid="73"/>
                                        </p:tgtEl>
                                      </p:cBhvr>
                                    </p:animEffect>
                                  </p:childTnLst>
                                </p:cTn>
                              </p:par>
                            </p:childTnLst>
                          </p:cTn>
                        </p:par>
                        <p:par>
                          <p:cTn id="168" fill="hold">
                            <p:stCondLst>
                              <p:cond delay="3000"/>
                            </p:stCondLst>
                            <p:childTnLst>
                              <p:par>
                                <p:cTn id="169" presetID="10" presetClass="entr" presetSubtype="0" fill="hold" grpId="0" nodeType="afterEffect">
                                  <p:stCondLst>
                                    <p:cond delay="0"/>
                                  </p:stCondLst>
                                  <p:childTnLst>
                                    <p:set>
                                      <p:cBhvr>
                                        <p:cTn id="170" dur="1" fill="hold">
                                          <p:stCondLst>
                                            <p:cond delay="0"/>
                                          </p:stCondLst>
                                        </p:cTn>
                                        <p:tgtEl>
                                          <p:spTgt spid="74"/>
                                        </p:tgtEl>
                                        <p:attrNameLst>
                                          <p:attrName>style.visibility</p:attrName>
                                        </p:attrNameLst>
                                      </p:cBhvr>
                                      <p:to>
                                        <p:strVal val="visible"/>
                                      </p:to>
                                    </p:set>
                                    <p:animEffect transition="in" filter="fade">
                                      <p:cBhvr>
                                        <p:cTn id="171" dur="500"/>
                                        <p:tgtEl>
                                          <p:spTgt spid="74"/>
                                        </p:tgtEl>
                                      </p:cBhvr>
                                    </p:animEffect>
                                  </p:childTnLst>
                                </p:cTn>
                              </p:par>
                            </p:childTnLst>
                          </p:cTn>
                        </p:par>
                        <p:par>
                          <p:cTn id="172" fill="hold">
                            <p:stCondLst>
                              <p:cond delay="3500"/>
                            </p:stCondLst>
                            <p:childTnLst>
                              <p:par>
                                <p:cTn id="173" presetID="10" presetClass="entr" presetSubtype="0" fill="hold" grpId="0" nodeType="afterEffect">
                                  <p:stCondLst>
                                    <p:cond delay="0"/>
                                  </p:stCondLst>
                                  <p:childTnLst>
                                    <p:set>
                                      <p:cBhvr>
                                        <p:cTn id="174" dur="1" fill="hold">
                                          <p:stCondLst>
                                            <p:cond delay="0"/>
                                          </p:stCondLst>
                                        </p:cTn>
                                        <p:tgtEl>
                                          <p:spTgt spid="75"/>
                                        </p:tgtEl>
                                        <p:attrNameLst>
                                          <p:attrName>style.visibility</p:attrName>
                                        </p:attrNameLst>
                                      </p:cBhvr>
                                      <p:to>
                                        <p:strVal val="visible"/>
                                      </p:to>
                                    </p:set>
                                    <p:animEffect transition="in" filter="fade">
                                      <p:cBhvr>
                                        <p:cTn id="175" dur="500"/>
                                        <p:tgtEl>
                                          <p:spTgt spid="75"/>
                                        </p:tgtEl>
                                      </p:cBhvr>
                                    </p:animEffect>
                                  </p:childTnLst>
                                </p:cTn>
                              </p:par>
                            </p:childTnLst>
                          </p:cTn>
                        </p:par>
                        <p:par>
                          <p:cTn id="176" fill="hold">
                            <p:stCondLst>
                              <p:cond delay="4000"/>
                            </p:stCondLst>
                            <p:childTnLst>
                              <p:par>
                                <p:cTn id="177" presetID="10" presetClass="entr" presetSubtype="0" fill="hold" grpId="0" nodeType="afterEffect">
                                  <p:stCondLst>
                                    <p:cond delay="0"/>
                                  </p:stCondLst>
                                  <p:childTnLst>
                                    <p:set>
                                      <p:cBhvr>
                                        <p:cTn id="178" dur="1" fill="hold">
                                          <p:stCondLst>
                                            <p:cond delay="0"/>
                                          </p:stCondLst>
                                        </p:cTn>
                                        <p:tgtEl>
                                          <p:spTgt spid="76"/>
                                        </p:tgtEl>
                                        <p:attrNameLst>
                                          <p:attrName>style.visibility</p:attrName>
                                        </p:attrNameLst>
                                      </p:cBhvr>
                                      <p:to>
                                        <p:strVal val="visible"/>
                                      </p:to>
                                    </p:set>
                                    <p:animEffect transition="in" filter="fade">
                                      <p:cBhvr>
                                        <p:cTn id="179" dur="500"/>
                                        <p:tgtEl>
                                          <p:spTgt spid="76"/>
                                        </p:tgtEl>
                                      </p:cBhvr>
                                    </p:animEffect>
                                  </p:childTnLst>
                                </p:cTn>
                              </p:par>
                            </p:childTnLst>
                          </p:cTn>
                        </p:par>
                        <p:par>
                          <p:cTn id="180" fill="hold">
                            <p:stCondLst>
                              <p:cond delay="4500"/>
                            </p:stCondLst>
                            <p:childTnLst>
                              <p:par>
                                <p:cTn id="181" presetID="10" presetClass="entr" presetSubtype="0" fill="hold" grpId="0" nodeType="afterEffect">
                                  <p:stCondLst>
                                    <p:cond delay="0"/>
                                  </p:stCondLst>
                                  <p:childTnLst>
                                    <p:set>
                                      <p:cBhvr>
                                        <p:cTn id="182" dur="1" fill="hold">
                                          <p:stCondLst>
                                            <p:cond delay="0"/>
                                          </p:stCondLst>
                                        </p:cTn>
                                        <p:tgtEl>
                                          <p:spTgt spid="79"/>
                                        </p:tgtEl>
                                        <p:attrNameLst>
                                          <p:attrName>style.visibility</p:attrName>
                                        </p:attrNameLst>
                                      </p:cBhvr>
                                      <p:to>
                                        <p:strVal val="visible"/>
                                      </p:to>
                                    </p:set>
                                    <p:animEffect transition="in" filter="fade">
                                      <p:cBhvr>
                                        <p:cTn id="183" dur="500"/>
                                        <p:tgtEl>
                                          <p:spTgt spid="79"/>
                                        </p:tgtEl>
                                      </p:cBhvr>
                                    </p:animEffect>
                                  </p:childTnLst>
                                </p:cTn>
                              </p:par>
                            </p:childTnLst>
                          </p:cTn>
                        </p:par>
                        <p:par>
                          <p:cTn id="184" fill="hold">
                            <p:stCondLst>
                              <p:cond delay="5000"/>
                            </p:stCondLst>
                            <p:childTnLst>
                              <p:par>
                                <p:cTn id="185" presetID="10" presetClass="entr" presetSubtype="0" fill="hold" grpId="0" nodeType="afterEffect">
                                  <p:stCondLst>
                                    <p:cond delay="0"/>
                                  </p:stCondLst>
                                  <p:childTnLst>
                                    <p:set>
                                      <p:cBhvr>
                                        <p:cTn id="186" dur="1" fill="hold">
                                          <p:stCondLst>
                                            <p:cond delay="0"/>
                                          </p:stCondLst>
                                        </p:cTn>
                                        <p:tgtEl>
                                          <p:spTgt spid="80"/>
                                        </p:tgtEl>
                                        <p:attrNameLst>
                                          <p:attrName>style.visibility</p:attrName>
                                        </p:attrNameLst>
                                      </p:cBhvr>
                                      <p:to>
                                        <p:strVal val="visible"/>
                                      </p:to>
                                    </p:set>
                                    <p:animEffect transition="in" filter="fade">
                                      <p:cBhvr>
                                        <p:cTn id="187" dur="500"/>
                                        <p:tgtEl>
                                          <p:spTgt spid="80"/>
                                        </p:tgtEl>
                                      </p:cBhvr>
                                    </p:animEffect>
                                  </p:childTnLst>
                                </p:cTn>
                              </p:par>
                            </p:childTnLst>
                          </p:cTn>
                        </p:par>
                        <p:par>
                          <p:cTn id="188" fill="hold">
                            <p:stCondLst>
                              <p:cond delay="5500"/>
                            </p:stCondLst>
                            <p:childTnLst>
                              <p:par>
                                <p:cTn id="189" presetID="10" presetClass="entr" presetSubtype="0" fill="hold" grpId="0" nodeType="afterEffect">
                                  <p:stCondLst>
                                    <p:cond delay="0"/>
                                  </p:stCondLst>
                                  <p:childTnLst>
                                    <p:set>
                                      <p:cBhvr>
                                        <p:cTn id="190" dur="1" fill="hold">
                                          <p:stCondLst>
                                            <p:cond delay="0"/>
                                          </p:stCondLst>
                                        </p:cTn>
                                        <p:tgtEl>
                                          <p:spTgt spid="83"/>
                                        </p:tgtEl>
                                        <p:attrNameLst>
                                          <p:attrName>style.visibility</p:attrName>
                                        </p:attrNameLst>
                                      </p:cBhvr>
                                      <p:to>
                                        <p:strVal val="visible"/>
                                      </p:to>
                                    </p:set>
                                    <p:animEffect transition="in" filter="fade">
                                      <p:cBhvr>
                                        <p:cTn id="191" dur="500"/>
                                        <p:tgtEl>
                                          <p:spTgt spid="83"/>
                                        </p:tgtEl>
                                      </p:cBhvr>
                                    </p:animEffect>
                                  </p:childTnLst>
                                </p:cTn>
                              </p:par>
                            </p:childTnLst>
                          </p:cTn>
                        </p:par>
                        <p:par>
                          <p:cTn id="192" fill="hold">
                            <p:stCondLst>
                              <p:cond delay="6000"/>
                            </p:stCondLst>
                            <p:childTnLst>
                              <p:par>
                                <p:cTn id="193" presetID="10" presetClass="entr" presetSubtype="0" fill="hold" grpId="0" nodeType="afterEffect">
                                  <p:stCondLst>
                                    <p:cond delay="0"/>
                                  </p:stCondLst>
                                  <p:childTnLst>
                                    <p:set>
                                      <p:cBhvr>
                                        <p:cTn id="194" dur="1" fill="hold">
                                          <p:stCondLst>
                                            <p:cond delay="0"/>
                                          </p:stCondLst>
                                        </p:cTn>
                                        <p:tgtEl>
                                          <p:spTgt spid="84"/>
                                        </p:tgtEl>
                                        <p:attrNameLst>
                                          <p:attrName>style.visibility</p:attrName>
                                        </p:attrNameLst>
                                      </p:cBhvr>
                                      <p:to>
                                        <p:strVal val="visible"/>
                                      </p:to>
                                    </p:set>
                                    <p:animEffect transition="in" filter="fade">
                                      <p:cBhvr>
                                        <p:cTn id="195" dur="500"/>
                                        <p:tgtEl>
                                          <p:spTgt spid="84"/>
                                        </p:tgtEl>
                                      </p:cBhvr>
                                    </p:animEffect>
                                  </p:childTnLst>
                                </p:cTn>
                              </p:par>
                            </p:childTnLst>
                          </p:cTn>
                        </p:par>
                        <p:par>
                          <p:cTn id="196" fill="hold">
                            <p:stCondLst>
                              <p:cond delay="6500"/>
                            </p:stCondLst>
                            <p:childTnLst>
                              <p:par>
                                <p:cTn id="197" presetID="10" presetClass="entr" presetSubtype="0" fill="hold" grpId="0" nodeType="afterEffect">
                                  <p:stCondLst>
                                    <p:cond delay="0"/>
                                  </p:stCondLst>
                                  <p:childTnLst>
                                    <p:set>
                                      <p:cBhvr>
                                        <p:cTn id="198" dur="1" fill="hold">
                                          <p:stCondLst>
                                            <p:cond delay="0"/>
                                          </p:stCondLst>
                                        </p:cTn>
                                        <p:tgtEl>
                                          <p:spTgt spid="87"/>
                                        </p:tgtEl>
                                        <p:attrNameLst>
                                          <p:attrName>style.visibility</p:attrName>
                                        </p:attrNameLst>
                                      </p:cBhvr>
                                      <p:to>
                                        <p:strVal val="visible"/>
                                      </p:to>
                                    </p:set>
                                    <p:animEffect transition="in" filter="fade">
                                      <p:cBhvr>
                                        <p:cTn id="199" dur="500"/>
                                        <p:tgtEl>
                                          <p:spTgt spid="87"/>
                                        </p:tgtEl>
                                      </p:cBhvr>
                                    </p:animEffect>
                                  </p:childTnLst>
                                </p:cTn>
                              </p:par>
                            </p:childTnLst>
                          </p:cTn>
                        </p:par>
                        <p:par>
                          <p:cTn id="200" fill="hold">
                            <p:stCondLst>
                              <p:cond delay="7000"/>
                            </p:stCondLst>
                            <p:childTnLst>
                              <p:par>
                                <p:cTn id="201" presetID="10" presetClass="entr" presetSubtype="0" fill="hold" grpId="0" nodeType="afterEffect">
                                  <p:stCondLst>
                                    <p:cond delay="0"/>
                                  </p:stCondLst>
                                  <p:childTnLst>
                                    <p:set>
                                      <p:cBhvr>
                                        <p:cTn id="202" dur="1" fill="hold">
                                          <p:stCondLst>
                                            <p:cond delay="0"/>
                                          </p:stCondLst>
                                        </p:cTn>
                                        <p:tgtEl>
                                          <p:spTgt spid="88"/>
                                        </p:tgtEl>
                                        <p:attrNameLst>
                                          <p:attrName>style.visibility</p:attrName>
                                        </p:attrNameLst>
                                      </p:cBhvr>
                                      <p:to>
                                        <p:strVal val="visible"/>
                                      </p:to>
                                    </p:set>
                                    <p:animEffect transition="in" filter="fade">
                                      <p:cBhvr>
                                        <p:cTn id="203" dur="500"/>
                                        <p:tgtEl>
                                          <p:spTgt spid="88"/>
                                        </p:tgtEl>
                                      </p:cBhvr>
                                    </p:animEffect>
                                  </p:childTnLst>
                                </p:cTn>
                              </p:par>
                            </p:childTnLst>
                          </p:cTn>
                        </p:par>
                        <p:par>
                          <p:cTn id="204" fill="hold">
                            <p:stCondLst>
                              <p:cond delay="7500"/>
                            </p:stCondLst>
                            <p:childTnLst>
                              <p:par>
                                <p:cTn id="205" presetID="10" presetClass="entr" presetSubtype="0" fill="hold" grpId="0" nodeType="afterEffect">
                                  <p:stCondLst>
                                    <p:cond delay="0"/>
                                  </p:stCondLst>
                                  <p:childTnLst>
                                    <p:set>
                                      <p:cBhvr>
                                        <p:cTn id="206" dur="1" fill="hold">
                                          <p:stCondLst>
                                            <p:cond delay="0"/>
                                          </p:stCondLst>
                                        </p:cTn>
                                        <p:tgtEl>
                                          <p:spTgt spid="89"/>
                                        </p:tgtEl>
                                        <p:attrNameLst>
                                          <p:attrName>style.visibility</p:attrName>
                                        </p:attrNameLst>
                                      </p:cBhvr>
                                      <p:to>
                                        <p:strVal val="visible"/>
                                      </p:to>
                                    </p:set>
                                    <p:animEffect transition="in" filter="fade">
                                      <p:cBhvr>
                                        <p:cTn id="207" dur="500"/>
                                        <p:tgtEl>
                                          <p:spTgt spid="89"/>
                                        </p:tgtEl>
                                      </p:cBhvr>
                                    </p:animEffect>
                                  </p:childTnLst>
                                </p:cTn>
                              </p:par>
                            </p:childTnLst>
                          </p:cTn>
                        </p:par>
                        <p:par>
                          <p:cTn id="208" fill="hold">
                            <p:stCondLst>
                              <p:cond delay="8000"/>
                            </p:stCondLst>
                            <p:childTnLst>
                              <p:par>
                                <p:cTn id="209" presetID="10" presetClass="entr" presetSubtype="0" fill="hold" grpId="0" nodeType="afterEffect">
                                  <p:stCondLst>
                                    <p:cond delay="0"/>
                                  </p:stCondLst>
                                  <p:childTnLst>
                                    <p:set>
                                      <p:cBhvr>
                                        <p:cTn id="210" dur="1" fill="hold">
                                          <p:stCondLst>
                                            <p:cond delay="0"/>
                                          </p:stCondLst>
                                        </p:cTn>
                                        <p:tgtEl>
                                          <p:spTgt spid="90"/>
                                        </p:tgtEl>
                                        <p:attrNameLst>
                                          <p:attrName>style.visibility</p:attrName>
                                        </p:attrNameLst>
                                      </p:cBhvr>
                                      <p:to>
                                        <p:strVal val="visible"/>
                                      </p:to>
                                    </p:set>
                                    <p:animEffect transition="in" filter="fade">
                                      <p:cBhvr>
                                        <p:cTn id="21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0" grpId="0" animBg="1"/>
      <p:bldP spid="11" grpId="0" animBg="1"/>
      <p:bldP spid="13" grpId="0" animBg="1"/>
      <p:bldP spid="21" grpId="0" animBg="1"/>
      <p:bldP spid="22" grpId="0" animBg="1"/>
      <p:bldP spid="27" grpId="0" animBg="1"/>
      <p:bldP spid="31" grpId="0" animBg="1"/>
      <p:bldP spid="32" grpId="0" animBg="1"/>
      <p:bldP spid="33" grpId="0" animBg="1"/>
      <p:bldP spid="34" grpId="0" animBg="1"/>
      <p:bldP spid="35" grpId="0" animBg="1"/>
      <p:bldP spid="43" grpId="0" animBg="1"/>
      <p:bldP spid="44" grpId="0" animBg="1"/>
      <p:bldP spid="45" grpId="0" animBg="1"/>
      <p:bldP spid="46" grpId="0" animBg="1"/>
      <p:bldP spid="47" grpId="0" animBg="1"/>
      <p:bldP spid="48" grpId="0" animBg="1"/>
      <p:bldP spid="49" grpId="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60" grpId="0" bldLvl="0" animBg="1"/>
      <p:bldP spid="63" grpId="0" bldLvl="0" animBg="1"/>
      <p:bldP spid="66"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9" grpId="0" bldLvl="0" animBg="1"/>
      <p:bldP spid="80" grpId="0" bldLvl="0" animBg="1"/>
      <p:bldP spid="83" grpId="0" bldLvl="0" animBg="1"/>
      <p:bldP spid="84" grpId="0" bldLvl="0" animBg="1"/>
      <p:bldP spid="87" grpId="0" bldLvl="0" animBg="1"/>
      <p:bldP spid="88" grpId="0" bldLvl="0" animBg="1"/>
      <p:bldP spid="89" grpId="0" bldLvl="0" animBg="1"/>
      <p:bldP spid="90" grpId="0" bldLvl="0" animBg="1"/>
      <p:bldP spid="6" grpId="0" animBg="1"/>
      <p:bldP spid="7" grpId="0" animBg="1"/>
      <p:bldP spid="8" grpId="0" animBg="1"/>
      <p:bldP spid="12" grpId="0"/>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文本框 4"/>
          <p:cNvSpPr txBox="1">
            <a:spLocks noChangeArrowheads="1"/>
          </p:cNvSpPr>
          <p:nvPr>
            <p:custDataLst>
              <p:tags r:id="rId1"/>
            </p:custDataLst>
          </p:nvPr>
        </p:nvSpPr>
        <p:spPr bwMode="auto">
          <a:xfrm>
            <a:off x="1253490" y="3298825"/>
            <a:ext cx="205105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nchorCtr="1">
            <a:normAutofit/>
          </a:bodyP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algn="ctr">
              <a:spcBef>
                <a:spcPct val="0"/>
              </a:spcBef>
            </a:pPr>
            <a:r>
              <a:rPr lang="zh-CN" altLang="en-US" sz="3600" smtClean="0">
                <a:latin typeface="+mj-lt"/>
                <a:ea typeface="+mj-ea"/>
                <a:cs typeface="+mj-cs"/>
              </a:rPr>
              <a:t>目  录</a:t>
            </a:r>
            <a:endParaRPr lang="zh-CN" altLang="en-US" sz="3600" smtClean="0">
              <a:latin typeface="+mj-lt"/>
              <a:ea typeface="+mj-ea"/>
              <a:cs typeface="+mj-cs"/>
            </a:endParaRPr>
          </a:p>
        </p:txBody>
      </p:sp>
      <p:sp>
        <p:nvSpPr>
          <p:cNvPr id="7172" name="弧形 3"/>
          <p:cNvSpPr/>
          <p:nvPr>
            <p:custDataLst>
              <p:tags r:id="rId2"/>
            </p:custDataLst>
          </p:nvPr>
        </p:nvSpPr>
        <p:spPr bwMode="auto">
          <a:xfrm rot="13742611" flipH="1">
            <a:off x="3647557" y="1755449"/>
            <a:ext cx="3702488" cy="4254423"/>
          </a:xfrm>
          <a:custGeom>
            <a:avLst/>
            <a:gdLst>
              <a:gd name="T0" fmla="*/ 1206853 w 3548769"/>
              <a:gd name="T1" fmla="*/ 75321 h 2867688"/>
              <a:gd name="T2" fmla="*/ 2533288 w 3548769"/>
              <a:gd name="T3" fmla="*/ 137762 h 2867688"/>
              <a:gd name="T4" fmla="*/ 1774385 w 3548769"/>
              <a:gd name="T5" fmla="*/ 1433844 h 2867688"/>
              <a:gd name="T6" fmla="*/ 1206853 w 3548769"/>
              <a:gd name="T7" fmla="*/ 75321 h 2867688"/>
              <a:gd name="T8" fmla="*/ 1206853 w 3548769"/>
              <a:gd name="T9" fmla="*/ 75321 h 2867688"/>
              <a:gd name="T10" fmla="*/ 2533288 w 3548769"/>
              <a:gd name="T11" fmla="*/ 137762 h 2867688"/>
            </a:gdLst>
            <a:ahLst/>
            <a:cxnLst>
              <a:cxn ang="0">
                <a:pos x="T0" y="T1"/>
              </a:cxn>
              <a:cxn ang="0">
                <a:pos x="T2" y="T3"/>
              </a:cxn>
              <a:cxn ang="0">
                <a:pos x="T4" y="T5"/>
              </a:cxn>
              <a:cxn ang="0">
                <a:pos x="T6" y="T7"/>
              </a:cxn>
              <a:cxn ang="0">
                <a:pos x="T8" y="T9"/>
              </a:cxn>
              <a:cxn ang="0">
                <a:pos x="T10" y="T11"/>
              </a:cxn>
            </a:cxnLst>
            <a:rect l="0" t="0" r="r" b="b"/>
            <a:pathLst>
              <a:path w="3548769" h="2867688" stroke="0">
                <a:moveTo>
                  <a:pt x="1206853" y="75321"/>
                </a:moveTo>
                <a:cubicBezTo>
                  <a:pt x="1642319" y="-43470"/>
                  <a:pt x="2117837" y="-21086"/>
                  <a:pt x="2533288" y="137762"/>
                </a:cubicBezTo>
                <a:lnTo>
                  <a:pt x="1774385" y="1433844"/>
                </a:lnTo>
                <a:lnTo>
                  <a:pt x="1206853" y="75321"/>
                </a:lnTo>
                <a:close/>
              </a:path>
              <a:path w="3548769" h="2867688" fill="none">
                <a:moveTo>
                  <a:pt x="1206853" y="75321"/>
                </a:moveTo>
                <a:cubicBezTo>
                  <a:pt x="1642319" y="-43470"/>
                  <a:pt x="2117837" y="-21086"/>
                  <a:pt x="2533288" y="137762"/>
                </a:cubicBezTo>
              </a:path>
            </a:pathLst>
          </a:custGeom>
          <a:noFill/>
          <a:ln w="9525" cap="flat" cmpd="sng">
            <a:solidFill>
              <a:srgbClr val="A86CBB"/>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a:bodyPr>
          <a:lstStyle/>
          <a:p>
            <a:endParaRPr lang="zh-CN" altLang="en-US"/>
          </a:p>
        </p:txBody>
      </p:sp>
      <p:sp>
        <p:nvSpPr>
          <p:cNvPr id="7173" name="弧形 11"/>
          <p:cNvSpPr/>
          <p:nvPr>
            <p:custDataLst>
              <p:tags r:id="rId3"/>
            </p:custDataLst>
          </p:nvPr>
        </p:nvSpPr>
        <p:spPr bwMode="auto">
          <a:xfrm rot="18855029" flipH="1">
            <a:off x="3792133" y="1189750"/>
            <a:ext cx="3618218" cy="4494713"/>
          </a:xfrm>
          <a:custGeom>
            <a:avLst/>
            <a:gdLst>
              <a:gd name="T0" fmla="*/ 865293 w 3548769"/>
              <a:gd name="T1" fmla="*/ 202485 h 2867688"/>
              <a:gd name="T2" fmla="*/ 2533288 w 3548769"/>
              <a:gd name="T3" fmla="*/ 137762 h 2867688"/>
              <a:gd name="T4" fmla="*/ 1774385 w 3548769"/>
              <a:gd name="T5" fmla="*/ 1433844 h 2867688"/>
              <a:gd name="T6" fmla="*/ 865293 w 3548769"/>
              <a:gd name="T7" fmla="*/ 202485 h 2867688"/>
              <a:gd name="T8" fmla="*/ 865293 w 3548769"/>
              <a:gd name="T9" fmla="*/ 202485 h 2867688"/>
              <a:gd name="T10" fmla="*/ 2533288 w 3548769"/>
              <a:gd name="T11" fmla="*/ 137762 h 2867688"/>
            </a:gdLst>
            <a:ahLst/>
            <a:cxnLst>
              <a:cxn ang="0">
                <a:pos x="T0" y="T1"/>
              </a:cxn>
              <a:cxn ang="0">
                <a:pos x="T2" y="T3"/>
              </a:cxn>
              <a:cxn ang="0">
                <a:pos x="T4" y="T5"/>
              </a:cxn>
              <a:cxn ang="0">
                <a:pos x="T6" y="T7"/>
              </a:cxn>
              <a:cxn ang="0">
                <a:pos x="T8" y="T9"/>
              </a:cxn>
              <a:cxn ang="0">
                <a:pos x="T10" y="T11"/>
              </a:cxn>
            </a:cxnLst>
            <a:rect l="0" t="0" r="r" b="b"/>
            <a:pathLst>
              <a:path w="3548769" h="2867688" stroke="0">
                <a:moveTo>
                  <a:pt x="865293" y="202485"/>
                </a:moveTo>
                <a:cubicBezTo>
                  <a:pt x="1373198" y="-42372"/>
                  <a:pt x="1998687" y="-66643"/>
                  <a:pt x="2533288" y="137762"/>
                </a:cubicBezTo>
                <a:lnTo>
                  <a:pt x="1774385" y="1433844"/>
                </a:lnTo>
                <a:lnTo>
                  <a:pt x="865293" y="202485"/>
                </a:lnTo>
                <a:close/>
              </a:path>
              <a:path w="3548769" h="2867688" fill="none">
                <a:moveTo>
                  <a:pt x="865293" y="202485"/>
                </a:moveTo>
                <a:cubicBezTo>
                  <a:pt x="1373198" y="-42372"/>
                  <a:pt x="1998687" y="-66643"/>
                  <a:pt x="2533288" y="137762"/>
                </a:cubicBezTo>
              </a:path>
            </a:pathLst>
          </a:custGeom>
          <a:noFill/>
          <a:ln w="9525" cap="flat" cmpd="sng">
            <a:solidFill>
              <a:srgbClr val="13C7A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a:bodyPr>
          <a:lstStyle/>
          <a:p>
            <a:endParaRPr lang="zh-CN" altLang="en-US"/>
          </a:p>
        </p:txBody>
      </p:sp>
      <p:sp>
        <p:nvSpPr>
          <p:cNvPr id="7174" name="弧形 11"/>
          <p:cNvSpPr/>
          <p:nvPr>
            <p:custDataLst>
              <p:tags r:id="rId4"/>
            </p:custDataLst>
          </p:nvPr>
        </p:nvSpPr>
        <p:spPr bwMode="auto">
          <a:xfrm rot="20175029" flipH="1">
            <a:off x="2708892" y="2888456"/>
            <a:ext cx="5104295" cy="3186112"/>
          </a:xfrm>
          <a:custGeom>
            <a:avLst/>
            <a:gdLst>
              <a:gd name="T0" fmla="*/ 865293 w 3548769"/>
              <a:gd name="T1" fmla="*/ 202485 h 2867688"/>
              <a:gd name="T2" fmla="*/ 2533288 w 3548769"/>
              <a:gd name="T3" fmla="*/ 137762 h 2867688"/>
              <a:gd name="T4" fmla="*/ 1774385 w 3548769"/>
              <a:gd name="T5" fmla="*/ 1433844 h 2867688"/>
              <a:gd name="T6" fmla="*/ 865293 w 3548769"/>
              <a:gd name="T7" fmla="*/ 202485 h 2867688"/>
              <a:gd name="T8" fmla="*/ 865293 w 3548769"/>
              <a:gd name="T9" fmla="*/ 202485 h 2867688"/>
              <a:gd name="T10" fmla="*/ 2533288 w 3548769"/>
              <a:gd name="T11" fmla="*/ 137762 h 2867688"/>
            </a:gdLst>
            <a:ahLst/>
            <a:cxnLst>
              <a:cxn ang="0">
                <a:pos x="T0" y="T1"/>
              </a:cxn>
              <a:cxn ang="0">
                <a:pos x="T2" y="T3"/>
              </a:cxn>
              <a:cxn ang="0">
                <a:pos x="T4" y="T5"/>
              </a:cxn>
              <a:cxn ang="0">
                <a:pos x="T6" y="T7"/>
              </a:cxn>
              <a:cxn ang="0">
                <a:pos x="T8" y="T9"/>
              </a:cxn>
              <a:cxn ang="0">
                <a:pos x="T10" y="T11"/>
              </a:cxn>
            </a:cxnLst>
            <a:rect l="0" t="0" r="r" b="b"/>
            <a:pathLst>
              <a:path w="3548769" h="2867688" stroke="0">
                <a:moveTo>
                  <a:pt x="865293" y="202485"/>
                </a:moveTo>
                <a:cubicBezTo>
                  <a:pt x="1373198" y="-42372"/>
                  <a:pt x="1998687" y="-66643"/>
                  <a:pt x="2533288" y="137762"/>
                </a:cubicBezTo>
                <a:lnTo>
                  <a:pt x="1774385" y="1433844"/>
                </a:lnTo>
                <a:lnTo>
                  <a:pt x="865293" y="202485"/>
                </a:lnTo>
                <a:close/>
              </a:path>
              <a:path w="3548769" h="2867688" fill="none">
                <a:moveTo>
                  <a:pt x="865293" y="202485"/>
                </a:moveTo>
                <a:cubicBezTo>
                  <a:pt x="1373198" y="-42372"/>
                  <a:pt x="1998687" y="-66643"/>
                  <a:pt x="2533288" y="137762"/>
                </a:cubicBezTo>
              </a:path>
            </a:pathLst>
          </a:custGeom>
          <a:noFill/>
          <a:ln w="9525" cap="flat" cmpd="sng">
            <a:solidFill>
              <a:srgbClr val="F56262"/>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a:bodyPr>
          <a:lstStyle/>
          <a:p>
            <a:endParaRPr lang="zh-CN" altLang="en-US"/>
          </a:p>
        </p:txBody>
      </p:sp>
      <p:sp>
        <p:nvSpPr>
          <p:cNvPr id="7175" name="弧形 3"/>
          <p:cNvSpPr/>
          <p:nvPr>
            <p:custDataLst>
              <p:tags r:id="rId5"/>
            </p:custDataLst>
          </p:nvPr>
        </p:nvSpPr>
        <p:spPr bwMode="auto">
          <a:xfrm rot="11522611" flipH="1">
            <a:off x="2137250" y="1219199"/>
            <a:ext cx="5223177" cy="3017572"/>
          </a:xfrm>
          <a:custGeom>
            <a:avLst/>
            <a:gdLst>
              <a:gd name="T0" fmla="*/ 1206853 w 3548769"/>
              <a:gd name="T1" fmla="*/ 75321 h 2867688"/>
              <a:gd name="T2" fmla="*/ 2533288 w 3548769"/>
              <a:gd name="T3" fmla="*/ 137762 h 2867688"/>
              <a:gd name="T4" fmla="*/ 1774385 w 3548769"/>
              <a:gd name="T5" fmla="*/ 1433844 h 2867688"/>
              <a:gd name="T6" fmla="*/ 1206853 w 3548769"/>
              <a:gd name="T7" fmla="*/ 75321 h 2867688"/>
              <a:gd name="T8" fmla="*/ 1206853 w 3548769"/>
              <a:gd name="T9" fmla="*/ 75321 h 2867688"/>
              <a:gd name="T10" fmla="*/ 2533288 w 3548769"/>
              <a:gd name="T11" fmla="*/ 137762 h 2867688"/>
            </a:gdLst>
            <a:ahLst/>
            <a:cxnLst>
              <a:cxn ang="0">
                <a:pos x="T0" y="T1"/>
              </a:cxn>
              <a:cxn ang="0">
                <a:pos x="T2" y="T3"/>
              </a:cxn>
              <a:cxn ang="0">
                <a:pos x="T4" y="T5"/>
              </a:cxn>
              <a:cxn ang="0">
                <a:pos x="T6" y="T7"/>
              </a:cxn>
              <a:cxn ang="0">
                <a:pos x="T8" y="T9"/>
              </a:cxn>
              <a:cxn ang="0">
                <a:pos x="T10" y="T11"/>
              </a:cxn>
            </a:cxnLst>
            <a:rect l="0" t="0" r="r" b="b"/>
            <a:pathLst>
              <a:path w="3548769" h="2867688" stroke="0">
                <a:moveTo>
                  <a:pt x="1206853" y="75321"/>
                </a:moveTo>
                <a:cubicBezTo>
                  <a:pt x="1642319" y="-43470"/>
                  <a:pt x="2117837" y="-21086"/>
                  <a:pt x="2533288" y="137762"/>
                </a:cubicBezTo>
                <a:lnTo>
                  <a:pt x="1774385" y="1433844"/>
                </a:lnTo>
                <a:lnTo>
                  <a:pt x="1206853" y="75321"/>
                </a:lnTo>
                <a:close/>
              </a:path>
              <a:path w="3548769" h="2867688" fill="none">
                <a:moveTo>
                  <a:pt x="1206853" y="75321"/>
                </a:moveTo>
                <a:cubicBezTo>
                  <a:pt x="1642319" y="-43470"/>
                  <a:pt x="2117837" y="-21086"/>
                  <a:pt x="2533288" y="137762"/>
                </a:cubicBezTo>
              </a:path>
            </a:pathLst>
          </a:custGeom>
          <a:noFill/>
          <a:ln w="9525" cap="flat" cmpd="sng">
            <a:solidFill>
              <a:srgbClr val="3B9AC6"/>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a:bodyPr>
          <a:lstStyle/>
          <a:p>
            <a:endParaRPr lang="zh-CN" altLang="en-US"/>
          </a:p>
        </p:txBody>
      </p:sp>
      <p:grpSp>
        <p:nvGrpSpPr>
          <p:cNvPr id="7176" name="Group 10"/>
          <p:cNvGrpSpPr/>
          <p:nvPr>
            <p:custDataLst>
              <p:tags r:id="rId6"/>
            </p:custDataLst>
          </p:nvPr>
        </p:nvGrpSpPr>
        <p:grpSpPr bwMode="auto">
          <a:xfrm>
            <a:off x="5758815" y="3964917"/>
            <a:ext cx="552450" cy="552450"/>
            <a:chOff x="0" y="0"/>
            <a:chExt cx="870" cy="870"/>
          </a:xfrm>
        </p:grpSpPr>
        <p:sp>
          <p:nvSpPr>
            <p:cNvPr id="7177" name="同心圆 8"/>
            <p:cNvSpPr/>
            <p:nvPr>
              <p:custDataLst>
                <p:tags r:id="rId7"/>
              </p:custDataLst>
            </p:nvPr>
          </p:nvSpPr>
          <p:spPr bwMode="auto">
            <a:xfrm>
              <a:off x="0" y="0"/>
              <a:ext cx="870" cy="870"/>
            </a:xfrm>
            <a:custGeom>
              <a:avLst/>
              <a:gdLst>
                <a:gd name="T0" fmla="*/ 0 w 604510"/>
                <a:gd name="T1" fmla="*/ 302255 h 604510"/>
                <a:gd name="T2" fmla="*/ 302255 w 604510"/>
                <a:gd name="T3" fmla="*/ 0 h 604510"/>
                <a:gd name="T4" fmla="*/ 604510 w 604510"/>
                <a:gd name="T5" fmla="*/ 302255 h 604510"/>
                <a:gd name="T6" fmla="*/ 302255 w 604510"/>
                <a:gd name="T7" fmla="*/ 604510 h 604510"/>
                <a:gd name="T8" fmla="*/ 0 w 604510"/>
                <a:gd name="T9" fmla="*/ 302255 h 604510"/>
                <a:gd name="T10" fmla="*/ 0 w 604510"/>
                <a:gd name="T11" fmla="*/ 302255 h 604510"/>
                <a:gd name="T12" fmla="*/ 302255 w 604510"/>
                <a:gd name="T13" fmla="*/ 604510 h 604510"/>
                <a:gd name="T14" fmla="*/ 604510 w 604510"/>
                <a:gd name="T15" fmla="*/ 302255 h 604510"/>
                <a:gd name="T16" fmla="*/ 302255 w 604510"/>
                <a:gd name="T17" fmla="*/ 0 h 604510"/>
                <a:gd name="T18" fmla="*/ 0 w 604510"/>
                <a:gd name="T19" fmla="*/ 302255 h 60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4510" h="604510">
                  <a:moveTo>
                    <a:pt x="0" y="302255"/>
                  </a:moveTo>
                  <a:cubicBezTo>
                    <a:pt x="0" y="135324"/>
                    <a:pt x="135324" y="0"/>
                    <a:pt x="302255" y="0"/>
                  </a:cubicBezTo>
                  <a:cubicBezTo>
                    <a:pt x="469186" y="0"/>
                    <a:pt x="604510" y="135324"/>
                    <a:pt x="604510" y="302255"/>
                  </a:cubicBezTo>
                  <a:cubicBezTo>
                    <a:pt x="604510" y="469186"/>
                    <a:pt x="469186" y="604510"/>
                    <a:pt x="302255" y="604510"/>
                  </a:cubicBezTo>
                  <a:cubicBezTo>
                    <a:pt x="135324" y="604510"/>
                    <a:pt x="0" y="469186"/>
                    <a:pt x="0" y="302255"/>
                  </a:cubicBezTo>
                  <a:close/>
                  <a:moveTo>
                    <a:pt x="0" y="302255"/>
                  </a:moveTo>
                  <a:cubicBezTo>
                    <a:pt x="0" y="469186"/>
                    <a:pt x="135324" y="604510"/>
                    <a:pt x="302255" y="604510"/>
                  </a:cubicBezTo>
                  <a:cubicBezTo>
                    <a:pt x="469186" y="604510"/>
                    <a:pt x="604510" y="469186"/>
                    <a:pt x="604510" y="302255"/>
                  </a:cubicBezTo>
                  <a:cubicBezTo>
                    <a:pt x="604510" y="135324"/>
                    <a:pt x="469186" y="0"/>
                    <a:pt x="302255" y="0"/>
                  </a:cubicBezTo>
                  <a:cubicBezTo>
                    <a:pt x="135324" y="0"/>
                    <a:pt x="0" y="135324"/>
                    <a:pt x="0" y="302255"/>
                  </a:cubicBezTo>
                  <a:close/>
                </a:path>
              </a:pathLst>
            </a:custGeom>
            <a:solidFill>
              <a:schemeClr val="accent1"/>
            </a:solidFill>
            <a:ln w="9525" cap="flat" cmpd="sng">
              <a:solidFill>
                <a:srgbClr val="3B9AC6"/>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a:bodyPr>
            <a:lstStyle/>
            <a:p>
              <a:endParaRPr lang="zh-CN" altLang="en-US"/>
            </a:p>
          </p:txBody>
        </p:sp>
        <p:sp>
          <p:nvSpPr>
            <p:cNvPr id="7178" name="文本框 21"/>
            <p:cNvSpPr txBox="1">
              <a:spLocks noChangeArrowheads="1"/>
            </p:cNvSpPr>
            <p:nvPr>
              <p:custDataLst>
                <p:tags r:id="rId8"/>
              </p:custDataLst>
            </p:nvPr>
          </p:nvSpPr>
          <p:spPr bwMode="auto">
            <a:xfrm>
              <a:off x="162" y="40"/>
              <a:ext cx="527" cy="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85000" lnSpcReduction="20000"/>
            </a:bodyP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algn="ctr">
                <a:spcBef>
                  <a:spcPct val="0"/>
                </a:spcBef>
              </a:pPr>
              <a:r>
                <a:rPr lang="en-US" sz="2800" dirty="0">
                  <a:solidFill>
                    <a:schemeClr val="accent4"/>
                  </a:solidFill>
                  <a:latin typeface="+mn-lt"/>
                  <a:ea typeface="+mn-ea"/>
                </a:rPr>
                <a:t>3</a:t>
              </a:r>
              <a:endParaRPr lang="en-US" sz="2800" dirty="0">
                <a:solidFill>
                  <a:schemeClr val="accent4"/>
                </a:solidFill>
                <a:latin typeface="+mn-lt"/>
                <a:ea typeface="+mn-ea"/>
              </a:endParaRPr>
            </a:p>
          </p:txBody>
        </p:sp>
      </p:grpSp>
      <p:grpSp>
        <p:nvGrpSpPr>
          <p:cNvPr id="7179" name="Group 13"/>
          <p:cNvGrpSpPr/>
          <p:nvPr>
            <p:custDataLst>
              <p:tags r:id="rId9"/>
            </p:custDataLst>
          </p:nvPr>
        </p:nvGrpSpPr>
        <p:grpSpPr bwMode="auto">
          <a:xfrm>
            <a:off x="6054725" y="2386207"/>
            <a:ext cx="552450" cy="552450"/>
            <a:chOff x="0" y="0"/>
            <a:chExt cx="870" cy="870"/>
          </a:xfrm>
        </p:grpSpPr>
        <p:sp>
          <p:nvSpPr>
            <p:cNvPr id="7180" name="文本框 20"/>
            <p:cNvSpPr txBox="1">
              <a:spLocks noChangeArrowheads="1"/>
            </p:cNvSpPr>
            <p:nvPr>
              <p:custDataLst>
                <p:tags r:id="rId10"/>
              </p:custDataLst>
            </p:nvPr>
          </p:nvSpPr>
          <p:spPr bwMode="auto">
            <a:xfrm>
              <a:off x="188" y="30"/>
              <a:ext cx="528"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85000" lnSpcReduction="20000"/>
            </a:bodyP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algn="ctr">
                <a:spcBef>
                  <a:spcPct val="0"/>
                </a:spcBef>
              </a:pPr>
              <a:r>
                <a:rPr lang="en-US" sz="2800" dirty="0">
                  <a:solidFill>
                    <a:schemeClr val="accent2"/>
                  </a:solidFill>
                  <a:latin typeface="+mn-lt"/>
                  <a:ea typeface="+mn-ea"/>
                </a:rPr>
                <a:t>2</a:t>
              </a:r>
              <a:endParaRPr lang="en-US" sz="2800" dirty="0">
                <a:solidFill>
                  <a:schemeClr val="accent2"/>
                </a:solidFill>
                <a:latin typeface="+mn-lt"/>
                <a:ea typeface="+mn-ea"/>
              </a:endParaRPr>
            </a:p>
          </p:txBody>
        </p:sp>
        <p:sp>
          <p:nvSpPr>
            <p:cNvPr id="7181" name="同心圆 8"/>
            <p:cNvSpPr/>
            <p:nvPr>
              <p:custDataLst>
                <p:tags r:id="rId11"/>
              </p:custDataLst>
            </p:nvPr>
          </p:nvSpPr>
          <p:spPr bwMode="auto">
            <a:xfrm>
              <a:off x="0" y="0"/>
              <a:ext cx="870" cy="870"/>
            </a:xfrm>
            <a:custGeom>
              <a:avLst/>
              <a:gdLst>
                <a:gd name="T0" fmla="*/ 0 w 604510"/>
                <a:gd name="T1" fmla="*/ 302255 h 604510"/>
                <a:gd name="T2" fmla="*/ 302255 w 604510"/>
                <a:gd name="T3" fmla="*/ 0 h 604510"/>
                <a:gd name="T4" fmla="*/ 604510 w 604510"/>
                <a:gd name="T5" fmla="*/ 302255 h 604510"/>
                <a:gd name="T6" fmla="*/ 302255 w 604510"/>
                <a:gd name="T7" fmla="*/ 604510 h 604510"/>
                <a:gd name="T8" fmla="*/ 0 w 604510"/>
                <a:gd name="T9" fmla="*/ 302255 h 604510"/>
                <a:gd name="T10" fmla="*/ 0 w 604510"/>
                <a:gd name="T11" fmla="*/ 302255 h 604510"/>
                <a:gd name="T12" fmla="*/ 302255 w 604510"/>
                <a:gd name="T13" fmla="*/ 604510 h 604510"/>
                <a:gd name="T14" fmla="*/ 604510 w 604510"/>
                <a:gd name="T15" fmla="*/ 302255 h 604510"/>
                <a:gd name="T16" fmla="*/ 302255 w 604510"/>
                <a:gd name="T17" fmla="*/ 0 h 604510"/>
                <a:gd name="T18" fmla="*/ 0 w 604510"/>
                <a:gd name="T19" fmla="*/ 302255 h 60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4510" h="604510">
                  <a:moveTo>
                    <a:pt x="0" y="302255"/>
                  </a:moveTo>
                  <a:cubicBezTo>
                    <a:pt x="0" y="135324"/>
                    <a:pt x="135324" y="0"/>
                    <a:pt x="302255" y="0"/>
                  </a:cubicBezTo>
                  <a:cubicBezTo>
                    <a:pt x="469186" y="0"/>
                    <a:pt x="604510" y="135324"/>
                    <a:pt x="604510" y="302255"/>
                  </a:cubicBezTo>
                  <a:cubicBezTo>
                    <a:pt x="604510" y="469186"/>
                    <a:pt x="469186" y="604510"/>
                    <a:pt x="302255" y="604510"/>
                  </a:cubicBezTo>
                  <a:cubicBezTo>
                    <a:pt x="135324" y="604510"/>
                    <a:pt x="0" y="469186"/>
                    <a:pt x="0" y="302255"/>
                  </a:cubicBezTo>
                  <a:close/>
                  <a:moveTo>
                    <a:pt x="0" y="302255"/>
                  </a:moveTo>
                  <a:cubicBezTo>
                    <a:pt x="0" y="469186"/>
                    <a:pt x="135324" y="604510"/>
                    <a:pt x="302255" y="604510"/>
                  </a:cubicBezTo>
                  <a:cubicBezTo>
                    <a:pt x="469186" y="604510"/>
                    <a:pt x="604510" y="469186"/>
                    <a:pt x="604510" y="302255"/>
                  </a:cubicBezTo>
                  <a:cubicBezTo>
                    <a:pt x="604510" y="135324"/>
                    <a:pt x="469186" y="0"/>
                    <a:pt x="302255" y="0"/>
                  </a:cubicBezTo>
                  <a:cubicBezTo>
                    <a:pt x="135324" y="0"/>
                    <a:pt x="0" y="135324"/>
                    <a:pt x="0" y="302255"/>
                  </a:cubicBezTo>
                  <a:close/>
                </a:path>
              </a:pathLst>
            </a:custGeom>
            <a:solidFill>
              <a:schemeClr val="accent1"/>
            </a:solidFill>
            <a:ln w="9525" cap="flat" cmpd="sng">
              <a:solidFill>
                <a:srgbClr val="F56262"/>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a:bodyPr>
            <a:lstStyle/>
            <a:p>
              <a:endParaRPr lang="zh-CN" altLang="en-US">
                <a:solidFill>
                  <a:schemeClr val="accent2"/>
                </a:solidFill>
              </a:endParaRPr>
            </a:p>
          </p:txBody>
        </p:sp>
      </p:grpSp>
      <p:grpSp>
        <p:nvGrpSpPr>
          <p:cNvPr id="7182" name="Group 16"/>
          <p:cNvGrpSpPr/>
          <p:nvPr>
            <p:custDataLst>
              <p:tags r:id="rId12"/>
            </p:custDataLst>
          </p:nvPr>
        </p:nvGrpSpPr>
        <p:grpSpPr bwMode="auto">
          <a:xfrm>
            <a:off x="5013325" y="1142024"/>
            <a:ext cx="552450" cy="552450"/>
            <a:chOff x="0" y="0"/>
            <a:chExt cx="870" cy="870"/>
          </a:xfrm>
        </p:grpSpPr>
        <p:sp>
          <p:nvSpPr>
            <p:cNvPr id="7183" name="文本框 19"/>
            <p:cNvSpPr txBox="1">
              <a:spLocks noChangeArrowheads="1"/>
            </p:cNvSpPr>
            <p:nvPr>
              <p:custDataLst>
                <p:tags r:id="rId13"/>
              </p:custDataLst>
            </p:nvPr>
          </p:nvSpPr>
          <p:spPr bwMode="auto">
            <a:xfrm>
              <a:off x="170" y="38"/>
              <a:ext cx="525" cy="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85000" lnSpcReduction="20000"/>
            </a:bodyP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algn="ctr">
                <a:spcBef>
                  <a:spcPct val="0"/>
                </a:spcBef>
              </a:pPr>
              <a:r>
                <a:rPr lang="en-US" sz="2800" dirty="0">
                  <a:solidFill>
                    <a:schemeClr val="accent1"/>
                  </a:solidFill>
                  <a:latin typeface="+mn-lt"/>
                  <a:ea typeface="+mn-ea"/>
                </a:rPr>
                <a:t>1</a:t>
              </a:r>
              <a:endParaRPr lang="en-US" sz="2800" dirty="0">
                <a:solidFill>
                  <a:schemeClr val="accent1"/>
                </a:solidFill>
                <a:latin typeface="+mn-lt"/>
                <a:ea typeface="+mn-ea"/>
              </a:endParaRPr>
            </a:p>
          </p:txBody>
        </p:sp>
        <p:sp>
          <p:nvSpPr>
            <p:cNvPr id="7184" name="同心圆 8"/>
            <p:cNvSpPr/>
            <p:nvPr>
              <p:custDataLst>
                <p:tags r:id="rId14"/>
              </p:custDataLst>
            </p:nvPr>
          </p:nvSpPr>
          <p:spPr bwMode="auto">
            <a:xfrm>
              <a:off x="0" y="0"/>
              <a:ext cx="870" cy="870"/>
            </a:xfrm>
            <a:custGeom>
              <a:avLst/>
              <a:gdLst>
                <a:gd name="T0" fmla="*/ 0 w 604510"/>
                <a:gd name="T1" fmla="*/ 302255 h 604510"/>
                <a:gd name="T2" fmla="*/ 302255 w 604510"/>
                <a:gd name="T3" fmla="*/ 0 h 604510"/>
                <a:gd name="T4" fmla="*/ 604510 w 604510"/>
                <a:gd name="T5" fmla="*/ 302255 h 604510"/>
                <a:gd name="T6" fmla="*/ 302255 w 604510"/>
                <a:gd name="T7" fmla="*/ 604510 h 604510"/>
                <a:gd name="T8" fmla="*/ 0 w 604510"/>
                <a:gd name="T9" fmla="*/ 302255 h 604510"/>
                <a:gd name="T10" fmla="*/ 0 w 604510"/>
                <a:gd name="T11" fmla="*/ 302255 h 604510"/>
                <a:gd name="T12" fmla="*/ 302255 w 604510"/>
                <a:gd name="T13" fmla="*/ 604510 h 604510"/>
                <a:gd name="T14" fmla="*/ 604510 w 604510"/>
                <a:gd name="T15" fmla="*/ 302255 h 604510"/>
                <a:gd name="T16" fmla="*/ 302255 w 604510"/>
                <a:gd name="T17" fmla="*/ 0 h 604510"/>
                <a:gd name="T18" fmla="*/ 0 w 604510"/>
                <a:gd name="T19" fmla="*/ 302255 h 60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4510" h="604510">
                  <a:moveTo>
                    <a:pt x="0" y="302255"/>
                  </a:moveTo>
                  <a:cubicBezTo>
                    <a:pt x="0" y="135324"/>
                    <a:pt x="135324" y="0"/>
                    <a:pt x="302255" y="0"/>
                  </a:cubicBezTo>
                  <a:cubicBezTo>
                    <a:pt x="469186" y="0"/>
                    <a:pt x="604510" y="135324"/>
                    <a:pt x="604510" y="302255"/>
                  </a:cubicBezTo>
                  <a:cubicBezTo>
                    <a:pt x="604510" y="469186"/>
                    <a:pt x="469186" y="604510"/>
                    <a:pt x="302255" y="604510"/>
                  </a:cubicBezTo>
                  <a:cubicBezTo>
                    <a:pt x="135324" y="604510"/>
                    <a:pt x="0" y="469186"/>
                    <a:pt x="0" y="302255"/>
                  </a:cubicBezTo>
                  <a:close/>
                  <a:moveTo>
                    <a:pt x="0" y="302255"/>
                  </a:moveTo>
                  <a:cubicBezTo>
                    <a:pt x="0" y="469186"/>
                    <a:pt x="135324" y="604510"/>
                    <a:pt x="302255" y="604510"/>
                  </a:cubicBezTo>
                  <a:cubicBezTo>
                    <a:pt x="469186" y="604510"/>
                    <a:pt x="604510" y="469186"/>
                    <a:pt x="604510" y="302255"/>
                  </a:cubicBezTo>
                  <a:cubicBezTo>
                    <a:pt x="604510" y="135324"/>
                    <a:pt x="469186" y="0"/>
                    <a:pt x="302255" y="0"/>
                  </a:cubicBezTo>
                  <a:cubicBezTo>
                    <a:pt x="135324" y="0"/>
                    <a:pt x="0" y="135324"/>
                    <a:pt x="0" y="302255"/>
                  </a:cubicBezTo>
                  <a:close/>
                </a:path>
              </a:pathLst>
            </a:custGeom>
            <a:solidFill>
              <a:schemeClr val="accent1"/>
            </a:solidFill>
            <a:ln w="9525" cap="flat" cmpd="sng">
              <a:solidFill>
                <a:srgbClr val="13C7A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a:bodyPr>
            <a:lstStyle/>
            <a:p>
              <a:pPr algn="ctr"/>
              <a:endParaRPr lang="zh-CN" altLang="en-US">
                <a:solidFill>
                  <a:schemeClr val="accent1"/>
                </a:solidFill>
              </a:endParaRPr>
            </a:p>
          </p:txBody>
        </p:sp>
      </p:grpSp>
      <p:grpSp>
        <p:nvGrpSpPr>
          <p:cNvPr id="4" name="组合 3"/>
          <p:cNvGrpSpPr/>
          <p:nvPr>
            <p:custDataLst>
              <p:tags r:id="rId15"/>
            </p:custDataLst>
          </p:nvPr>
        </p:nvGrpSpPr>
        <p:grpSpPr>
          <a:xfrm>
            <a:off x="4735512" y="5489138"/>
            <a:ext cx="552450" cy="552450"/>
            <a:chOff x="4784725" y="5392738"/>
            <a:chExt cx="552450" cy="552450"/>
          </a:xfrm>
        </p:grpSpPr>
        <p:sp>
          <p:nvSpPr>
            <p:cNvPr id="7185" name="文本框 19"/>
            <p:cNvSpPr txBox="1">
              <a:spLocks noChangeArrowheads="1"/>
            </p:cNvSpPr>
            <p:nvPr>
              <p:custDataLst>
                <p:tags r:id="rId16"/>
              </p:custDataLst>
            </p:nvPr>
          </p:nvSpPr>
          <p:spPr bwMode="auto">
            <a:xfrm>
              <a:off x="4892994" y="5416550"/>
              <a:ext cx="33337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85000" lnSpcReduction="20000"/>
            </a:bodyP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algn="ctr">
                <a:spcBef>
                  <a:spcPct val="0"/>
                </a:spcBef>
              </a:pPr>
              <a:r>
                <a:rPr lang="zh-CN" altLang="zh-CN" sz="2800" dirty="0">
                  <a:solidFill>
                    <a:schemeClr val="accent3"/>
                  </a:solidFill>
                  <a:latin typeface="+mn-lt"/>
                  <a:ea typeface="+mn-ea"/>
                </a:rPr>
                <a:t>4</a:t>
              </a:r>
              <a:endParaRPr lang="zh-CN" altLang="zh-CN" sz="2800" dirty="0">
                <a:solidFill>
                  <a:schemeClr val="accent3"/>
                </a:solidFill>
                <a:latin typeface="+mn-lt"/>
                <a:ea typeface="+mn-ea"/>
              </a:endParaRPr>
            </a:p>
          </p:txBody>
        </p:sp>
        <p:sp>
          <p:nvSpPr>
            <p:cNvPr id="7186" name="同心圆 8"/>
            <p:cNvSpPr/>
            <p:nvPr>
              <p:custDataLst>
                <p:tags r:id="rId17"/>
              </p:custDataLst>
            </p:nvPr>
          </p:nvSpPr>
          <p:spPr bwMode="auto">
            <a:xfrm>
              <a:off x="4784725" y="5392738"/>
              <a:ext cx="552450" cy="552450"/>
            </a:xfrm>
            <a:custGeom>
              <a:avLst/>
              <a:gdLst>
                <a:gd name="T0" fmla="*/ 0 w 604510"/>
                <a:gd name="T1" fmla="*/ 302255 h 604510"/>
                <a:gd name="T2" fmla="*/ 302255 w 604510"/>
                <a:gd name="T3" fmla="*/ 0 h 604510"/>
                <a:gd name="T4" fmla="*/ 604510 w 604510"/>
                <a:gd name="T5" fmla="*/ 302255 h 604510"/>
                <a:gd name="T6" fmla="*/ 302255 w 604510"/>
                <a:gd name="T7" fmla="*/ 604510 h 604510"/>
                <a:gd name="T8" fmla="*/ 0 w 604510"/>
                <a:gd name="T9" fmla="*/ 302255 h 604510"/>
                <a:gd name="T10" fmla="*/ 0 w 604510"/>
                <a:gd name="T11" fmla="*/ 302255 h 604510"/>
                <a:gd name="T12" fmla="*/ 302255 w 604510"/>
                <a:gd name="T13" fmla="*/ 604510 h 604510"/>
                <a:gd name="T14" fmla="*/ 604510 w 604510"/>
                <a:gd name="T15" fmla="*/ 302255 h 604510"/>
                <a:gd name="T16" fmla="*/ 302255 w 604510"/>
                <a:gd name="T17" fmla="*/ 0 h 604510"/>
                <a:gd name="T18" fmla="*/ 0 w 604510"/>
                <a:gd name="T19" fmla="*/ 302255 h 60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4510" h="604510">
                  <a:moveTo>
                    <a:pt x="0" y="302255"/>
                  </a:moveTo>
                  <a:cubicBezTo>
                    <a:pt x="0" y="135324"/>
                    <a:pt x="135324" y="0"/>
                    <a:pt x="302255" y="0"/>
                  </a:cubicBezTo>
                  <a:cubicBezTo>
                    <a:pt x="469186" y="0"/>
                    <a:pt x="604510" y="135324"/>
                    <a:pt x="604510" y="302255"/>
                  </a:cubicBezTo>
                  <a:cubicBezTo>
                    <a:pt x="604510" y="469186"/>
                    <a:pt x="469186" y="604510"/>
                    <a:pt x="302255" y="604510"/>
                  </a:cubicBezTo>
                  <a:cubicBezTo>
                    <a:pt x="135324" y="604510"/>
                    <a:pt x="0" y="469186"/>
                    <a:pt x="0" y="302255"/>
                  </a:cubicBezTo>
                  <a:close/>
                  <a:moveTo>
                    <a:pt x="0" y="302255"/>
                  </a:moveTo>
                  <a:cubicBezTo>
                    <a:pt x="0" y="469186"/>
                    <a:pt x="135324" y="604510"/>
                    <a:pt x="302255" y="604510"/>
                  </a:cubicBezTo>
                  <a:cubicBezTo>
                    <a:pt x="469186" y="604510"/>
                    <a:pt x="604510" y="469186"/>
                    <a:pt x="604510" y="302255"/>
                  </a:cubicBezTo>
                  <a:cubicBezTo>
                    <a:pt x="604510" y="135324"/>
                    <a:pt x="469186" y="0"/>
                    <a:pt x="302255" y="0"/>
                  </a:cubicBezTo>
                  <a:cubicBezTo>
                    <a:pt x="135324" y="0"/>
                    <a:pt x="0" y="135324"/>
                    <a:pt x="0" y="302255"/>
                  </a:cubicBezTo>
                  <a:close/>
                </a:path>
              </a:pathLst>
            </a:custGeom>
            <a:solidFill>
              <a:schemeClr val="accent1"/>
            </a:solidFill>
            <a:ln w="9525" cap="flat" cmpd="sng">
              <a:solidFill>
                <a:srgbClr val="A86CBB"/>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a:bodyPr>
            <a:lstStyle/>
            <a:p>
              <a:endParaRPr lang="zh-CN" altLang="en-US"/>
            </a:p>
          </p:txBody>
        </p:sp>
      </p:grpSp>
      <p:sp>
        <p:nvSpPr>
          <p:cNvPr id="7187" name="Rectangle 3"/>
          <p:cNvSpPr>
            <a:spLocks noGrp="1" noChangeArrowheads="1"/>
          </p:cNvSpPr>
          <p:nvPr>
            <p:custDataLst>
              <p:tags r:id="rId18"/>
            </p:custDataLst>
          </p:nvPr>
        </p:nvSpPr>
        <p:spPr bwMode="auto">
          <a:xfrm>
            <a:off x="5810083" y="797907"/>
            <a:ext cx="44275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pPr>
            <a:r>
              <a:rPr lang="zh-CN" altLang="en-US" sz="2400" smtClean="0">
                <a:latin typeface="+mj-lt"/>
                <a:ea typeface="+mj-ea"/>
                <a:cs typeface="+mj-cs"/>
              </a:rPr>
              <a:t>大学教学</a:t>
            </a:r>
            <a:r>
              <a:rPr lang="zh-CN" altLang="en-US" sz="3200" smtClean="0">
                <a:latin typeface="+mj-lt"/>
                <a:ea typeface="+mj-ea"/>
                <a:cs typeface="+mj-cs"/>
              </a:rPr>
              <a:t>内涵</a:t>
            </a:r>
            <a:endParaRPr lang="zh-CN" altLang="en-US" sz="3200" smtClean="0">
              <a:latin typeface="+mj-lt"/>
              <a:ea typeface="+mj-ea"/>
              <a:cs typeface="+mj-cs"/>
            </a:endParaRPr>
          </a:p>
        </p:txBody>
      </p:sp>
      <p:sp>
        <p:nvSpPr>
          <p:cNvPr id="7188" name="Rectangle 3"/>
          <p:cNvSpPr>
            <a:spLocks noGrp="1" noChangeArrowheads="1"/>
          </p:cNvSpPr>
          <p:nvPr>
            <p:custDataLst>
              <p:tags r:id="rId19"/>
            </p:custDataLst>
          </p:nvPr>
        </p:nvSpPr>
        <p:spPr bwMode="auto">
          <a:xfrm>
            <a:off x="6823014" y="2253169"/>
            <a:ext cx="4429125" cy="498332"/>
          </a:xfrm>
          <a:prstGeom prst="rect">
            <a:avLst/>
          </a:prstGeom>
          <a:noFill/>
          <a:ln>
            <a:no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oAutofit/>
          </a:bodyP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lvl="0" algn="just" eaLnBrk="1" hangingPunct="1"/>
            <a:r>
              <a:rPr lang="zh-CN" altLang="en-US" sz="2400" smtClean="0">
                <a:latin typeface="+mj-lt"/>
                <a:ea typeface="+mj-ea"/>
                <a:cs typeface="+mj-cs"/>
                <a:sym typeface="+mn-ea"/>
              </a:rPr>
              <a:t>大学老师</a:t>
            </a:r>
            <a:r>
              <a:rPr lang="zh-CN" altLang="en-US" sz="3200" smtClean="0">
                <a:latin typeface="+mj-lt"/>
                <a:ea typeface="+mj-ea"/>
                <a:cs typeface="+mj-cs"/>
                <a:sym typeface="+mn-ea"/>
              </a:rPr>
              <a:t>职责</a:t>
            </a:r>
            <a:endParaRPr lang="zh-CN" altLang="en-US" sz="3200" smtClean="0">
              <a:latin typeface="+mj-lt"/>
              <a:ea typeface="+mj-ea"/>
              <a:cs typeface="+mj-cs"/>
              <a:sym typeface="+mn-ea"/>
            </a:endParaRPr>
          </a:p>
        </p:txBody>
      </p:sp>
      <p:sp>
        <p:nvSpPr>
          <p:cNvPr id="7189" name="Rectangle 3"/>
          <p:cNvSpPr>
            <a:spLocks noGrp="1" noChangeArrowheads="1"/>
          </p:cNvSpPr>
          <p:nvPr>
            <p:custDataLst>
              <p:tags r:id="rId20"/>
            </p:custDataLst>
          </p:nvPr>
        </p:nvSpPr>
        <p:spPr bwMode="auto">
          <a:xfrm>
            <a:off x="6572690" y="3808412"/>
            <a:ext cx="4427538" cy="492125"/>
          </a:xfrm>
          <a:prstGeom prst="rect">
            <a:avLst/>
          </a:prstGeom>
          <a:noFill/>
          <a:ln>
            <a:no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oAutofit/>
          </a:bodyP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lvl="0" algn="just" eaLnBrk="1" hangingPunct="1"/>
            <a:r>
              <a:rPr lang="zh-CN" altLang="en-US" sz="2400" smtClean="0">
                <a:latin typeface="+mj-lt"/>
                <a:ea typeface="+mj-ea"/>
                <a:cs typeface="+mj-cs"/>
                <a:sym typeface="+mn-ea"/>
              </a:rPr>
              <a:t>当好一名</a:t>
            </a:r>
            <a:r>
              <a:rPr lang="zh-CN" altLang="en-US" sz="3200" smtClean="0">
                <a:latin typeface="+mj-lt"/>
                <a:ea typeface="+mj-ea"/>
                <a:cs typeface="+mj-cs"/>
                <a:sym typeface="+mn-ea"/>
              </a:rPr>
              <a:t>老师</a:t>
            </a:r>
            <a:endParaRPr lang="zh-CN" altLang="en-US" sz="3200" smtClean="0">
              <a:latin typeface="+mj-lt"/>
              <a:ea typeface="+mj-ea"/>
              <a:cs typeface="+mj-cs"/>
              <a:sym typeface="+mn-ea"/>
            </a:endParaRPr>
          </a:p>
        </p:txBody>
      </p:sp>
      <p:sp>
        <p:nvSpPr>
          <p:cNvPr id="7190" name="Rectangle 3"/>
          <p:cNvSpPr>
            <a:spLocks noGrp="1" noChangeArrowheads="1"/>
          </p:cNvSpPr>
          <p:nvPr>
            <p:custDataLst>
              <p:tags r:id="rId21"/>
            </p:custDataLst>
          </p:nvPr>
        </p:nvSpPr>
        <p:spPr bwMode="auto">
          <a:xfrm>
            <a:off x="5475082" y="5370419"/>
            <a:ext cx="4429125" cy="506413"/>
          </a:xfrm>
          <a:prstGeom prst="rect">
            <a:avLst/>
          </a:prstGeom>
          <a:noFill/>
          <a:ln>
            <a:no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oAutofit/>
          </a:bodyP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49"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sym typeface="Arial" panose="020B0604020202020204" pitchFamily="34" charset="0"/>
              </a:defRPr>
            </a:lvl9pPr>
          </a:lstStyle>
          <a:p>
            <a:pPr lvl="0" algn="just" eaLnBrk="1" hangingPunct="1"/>
            <a:r>
              <a:rPr lang="zh-CN" altLang="en-US" sz="2400" smtClean="0">
                <a:latin typeface="+mj-lt"/>
                <a:ea typeface="+mj-ea"/>
                <a:cs typeface="+mj-cs"/>
                <a:sym typeface="+mn-ea"/>
              </a:rPr>
              <a:t>当一名</a:t>
            </a:r>
            <a:r>
              <a:rPr lang="zh-CN" altLang="en-US" sz="3200" smtClean="0">
                <a:latin typeface="+mj-lt"/>
                <a:ea typeface="+mj-ea"/>
                <a:cs typeface="+mj-cs"/>
                <a:sym typeface="+mn-ea"/>
              </a:rPr>
              <a:t>好老师</a:t>
            </a:r>
            <a:endParaRPr lang="zh-CN" altLang="en-US" sz="3200" smtClean="0">
              <a:latin typeface="+mj-lt"/>
              <a:ea typeface="+mj-ea"/>
              <a:cs typeface="+mj-cs"/>
              <a:sym typeface="+mn-ea"/>
            </a:endParaRPr>
          </a:p>
        </p:txBody>
      </p:sp>
    </p:spTree>
    <p:custDataLst>
      <p:tags r:id="rId2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9" name="组合 118"/>
          <p:cNvGrpSpPr/>
          <p:nvPr/>
        </p:nvGrpSpPr>
        <p:grpSpPr>
          <a:xfrm>
            <a:off x="3228340" y="537210"/>
            <a:ext cx="5614035" cy="5659120"/>
            <a:chOff x="5084" y="846"/>
            <a:chExt cx="8841" cy="8912"/>
          </a:xfrm>
        </p:grpSpPr>
        <p:cxnSp>
          <p:nvCxnSpPr>
            <p:cNvPr id="106" name="直接连接符 105"/>
            <p:cNvCxnSpPr/>
            <p:nvPr/>
          </p:nvCxnSpPr>
          <p:spPr>
            <a:xfrm flipV="1">
              <a:off x="9487" y="3231"/>
              <a:ext cx="3908" cy="2169"/>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08" name="直接连接符 107"/>
            <p:cNvCxnSpPr/>
            <p:nvPr/>
          </p:nvCxnSpPr>
          <p:spPr>
            <a:xfrm flipV="1">
              <a:off x="9487" y="1472"/>
              <a:ext cx="2222" cy="3928"/>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09" name="直接连接符 108"/>
            <p:cNvCxnSpPr/>
            <p:nvPr/>
          </p:nvCxnSpPr>
          <p:spPr>
            <a:xfrm flipV="1">
              <a:off x="9487" y="846"/>
              <a:ext cx="30" cy="4554"/>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10" name="直接连接符 109"/>
            <p:cNvCxnSpPr/>
            <p:nvPr/>
          </p:nvCxnSpPr>
          <p:spPr>
            <a:xfrm flipH="1" flipV="1">
              <a:off x="7059" y="1641"/>
              <a:ext cx="2428" cy="3759"/>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11" name="直接连接符 110"/>
            <p:cNvCxnSpPr/>
            <p:nvPr/>
          </p:nvCxnSpPr>
          <p:spPr>
            <a:xfrm flipH="1" flipV="1">
              <a:off x="5494" y="3423"/>
              <a:ext cx="3993" cy="1977"/>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12" name="直接连接符 111"/>
            <p:cNvCxnSpPr/>
            <p:nvPr/>
          </p:nvCxnSpPr>
          <p:spPr>
            <a:xfrm flipH="1">
              <a:off x="5084" y="5400"/>
              <a:ext cx="4403" cy="746"/>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13" name="直接连接符 112"/>
            <p:cNvCxnSpPr/>
            <p:nvPr/>
          </p:nvCxnSpPr>
          <p:spPr>
            <a:xfrm flipH="1">
              <a:off x="6072" y="5400"/>
              <a:ext cx="3415" cy="2962"/>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14" name="直接连接符 113"/>
            <p:cNvCxnSpPr/>
            <p:nvPr/>
          </p:nvCxnSpPr>
          <p:spPr>
            <a:xfrm flipH="1">
              <a:off x="7613" y="5400"/>
              <a:ext cx="1874" cy="4142"/>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15" name="直接连接符 114"/>
            <p:cNvCxnSpPr/>
            <p:nvPr/>
          </p:nvCxnSpPr>
          <p:spPr>
            <a:xfrm>
              <a:off x="9487" y="5400"/>
              <a:ext cx="1041" cy="4359"/>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16" name="直接连接符 115"/>
            <p:cNvCxnSpPr/>
            <p:nvPr/>
          </p:nvCxnSpPr>
          <p:spPr>
            <a:xfrm flipV="1">
              <a:off x="9487" y="5110"/>
              <a:ext cx="4438" cy="290"/>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17" name="直接连接符 116"/>
            <p:cNvCxnSpPr/>
            <p:nvPr/>
          </p:nvCxnSpPr>
          <p:spPr>
            <a:xfrm>
              <a:off x="9487" y="5400"/>
              <a:ext cx="4125" cy="1781"/>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cxnSp>
          <p:nvCxnSpPr>
            <p:cNvPr id="118" name="直接连接符 117"/>
            <p:cNvCxnSpPr/>
            <p:nvPr/>
          </p:nvCxnSpPr>
          <p:spPr>
            <a:xfrm>
              <a:off x="9487" y="5400"/>
              <a:ext cx="2752" cy="3588"/>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p:spPr>
        </p:cxnSp>
      </p:grpSp>
      <p:sp>
        <p:nvSpPr>
          <p:cNvPr id="49" name="椭圆 48"/>
          <p:cNvSpPr/>
          <p:nvPr/>
        </p:nvSpPr>
        <p:spPr>
          <a:xfrm>
            <a:off x="5483860" y="3324860"/>
            <a:ext cx="558165" cy="600075"/>
          </a:xfrm>
          <a:prstGeom prst="ellipse">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50" name="椭圆 49"/>
          <p:cNvSpPr/>
          <p:nvPr/>
        </p:nvSpPr>
        <p:spPr>
          <a:xfrm>
            <a:off x="5767070" y="2808605"/>
            <a:ext cx="558165" cy="600075"/>
          </a:xfrm>
          <a:prstGeom prst="ellipse">
            <a:avLst/>
          </a:prstGeom>
          <a:solidFill>
            <a:srgbClr val="0070C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51" name="椭圆 50"/>
          <p:cNvSpPr/>
          <p:nvPr/>
        </p:nvSpPr>
        <p:spPr>
          <a:xfrm>
            <a:off x="6042025" y="3324860"/>
            <a:ext cx="558165" cy="600075"/>
          </a:xfrm>
          <a:prstGeom prst="ellipse">
            <a:avLst/>
          </a:prstGeom>
          <a:solidFill>
            <a:schemeClr val="accent2">
              <a:lumMod val="50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73" name="椭圆 72"/>
          <p:cNvSpPr/>
          <p:nvPr/>
        </p:nvSpPr>
        <p:spPr>
          <a:xfrm>
            <a:off x="5767705" y="3079750"/>
            <a:ext cx="558165" cy="600075"/>
          </a:xfrm>
          <a:prstGeom prst="ellipse">
            <a:avLst/>
          </a:prstGeom>
          <a:solidFill>
            <a:srgbClr val="FFC000">
              <a:alpha val="49000"/>
            </a:srgb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grpSp>
        <p:nvGrpSpPr>
          <p:cNvPr id="74" name="组合 73"/>
          <p:cNvGrpSpPr/>
          <p:nvPr/>
        </p:nvGrpSpPr>
        <p:grpSpPr>
          <a:xfrm>
            <a:off x="3053983" y="378893"/>
            <a:ext cx="5976000" cy="5976000"/>
            <a:chOff x="4718" y="557"/>
            <a:chExt cx="9604" cy="9377"/>
          </a:xfrm>
          <a:solidFill>
            <a:srgbClr val="C00000">
              <a:alpha val="49000"/>
            </a:srgbClr>
          </a:solidFill>
        </p:grpSpPr>
        <p:sp>
          <p:nvSpPr>
            <p:cNvPr id="53" name="椭圆 52"/>
            <p:cNvSpPr/>
            <p:nvPr/>
          </p:nvSpPr>
          <p:spPr>
            <a:xfrm>
              <a:off x="4991" y="864"/>
              <a:ext cx="9071" cy="9071"/>
            </a:xfrm>
            <a:prstGeom prst="ellipse">
              <a:avLst/>
            </a:prstGeom>
            <a:noFill/>
            <a:ln w="25400" cap="flat" cmpd="sng" algn="ctr">
              <a:solidFill>
                <a:schemeClr val="accent2">
                  <a:lumMod val="50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54" name="椭圆 53"/>
            <p:cNvSpPr/>
            <p:nvPr/>
          </p:nvSpPr>
          <p:spPr>
            <a:xfrm>
              <a:off x="9252" y="557"/>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57" name="椭圆 56"/>
            <p:cNvSpPr/>
            <p:nvPr/>
          </p:nvSpPr>
          <p:spPr>
            <a:xfrm>
              <a:off x="11468" y="1160"/>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61" name="椭圆 60"/>
            <p:cNvSpPr/>
            <p:nvPr/>
          </p:nvSpPr>
          <p:spPr>
            <a:xfrm>
              <a:off x="13178" y="2919"/>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62" name="椭圆 61"/>
            <p:cNvSpPr/>
            <p:nvPr/>
          </p:nvSpPr>
          <p:spPr>
            <a:xfrm>
              <a:off x="13756" y="4804"/>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63" name="椭圆 62"/>
            <p:cNvSpPr/>
            <p:nvPr/>
          </p:nvSpPr>
          <p:spPr>
            <a:xfrm>
              <a:off x="13419" y="6827"/>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66" name="椭圆 65"/>
            <p:cNvSpPr/>
            <p:nvPr/>
          </p:nvSpPr>
          <p:spPr>
            <a:xfrm>
              <a:off x="12035" y="8610"/>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67" name="椭圆 66"/>
            <p:cNvSpPr/>
            <p:nvPr/>
          </p:nvSpPr>
          <p:spPr>
            <a:xfrm>
              <a:off x="10235" y="9368"/>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68" name="椭圆 67"/>
            <p:cNvSpPr/>
            <p:nvPr/>
          </p:nvSpPr>
          <p:spPr>
            <a:xfrm>
              <a:off x="7296" y="9177"/>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69" name="椭圆 68"/>
            <p:cNvSpPr/>
            <p:nvPr/>
          </p:nvSpPr>
          <p:spPr>
            <a:xfrm>
              <a:off x="5730" y="8043"/>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70" name="椭圆 69"/>
            <p:cNvSpPr/>
            <p:nvPr/>
          </p:nvSpPr>
          <p:spPr>
            <a:xfrm>
              <a:off x="4718" y="5827"/>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71" name="椭圆 70"/>
            <p:cNvSpPr/>
            <p:nvPr/>
          </p:nvSpPr>
          <p:spPr>
            <a:xfrm>
              <a:off x="5163" y="3153"/>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72" name="椭圆 71"/>
            <p:cNvSpPr/>
            <p:nvPr/>
          </p:nvSpPr>
          <p:spPr>
            <a:xfrm>
              <a:off x="6729" y="1322"/>
              <a:ext cx="567" cy="567"/>
            </a:xfrm>
            <a:prstGeom prst="ellipse">
              <a:avLst/>
            </a:prstGeom>
            <a:grpFill/>
            <a:ln w="25400" cap="flat" cmpd="sng" algn="ctr">
              <a:solidFill>
                <a:schemeClr val="accent2">
                  <a:lumMod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grpSp>
      <p:grpSp>
        <p:nvGrpSpPr>
          <p:cNvPr id="76" name="组合 75"/>
          <p:cNvGrpSpPr/>
          <p:nvPr/>
        </p:nvGrpSpPr>
        <p:grpSpPr>
          <a:xfrm rot="0">
            <a:off x="3701983" y="1026893"/>
            <a:ext cx="4680000" cy="4680000"/>
            <a:chOff x="4718" y="557"/>
            <a:chExt cx="9604" cy="9377"/>
          </a:xfrm>
          <a:solidFill>
            <a:schemeClr val="accent4">
              <a:lumMod val="75000"/>
              <a:alpha val="49000"/>
            </a:schemeClr>
          </a:solidFill>
        </p:grpSpPr>
        <p:sp>
          <p:nvSpPr>
            <p:cNvPr id="77" name="椭圆 76"/>
            <p:cNvSpPr/>
            <p:nvPr/>
          </p:nvSpPr>
          <p:spPr>
            <a:xfrm>
              <a:off x="4991" y="864"/>
              <a:ext cx="9071" cy="9071"/>
            </a:xfrm>
            <a:prstGeom prst="ellipse">
              <a:avLst/>
            </a:prstGeom>
            <a:no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78" name="椭圆 77"/>
            <p:cNvSpPr/>
            <p:nvPr/>
          </p:nvSpPr>
          <p:spPr>
            <a:xfrm>
              <a:off x="9252" y="557"/>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79" name="椭圆 78"/>
            <p:cNvSpPr/>
            <p:nvPr/>
          </p:nvSpPr>
          <p:spPr>
            <a:xfrm>
              <a:off x="11468" y="1160"/>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0" name="椭圆 79"/>
            <p:cNvSpPr/>
            <p:nvPr/>
          </p:nvSpPr>
          <p:spPr>
            <a:xfrm>
              <a:off x="13178" y="2919"/>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1" name="椭圆 80"/>
            <p:cNvSpPr/>
            <p:nvPr/>
          </p:nvSpPr>
          <p:spPr>
            <a:xfrm>
              <a:off x="13756" y="4804"/>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2" name="椭圆 81"/>
            <p:cNvSpPr/>
            <p:nvPr/>
          </p:nvSpPr>
          <p:spPr>
            <a:xfrm>
              <a:off x="13419" y="6827"/>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3" name="椭圆 82"/>
            <p:cNvSpPr/>
            <p:nvPr/>
          </p:nvSpPr>
          <p:spPr>
            <a:xfrm>
              <a:off x="12035" y="8610"/>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4" name="椭圆 83"/>
            <p:cNvSpPr/>
            <p:nvPr/>
          </p:nvSpPr>
          <p:spPr>
            <a:xfrm>
              <a:off x="10235" y="9368"/>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5" name="椭圆 84"/>
            <p:cNvSpPr/>
            <p:nvPr/>
          </p:nvSpPr>
          <p:spPr>
            <a:xfrm>
              <a:off x="7296" y="9177"/>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6" name="椭圆 85"/>
            <p:cNvSpPr/>
            <p:nvPr/>
          </p:nvSpPr>
          <p:spPr>
            <a:xfrm>
              <a:off x="5730" y="8043"/>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7" name="椭圆 86"/>
            <p:cNvSpPr/>
            <p:nvPr/>
          </p:nvSpPr>
          <p:spPr>
            <a:xfrm>
              <a:off x="4718" y="5827"/>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8" name="椭圆 87"/>
            <p:cNvSpPr/>
            <p:nvPr/>
          </p:nvSpPr>
          <p:spPr>
            <a:xfrm>
              <a:off x="5163" y="3153"/>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9" name="椭圆 88"/>
            <p:cNvSpPr/>
            <p:nvPr/>
          </p:nvSpPr>
          <p:spPr>
            <a:xfrm>
              <a:off x="6729" y="1322"/>
              <a:ext cx="567" cy="567"/>
            </a:xfrm>
            <a:prstGeom prst="ellipse">
              <a:avLst/>
            </a:prstGeom>
            <a:grpFill/>
            <a:ln w="25400" cap="flat" cmpd="sng" algn="ctr">
              <a:solidFill>
                <a:schemeClr val="accent1">
                  <a:lumMod val="75000"/>
                  <a:alpha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grpSp>
      <p:grpSp>
        <p:nvGrpSpPr>
          <p:cNvPr id="91" name="组合 90"/>
          <p:cNvGrpSpPr/>
          <p:nvPr/>
        </p:nvGrpSpPr>
        <p:grpSpPr>
          <a:xfrm>
            <a:off x="4385983" y="1710893"/>
            <a:ext cx="3312000" cy="3312000"/>
            <a:chOff x="4718" y="557"/>
            <a:chExt cx="9604" cy="9377"/>
          </a:xfrm>
          <a:solidFill>
            <a:srgbClr val="00B050">
              <a:alpha val="49000"/>
            </a:srgbClr>
          </a:solidFill>
        </p:grpSpPr>
        <p:sp>
          <p:nvSpPr>
            <p:cNvPr id="92" name="椭圆 91"/>
            <p:cNvSpPr/>
            <p:nvPr/>
          </p:nvSpPr>
          <p:spPr>
            <a:xfrm>
              <a:off x="4991" y="864"/>
              <a:ext cx="9071" cy="9071"/>
            </a:xfrm>
            <a:prstGeom prst="ellipse">
              <a:avLst/>
            </a:prstGeom>
            <a:noFill/>
            <a:ln w="25400" cap="flat" cmpd="sng" algn="ctr">
              <a:solidFill>
                <a:srgbClr val="00B050">
                  <a:alpha val="50000"/>
                </a:srgb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93" name="椭圆 92"/>
            <p:cNvSpPr/>
            <p:nvPr/>
          </p:nvSpPr>
          <p:spPr>
            <a:xfrm>
              <a:off x="9252" y="557"/>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94" name="椭圆 93"/>
            <p:cNvSpPr/>
            <p:nvPr/>
          </p:nvSpPr>
          <p:spPr>
            <a:xfrm>
              <a:off x="11468" y="1160"/>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95" name="椭圆 94"/>
            <p:cNvSpPr/>
            <p:nvPr/>
          </p:nvSpPr>
          <p:spPr>
            <a:xfrm>
              <a:off x="13178" y="2919"/>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96" name="椭圆 95"/>
            <p:cNvSpPr/>
            <p:nvPr/>
          </p:nvSpPr>
          <p:spPr>
            <a:xfrm>
              <a:off x="13756" y="4804"/>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97" name="椭圆 96"/>
            <p:cNvSpPr/>
            <p:nvPr/>
          </p:nvSpPr>
          <p:spPr>
            <a:xfrm>
              <a:off x="13419" y="6827"/>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98" name="椭圆 97"/>
            <p:cNvSpPr/>
            <p:nvPr/>
          </p:nvSpPr>
          <p:spPr>
            <a:xfrm>
              <a:off x="12035" y="8610"/>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99" name="椭圆 98"/>
            <p:cNvSpPr/>
            <p:nvPr/>
          </p:nvSpPr>
          <p:spPr>
            <a:xfrm>
              <a:off x="10235" y="9368"/>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100" name="椭圆 99"/>
            <p:cNvSpPr/>
            <p:nvPr/>
          </p:nvSpPr>
          <p:spPr>
            <a:xfrm>
              <a:off x="7296" y="9177"/>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101" name="椭圆 100"/>
            <p:cNvSpPr/>
            <p:nvPr/>
          </p:nvSpPr>
          <p:spPr>
            <a:xfrm>
              <a:off x="5730" y="8043"/>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102" name="椭圆 101"/>
            <p:cNvSpPr/>
            <p:nvPr/>
          </p:nvSpPr>
          <p:spPr>
            <a:xfrm>
              <a:off x="4718" y="5827"/>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103" name="椭圆 102"/>
            <p:cNvSpPr/>
            <p:nvPr/>
          </p:nvSpPr>
          <p:spPr>
            <a:xfrm>
              <a:off x="5163" y="3153"/>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104" name="椭圆 103"/>
            <p:cNvSpPr/>
            <p:nvPr/>
          </p:nvSpPr>
          <p:spPr>
            <a:xfrm>
              <a:off x="6729" y="1322"/>
              <a:ext cx="567" cy="567"/>
            </a:xfrm>
            <a:prstGeom prst="ellipse">
              <a:avLst/>
            </a:prstGeom>
            <a:grp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grpSp>
      <p:cxnSp>
        <p:nvCxnSpPr>
          <p:cNvPr id="120" name="直接连接符 119"/>
          <p:cNvCxnSpPr>
            <a:endCxn id="95" idx="6"/>
          </p:cNvCxnSpPr>
          <p:nvPr/>
        </p:nvCxnSpPr>
        <p:spPr>
          <a:xfrm>
            <a:off x="5140325" y="2066925"/>
            <a:ext cx="2359025" cy="57848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170805" y="2097405"/>
            <a:ext cx="205105" cy="2771775"/>
          </a:xfrm>
          <a:prstGeom prst="line">
            <a:avLst/>
          </a:prstGeom>
          <a:solidFill>
            <a:schemeClr val="accent1"/>
          </a:solidFill>
          <a:ln w="9525" cap="flat" cmpd="sng" algn="ctr">
            <a:solidFill>
              <a:srgbClr val="00B050"/>
            </a:solidFill>
            <a:prstDash val="solid"/>
            <a:round/>
            <a:headEnd type="none" w="med" len="med"/>
            <a:tailEnd type="none" w="med" len="med"/>
          </a:ln>
        </p:spPr>
      </p:cxnSp>
      <p:cxnSp>
        <p:nvCxnSpPr>
          <p:cNvPr id="122" name="直接连接符 121"/>
          <p:cNvCxnSpPr>
            <a:endCxn id="100" idx="3"/>
          </p:cNvCxnSpPr>
          <p:nvPr/>
        </p:nvCxnSpPr>
        <p:spPr>
          <a:xfrm flipH="1">
            <a:off x="5303520" y="2647950"/>
            <a:ext cx="2131695" cy="22783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4512310" y="1845310"/>
            <a:ext cx="1511935" cy="1799590"/>
          </a:xfrm>
          <a:prstGeom prst="line">
            <a:avLst/>
          </a:prstGeom>
          <a:solidFill>
            <a:schemeClr val="accent1"/>
          </a:solidFill>
          <a:ln w="12700" cap="flat" cmpd="sng" algn="ctr">
            <a:solidFill>
              <a:srgbClr val="00B050"/>
            </a:solidFill>
            <a:prstDash val="solid"/>
            <a:round/>
            <a:headEnd type="none" w="med" len="med"/>
            <a:tailEnd type="none" w="med" len="med"/>
          </a:ln>
        </p:spPr>
      </p:cxnSp>
      <p:cxnSp>
        <p:nvCxnSpPr>
          <p:cNvPr id="124" name="直接连接符 123"/>
          <p:cNvCxnSpPr/>
          <p:nvPr/>
        </p:nvCxnSpPr>
        <p:spPr>
          <a:xfrm>
            <a:off x="6043295" y="1806575"/>
            <a:ext cx="1391920" cy="841375"/>
          </a:xfrm>
          <a:prstGeom prst="line">
            <a:avLst/>
          </a:prstGeom>
          <a:solidFill>
            <a:schemeClr val="accent1"/>
          </a:solidFill>
          <a:ln w="12700" cap="flat" cmpd="sng" algn="ctr">
            <a:solidFill>
              <a:srgbClr val="00B050"/>
            </a:solidFill>
            <a:prstDash val="solid"/>
            <a:round/>
            <a:headEnd type="none" w="med" len="med"/>
            <a:tailEnd type="none" w="med" len="med"/>
          </a:ln>
        </p:spPr>
      </p:cxnSp>
      <p:cxnSp>
        <p:nvCxnSpPr>
          <p:cNvPr id="125" name="直接连接符 124"/>
          <p:cNvCxnSpPr>
            <a:endCxn id="98" idx="0"/>
          </p:cNvCxnSpPr>
          <p:nvPr/>
        </p:nvCxnSpPr>
        <p:spPr>
          <a:xfrm flipH="1">
            <a:off x="7007225" y="2693670"/>
            <a:ext cx="427990" cy="1861820"/>
          </a:xfrm>
          <a:prstGeom prst="line">
            <a:avLst/>
          </a:prstGeom>
          <a:solidFill>
            <a:schemeClr val="accent1"/>
          </a:solidFill>
          <a:ln w="12700" cap="flat" cmpd="sng" algn="ctr">
            <a:solidFill>
              <a:srgbClr val="00B050"/>
            </a:solidFill>
            <a:prstDash val="solid"/>
            <a:round/>
            <a:headEnd type="none" w="med" len="med"/>
            <a:tailEnd type="none" w="med" len="med"/>
          </a:ln>
        </p:spPr>
      </p:cxnSp>
      <p:cxnSp>
        <p:nvCxnSpPr>
          <p:cNvPr id="126" name="直接连接符 125"/>
          <p:cNvCxnSpPr>
            <a:endCxn id="99" idx="5"/>
          </p:cNvCxnSpPr>
          <p:nvPr/>
        </p:nvCxnSpPr>
        <p:spPr>
          <a:xfrm>
            <a:off x="4513580" y="3627120"/>
            <a:ext cx="1941830" cy="1366520"/>
          </a:xfrm>
          <a:prstGeom prst="line">
            <a:avLst/>
          </a:prstGeom>
          <a:solidFill>
            <a:schemeClr val="accent1"/>
          </a:solidFill>
          <a:ln w="12700" cap="flat" cmpd="sng" algn="ctr">
            <a:solidFill>
              <a:srgbClr val="00B050"/>
            </a:solidFill>
            <a:prstDash val="solid"/>
            <a:round/>
            <a:headEnd type="none" w="med" len="med"/>
            <a:tailEnd type="none" w="med" len="med"/>
          </a:ln>
        </p:spPr>
      </p:cxnSp>
      <p:cxnSp>
        <p:nvCxnSpPr>
          <p:cNvPr id="127" name="直接连接符 126"/>
          <p:cNvCxnSpPr/>
          <p:nvPr/>
        </p:nvCxnSpPr>
        <p:spPr>
          <a:xfrm flipH="1">
            <a:off x="6395085" y="2036445"/>
            <a:ext cx="412750" cy="296735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28" name="直接连接符 127"/>
          <p:cNvCxnSpPr/>
          <p:nvPr/>
        </p:nvCxnSpPr>
        <p:spPr>
          <a:xfrm flipV="1">
            <a:off x="5155565" y="1148715"/>
            <a:ext cx="887730" cy="902970"/>
          </a:xfrm>
          <a:prstGeom prst="line">
            <a:avLst/>
          </a:prstGeom>
          <a:solidFill>
            <a:schemeClr val="accent1"/>
          </a:solidFill>
          <a:ln w="15875" cap="flat" cmpd="sng" algn="ctr">
            <a:solidFill>
              <a:schemeClr val="accent3">
                <a:lumMod val="50000"/>
              </a:schemeClr>
            </a:solidFill>
            <a:prstDash val="solid"/>
            <a:round/>
            <a:headEnd type="none" w="med" len="med"/>
            <a:tailEnd type="none" w="med" len="med"/>
          </a:ln>
        </p:spPr>
      </p:cxnSp>
      <p:cxnSp>
        <p:nvCxnSpPr>
          <p:cNvPr id="129" name="直接连接符 128"/>
          <p:cNvCxnSpPr/>
          <p:nvPr/>
        </p:nvCxnSpPr>
        <p:spPr>
          <a:xfrm flipH="1">
            <a:off x="3534410" y="2097405"/>
            <a:ext cx="1605915" cy="91440"/>
          </a:xfrm>
          <a:prstGeom prst="line">
            <a:avLst/>
          </a:prstGeom>
          <a:solidFill>
            <a:schemeClr val="accent1"/>
          </a:solidFill>
          <a:ln w="15875" cap="flat" cmpd="sng" algn="ctr">
            <a:solidFill>
              <a:schemeClr val="accent3">
                <a:lumMod val="50000"/>
              </a:schemeClr>
            </a:solidFill>
            <a:prstDash val="solid"/>
            <a:round/>
            <a:headEnd type="none" w="med" len="med"/>
            <a:tailEnd type="none" w="med" len="med"/>
          </a:ln>
        </p:spPr>
      </p:cxnSp>
      <p:cxnSp>
        <p:nvCxnSpPr>
          <p:cNvPr id="130" name="直接连接符 129"/>
          <p:cNvCxnSpPr/>
          <p:nvPr/>
        </p:nvCxnSpPr>
        <p:spPr>
          <a:xfrm flipV="1">
            <a:off x="3503930" y="521970"/>
            <a:ext cx="2524125" cy="1636395"/>
          </a:xfrm>
          <a:prstGeom prst="line">
            <a:avLst/>
          </a:prstGeom>
          <a:solidFill>
            <a:schemeClr val="accent1"/>
          </a:solidFill>
          <a:ln w="12700" cap="flat" cmpd="sng" algn="ctr">
            <a:solidFill>
              <a:srgbClr val="C00000"/>
            </a:solidFill>
            <a:prstDash val="solid"/>
            <a:round/>
            <a:headEnd type="none" w="med" len="med"/>
            <a:tailEnd type="none" w="med" len="med"/>
          </a:ln>
        </p:spPr>
      </p:cxnSp>
      <p:cxnSp>
        <p:nvCxnSpPr>
          <p:cNvPr id="131" name="直接连接符 130"/>
          <p:cNvCxnSpPr>
            <a:endCxn id="67" idx="4"/>
          </p:cNvCxnSpPr>
          <p:nvPr/>
        </p:nvCxnSpPr>
        <p:spPr>
          <a:xfrm flipH="1">
            <a:off x="6663690" y="934720"/>
            <a:ext cx="756285" cy="5420995"/>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p:spPr>
      </p:cxnSp>
      <p:cxnSp>
        <p:nvCxnSpPr>
          <p:cNvPr id="132" name="直接连接符 131"/>
          <p:cNvCxnSpPr/>
          <p:nvPr/>
        </p:nvCxnSpPr>
        <p:spPr>
          <a:xfrm>
            <a:off x="5354955" y="4866005"/>
            <a:ext cx="2401570" cy="856615"/>
          </a:xfrm>
          <a:prstGeom prst="line">
            <a:avLst/>
          </a:prstGeom>
          <a:solidFill>
            <a:schemeClr val="accent1"/>
          </a:solidFill>
          <a:ln w="12700" cap="flat" cmpd="sng" algn="ctr">
            <a:solidFill>
              <a:schemeClr val="accent3">
                <a:lumMod val="75000"/>
              </a:schemeClr>
            </a:solidFill>
            <a:prstDash val="solid"/>
            <a:round/>
            <a:headEnd type="none" w="med" len="med"/>
            <a:tailEnd type="none" w="med" len="med"/>
          </a:ln>
        </p:spPr>
      </p:cxnSp>
      <p:cxnSp>
        <p:nvCxnSpPr>
          <p:cNvPr id="133" name="直接连接符 132"/>
          <p:cNvCxnSpPr>
            <a:stCxn id="80" idx="3"/>
          </p:cNvCxnSpPr>
          <p:nvPr/>
        </p:nvCxnSpPr>
        <p:spPr>
          <a:xfrm flipH="1">
            <a:off x="3213100" y="2447925"/>
            <a:ext cx="4652010" cy="143954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34" name="直接连接符 133"/>
          <p:cNvCxnSpPr/>
          <p:nvPr/>
        </p:nvCxnSpPr>
        <p:spPr>
          <a:xfrm flipH="1" flipV="1">
            <a:off x="6043295" y="1179830"/>
            <a:ext cx="2630805" cy="3395980"/>
          </a:xfrm>
          <a:prstGeom prst="line">
            <a:avLst/>
          </a:prstGeom>
          <a:solidFill>
            <a:schemeClr val="accent1"/>
          </a:solidFill>
          <a:ln w="15875" cap="flat" cmpd="sng" algn="ctr">
            <a:solidFill>
              <a:schemeClr val="accent3">
                <a:lumMod val="50000"/>
              </a:schemeClr>
            </a:solidFill>
            <a:prstDash val="solid"/>
            <a:round/>
            <a:headEnd type="none" w="med" len="med"/>
            <a:tailEnd type="none" w="med" len="med"/>
          </a:ln>
        </p:spPr>
      </p:cxnSp>
      <p:cxnSp>
        <p:nvCxnSpPr>
          <p:cNvPr id="135" name="直接连接符 134"/>
          <p:cNvCxnSpPr/>
          <p:nvPr/>
        </p:nvCxnSpPr>
        <p:spPr>
          <a:xfrm flipH="1">
            <a:off x="7756525" y="2051685"/>
            <a:ext cx="764540" cy="3655695"/>
          </a:xfrm>
          <a:prstGeom prst="line">
            <a:avLst/>
          </a:prstGeom>
          <a:solidFill>
            <a:schemeClr val="accent1"/>
          </a:solidFill>
          <a:ln w="12700" cap="flat" cmpd="sng" algn="ctr">
            <a:solidFill>
              <a:srgbClr val="C00000"/>
            </a:solidFill>
            <a:prstDash val="solid"/>
            <a:round/>
            <a:headEnd type="none" w="med" len="med"/>
            <a:tailEnd type="none" w="med" len="med"/>
          </a:ln>
        </p:spPr>
      </p:cxnSp>
      <p:cxnSp>
        <p:nvCxnSpPr>
          <p:cNvPr id="136" name="直接连接符 135"/>
          <p:cNvCxnSpPr/>
          <p:nvPr/>
        </p:nvCxnSpPr>
        <p:spPr>
          <a:xfrm>
            <a:off x="3228340" y="3902710"/>
            <a:ext cx="4834255" cy="41275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37" name="直接连接符 136"/>
          <p:cNvCxnSpPr>
            <a:stCxn id="97" idx="7"/>
          </p:cNvCxnSpPr>
          <p:nvPr/>
        </p:nvCxnSpPr>
        <p:spPr>
          <a:xfrm flipV="1">
            <a:off x="7553325" y="3305810"/>
            <a:ext cx="677545" cy="648970"/>
          </a:xfrm>
          <a:prstGeom prst="line">
            <a:avLst/>
          </a:prstGeom>
          <a:solidFill>
            <a:schemeClr val="accent1"/>
          </a:solidFill>
          <a:ln w="9525" cap="flat" cmpd="sng" algn="ctr">
            <a:solidFill>
              <a:srgbClr val="FF9900"/>
            </a:solidFill>
            <a:prstDash val="solid"/>
            <a:round/>
            <a:headEnd type="none" w="med" len="med"/>
            <a:tailEnd type="none" w="med" len="med"/>
          </a:ln>
        </p:spPr>
      </p:cxnSp>
      <p:cxnSp>
        <p:nvCxnSpPr>
          <p:cNvPr id="138" name="直接连接符 137"/>
          <p:cNvCxnSpPr/>
          <p:nvPr/>
        </p:nvCxnSpPr>
        <p:spPr>
          <a:xfrm flipH="1" flipV="1">
            <a:off x="4620260" y="2709545"/>
            <a:ext cx="3610610" cy="611505"/>
          </a:xfrm>
          <a:prstGeom prst="line">
            <a:avLst/>
          </a:prstGeom>
          <a:solidFill>
            <a:schemeClr val="accent1"/>
          </a:solidFill>
          <a:ln w="9525" cap="flat" cmpd="sng" algn="ctr">
            <a:solidFill>
              <a:srgbClr val="FF9900"/>
            </a:solidFill>
            <a:prstDash val="solid"/>
            <a:round/>
            <a:headEnd type="none" w="med" len="med"/>
            <a:tailEnd type="none" w="med" len="med"/>
          </a:ln>
        </p:spPr>
      </p:cxnSp>
      <p:cxnSp>
        <p:nvCxnSpPr>
          <p:cNvPr id="139" name="直接连接符 138"/>
          <p:cNvCxnSpPr/>
          <p:nvPr/>
        </p:nvCxnSpPr>
        <p:spPr>
          <a:xfrm>
            <a:off x="3503930" y="2173605"/>
            <a:ext cx="336550" cy="3121025"/>
          </a:xfrm>
          <a:prstGeom prst="line">
            <a:avLst/>
          </a:prstGeom>
          <a:solidFill>
            <a:schemeClr val="accent1"/>
          </a:solidFill>
          <a:ln w="12700" cap="flat" cmpd="sng" algn="ctr">
            <a:solidFill>
              <a:srgbClr val="C00000"/>
            </a:solidFill>
            <a:prstDash val="solid"/>
            <a:round/>
            <a:headEnd type="none" w="med" len="med"/>
            <a:tailEnd type="none" w="med" len="med"/>
          </a:ln>
        </p:spPr>
      </p:cxnSp>
      <p:cxnSp>
        <p:nvCxnSpPr>
          <p:cNvPr id="140" name="直接连接符 139"/>
          <p:cNvCxnSpPr/>
          <p:nvPr/>
        </p:nvCxnSpPr>
        <p:spPr>
          <a:xfrm>
            <a:off x="5079365" y="5462905"/>
            <a:ext cx="2692400" cy="25971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41" name="直接连接符 140"/>
          <p:cNvCxnSpPr>
            <a:endCxn id="101" idx="6"/>
          </p:cNvCxnSpPr>
          <p:nvPr/>
        </p:nvCxnSpPr>
        <p:spPr>
          <a:xfrm flipH="1" flipV="1">
            <a:off x="4930775" y="4455160"/>
            <a:ext cx="3758565" cy="104775"/>
          </a:xfrm>
          <a:prstGeom prst="line">
            <a:avLst/>
          </a:prstGeom>
          <a:solidFill>
            <a:schemeClr val="accent1"/>
          </a:solidFill>
          <a:ln w="15875" cap="flat" cmpd="sng" algn="ctr">
            <a:solidFill>
              <a:schemeClr val="accent3">
                <a:lumMod val="50000"/>
              </a:schemeClr>
            </a:solidFill>
            <a:prstDash val="solid"/>
            <a:round/>
            <a:headEnd type="none" w="med" len="med"/>
            <a:tailEnd type="none" w="med" len="med"/>
          </a:ln>
        </p:spPr>
      </p:cxnSp>
      <p:cxnSp>
        <p:nvCxnSpPr>
          <p:cNvPr id="142" name="直接连接符 141"/>
          <p:cNvCxnSpPr/>
          <p:nvPr/>
        </p:nvCxnSpPr>
        <p:spPr>
          <a:xfrm>
            <a:off x="6043295" y="552450"/>
            <a:ext cx="2799080" cy="2661920"/>
          </a:xfrm>
          <a:prstGeom prst="line">
            <a:avLst/>
          </a:prstGeom>
          <a:solidFill>
            <a:schemeClr val="accent1"/>
          </a:solidFill>
          <a:ln w="12700" cap="flat" cmpd="sng" algn="ctr">
            <a:solidFill>
              <a:srgbClr val="C00000"/>
            </a:solidFill>
            <a:prstDash val="solid"/>
            <a:round/>
            <a:headEnd type="none" w="med" len="med"/>
            <a:tailEnd type="none" w="med" len="med"/>
          </a:ln>
        </p:spPr>
      </p:cxnSp>
      <p:cxnSp>
        <p:nvCxnSpPr>
          <p:cNvPr id="143" name="直接连接符 142"/>
          <p:cNvCxnSpPr/>
          <p:nvPr/>
        </p:nvCxnSpPr>
        <p:spPr>
          <a:xfrm flipH="1">
            <a:off x="4314190" y="1026795"/>
            <a:ext cx="153035" cy="3869690"/>
          </a:xfrm>
          <a:prstGeom prst="line">
            <a:avLst/>
          </a:prstGeom>
          <a:solidFill>
            <a:schemeClr val="accent1"/>
          </a:solidFill>
          <a:ln w="12700" cap="flat" cmpd="sng" algn="ctr">
            <a:solidFill>
              <a:schemeClr val="accent3">
                <a:lumMod val="50000"/>
              </a:schemeClr>
            </a:solidFill>
            <a:prstDash val="solid"/>
            <a:round/>
            <a:headEnd type="none" w="med" len="med"/>
            <a:tailEnd type="none" w="med" len="med"/>
          </a:ln>
        </p:spPr>
      </p:cxnSp>
      <p:grpSp>
        <p:nvGrpSpPr>
          <p:cNvPr id="157" name="组合 156"/>
          <p:cNvGrpSpPr/>
          <p:nvPr/>
        </p:nvGrpSpPr>
        <p:grpSpPr>
          <a:xfrm>
            <a:off x="2631440" y="108585"/>
            <a:ext cx="6745605" cy="6485890"/>
            <a:chOff x="4144" y="171"/>
            <a:chExt cx="10623" cy="10214"/>
          </a:xfrm>
        </p:grpSpPr>
        <p:cxnSp>
          <p:nvCxnSpPr>
            <p:cNvPr id="145" name="直接箭头连接符 144"/>
            <p:cNvCxnSpPr/>
            <p:nvPr/>
          </p:nvCxnSpPr>
          <p:spPr>
            <a:xfrm flipV="1">
              <a:off x="11709" y="1063"/>
              <a:ext cx="1325" cy="409"/>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46" name="直接箭头连接符 145"/>
            <p:cNvCxnSpPr/>
            <p:nvPr/>
          </p:nvCxnSpPr>
          <p:spPr>
            <a:xfrm flipH="1" flipV="1">
              <a:off x="8842" y="171"/>
              <a:ext cx="651" cy="675"/>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47" name="直接箭头连接符 146"/>
            <p:cNvCxnSpPr/>
            <p:nvPr/>
          </p:nvCxnSpPr>
          <p:spPr>
            <a:xfrm flipV="1">
              <a:off x="7035" y="677"/>
              <a:ext cx="193" cy="964"/>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48" name="直接箭头连接符 147"/>
            <p:cNvCxnSpPr/>
            <p:nvPr/>
          </p:nvCxnSpPr>
          <p:spPr>
            <a:xfrm flipH="1">
              <a:off x="4144" y="3472"/>
              <a:ext cx="1374" cy="337"/>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49" name="直接箭头连接符 148"/>
            <p:cNvCxnSpPr/>
            <p:nvPr/>
          </p:nvCxnSpPr>
          <p:spPr>
            <a:xfrm flipH="1" flipV="1">
              <a:off x="4144" y="5592"/>
              <a:ext cx="940" cy="554"/>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50" name="直接箭头连接符 149"/>
            <p:cNvCxnSpPr/>
            <p:nvPr/>
          </p:nvCxnSpPr>
          <p:spPr>
            <a:xfrm flipH="1">
              <a:off x="6602" y="9542"/>
              <a:ext cx="1011" cy="458"/>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51" name="直接箭头连接符 150"/>
            <p:cNvCxnSpPr/>
            <p:nvPr/>
          </p:nvCxnSpPr>
          <p:spPr>
            <a:xfrm flipH="1">
              <a:off x="5349" y="8386"/>
              <a:ext cx="699" cy="554"/>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52" name="直接箭头连接符 151"/>
            <p:cNvCxnSpPr/>
            <p:nvPr/>
          </p:nvCxnSpPr>
          <p:spPr>
            <a:xfrm>
              <a:off x="10504" y="9759"/>
              <a:ext cx="603" cy="627"/>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53" name="直接箭头连接符 152"/>
            <p:cNvCxnSpPr/>
            <p:nvPr/>
          </p:nvCxnSpPr>
          <p:spPr>
            <a:xfrm>
              <a:off x="13612" y="7157"/>
              <a:ext cx="1084" cy="386"/>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54" name="直接箭头连接符 153"/>
            <p:cNvCxnSpPr/>
            <p:nvPr/>
          </p:nvCxnSpPr>
          <p:spPr>
            <a:xfrm>
              <a:off x="13973" y="5086"/>
              <a:ext cx="795" cy="0"/>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55" name="直接箭头连接符 154"/>
            <p:cNvCxnSpPr/>
            <p:nvPr/>
          </p:nvCxnSpPr>
          <p:spPr>
            <a:xfrm flipV="1">
              <a:off x="13419" y="2556"/>
              <a:ext cx="121" cy="699"/>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cxnSp>
          <p:nvCxnSpPr>
            <p:cNvPr id="156" name="直接箭头连接符 155"/>
            <p:cNvCxnSpPr/>
            <p:nvPr/>
          </p:nvCxnSpPr>
          <p:spPr>
            <a:xfrm>
              <a:off x="12263" y="9036"/>
              <a:ext cx="385" cy="820"/>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w="med" len="med"/>
            </a:ln>
          </p:spPr>
        </p:cxnSp>
      </p:grpSp>
      <p:sp>
        <p:nvSpPr>
          <p:cNvPr id="158" name="内容占位符 157"/>
          <p:cNvSpPr>
            <a:spLocks noGrp="1"/>
          </p:cNvSpPr>
          <p:nvPr>
            <p:ph idx="1"/>
          </p:nvPr>
        </p:nvSpPr>
        <p:spPr>
          <a:xfrm>
            <a:off x="326390" y="758190"/>
            <a:ext cx="10972800" cy="4556125"/>
          </a:xfrm>
        </p:spPr>
        <p:txBody>
          <a:bodyPr/>
          <a:p>
            <a:r>
              <a:rPr lang="zh-CN" altLang="en-US"/>
              <a:t>课程体系构成</a:t>
            </a:r>
            <a:endParaRPr lang="zh-CN" altLang="en-US"/>
          </a:p>
          <a:p>
            <a:endParaRPr lang="zh-CN" altLang="en-US">
              <a:solidFill>
                <a:srgbClr val="FF0000"/>
              </a:solidFill>
              <a:cs typeface="微软雅黑" panose="020B0503020204020204" charset="-122"/>
              <a:sym typeface="+mn-ea"/>
            </a:endParaRPr>
          </a:p>
          <a:p>
            <a:endParaRPr lang="zh-CN" altLang="en-US">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heel(1)">
                                      <p:cBhvr>
                                        <p:cTn id="22" dur="2000"/>
                                        <p:tgtEl>
                                          <p:spTgt spid="91"/>
                                        </p:tgtEl>
                                      </p:cBhvr>
                                    </p:animEffect>
                                  </p:childTnLst>
                                </p:cTn>
                              </p:par>
                            </p:childTnLst>
                          </p:cTn>
                        </p:par>
                        <p:par>
                          <p:cTn id="23" fill="hold">
                            <p:stCondLst>
                              <p:cond delay="2000"/>
                            </p:stCondLst>
                            <p:childTnLst>
                              <p:par>
                                <p:cTn id="24" presetID="21" presetClass="entr" presetSubtype="1"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heel(1)">
                                      <p:cBhvr>
                                        <p:cTn id="26" dur="2000"/>
                                        <p:tgtEl>
                                          <p:spTgt spid="76"/>
                                        </p:tgtEl>
                                      </p:cBhvr>
                                    </p:animEffect>
                                  </p:childTnLst>
                                </p:cTn>
                              </p:par>
                            </p:childTnLst>
                          </p:cTn>
                        </p:par>
                        <p:par>
                          <p:cTn id="27" fill="hold">
                            <p:stCondLst>
                              <p:cond delay="4000"/>
                            </p:stCondLst>
                            <p:childTnLst>
                              <p:par>
                                <p:cTn id="28" presetID="21" presetClass="entr" presetSubtype="1" fill="hold" nodeType="after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heel(1)">
                                      <p:cBhvr>
                                        <p:cTn id="30" dur="20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circle(out)">
                                      <p:cBhvr>
                                        <p:cTn id="35" dur="2000"/>
                                        <p:tgtEl>
                                          <p:spTgt spid="1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down)">
                                      <p:cBhvr>
                                        <p:cTn id="40" dur="3000"/>
                                        <p:tgtEl>
                                          <p:spTgt spid="121"/>
                                        </p:tgtEl>
                                      </p:cBhvr>
                                    </p:animEffect>
                                  </p:childTnLst>
                                </p:cTn>
                              </p:par>
                              <p:par>
                                <p:cTn id="41" presetID="22" presetClass="entr" presetSubtype="4"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wipe(down)">
                                      <p:cBhvr>
                                        <p:cTn id="43" dur="3000"/>
                                        <p:tgtEl>
                                          <p:spTgt spid="123"/>
                                        </p:tgtEl>
                                      </p:cBhvr>
                                    </p:animEffect>
                                  </p:childTnLst>
                                </p:cTn>
                              </p:par>
                              <p:par>
                                <p:cTn id="44" presetID="22" presetClass="entr" presetSubtype="4" fill="hold"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wipe(down)">
                                      <p:cBhvr>
                                        <p:cTn id="46" dur="3000"/>
                                        <p:tgtEl>
                                          <p:spTgt spid="120"/>
                                        </p:tgtEl>
                                      </p:cBhvr>
                                    </p:animEffect>
                                  </p:childTnLst>
                                </p:cTn>
                              </p:par>
                              <p:par>
                                <p:cTn id="47" presetID="22" presetClass="entr" presetSubtype="4" fill="hold"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wipe(down)">
                                      <p:cBhvr>
                                        <p:cTn id="49" dur="3000"/>
                                        <p:tgtEl>
                                          <p:spTgt spid="124"/>
                                        </p:tgtEl>
                                      </p:cBhvr>
                                    </p:animEffect>
                                  </p:childTnLst>
                                </p:cTn>
                              </p:par>
                              <p:par>
                                <p:cTn id="50" presetID="22" presetClass="entr" presetSubtype="4" fill="hold"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wipe(down)">
                                      <p:cBhvr>
                                        <p:cTn id="52" dur="3000"/>
                                        <p:tgtEl>
                                          <p:spTgt spid="125"/>
                                        </p:tgtEl>
                                      </p:cBhvr>
                                    </p:animEffect>
                                  </p:childTnLst>
                                </p:cTn>
                              </p:par>
                              <p:par>
                                <p:cTn id="53" presetID="22" presetClass="entr" presetSubtype="4" fill="hold" nodeType="with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3000"/>
                                        <p:tgtEl>
                                          <p:spTgt spid="1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wipe(down)">
                                      <p:cBhvr>
                                        <p:cTn id="60" dur="2000"/>
                                        <p:tgtEl>
                                          <p:spTgt spid="128"/>
                                        </p:tgtEl>
                                      </p:cBhvr>
                                    </p:animEffect>
                                  </p:childTnLst>
                                </p:cTn>
                              </p:par>
                              <p:par>
                                <p:cTn id="61" presetID="22" presetClass="entr" presetSubtype="4" fill="hold" nodeType="with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wipe(down)">
                                      <p:cBhvr>
                                        <p:cTn id="63" dur="2000"/>
                                        <p:tgtEl>
                                          <p:spTgt spid="129"/>
                                        </p:tgtEl>
                                      </p:cBhvr>
                                    </p:animEffect>
                                  </p:childTnLst>
                                </p:cTn>
                              </p:par>
                              <p:par>
                                <p:cTn id="64" presetID="22" presetClass="entr" presetSubtype="4" fill="hold" nodeType="with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down)">
                                      <p:cBhvr>
                                        <p:cTn id="66" dur="2000"/>
                                        <p:tgtEl>
                                          <p:spTgt spid="134"/>
                                        </p:tgtEl>
                                      </p:cBhvr>
                                    </p:animEffect>
                                  </p:childTnLst>
                                </p:cTn>
                              </p:par>
                              <p:par>
                                <p:cTn id="67" presetID="22" presetClass="entr" presetSubtype="4" fill="hold" nodeType="withEffect">
                                  <p:stCondLst>
                                    <p:cond delay="0"/>
                                  </p:stCondLst>
                                  <p:childTnLst>
                                    <p:set>
                                      <p:cBhvr>
                                        <p:cTn id="68" dur="1" fill="hold">
                                          <p:stCondLst>
                                            <p:cond delay="0"/>
                                          </p:stCondLst>
                                        </p:cTn>
                                        <p:tgtEl>
                                          <p:spTgt spid="141"/>
                                        </p:tgtEl>
                                        <p:attrNameLst>
                                          <p:attrName>style.visibility</p:attrName>
                                        </p:attrNameLst>
                                      </p:cBhvr>
                                      <p:to>
                                        <p:strVal val="visible"/>
                                      </p:to>
                                    </p:set>
                                    <p:animEffect transition="in" filter="wipe(down)">
                                      <p:cBhvr>
                                        <p:cTn id="69" dur="2000"/>
                                        <p:tgtEl>
                                          <p:spTgt spid="141"/>
                                        </p:tgtEl>
                                      </p:cBhvr>
                                    </p:animEffect>
                                  </p:childTnLst>
                                </p:cTn>
                              </p:par>
                              <p:par>
                                <p:cTn id="70" presetID="22" presetClass="entr" presetSubtype="4" fill="hold" nodeType="withEffect">
                                  <p:stCondLst>
                                    <p:cond delay="0"/>
                                  </p:stCondLst>
                                  <p:childTnLst>
                                    <p:set>
                                      <p:cBhvr>
                                        <p:cTn id="71" dur="1" fill="hold">
                                          <p:stCondLst>
                                            <p:cond delay="0"/>
                                          </p:stCondLst>
                                        </p:cTn>
                                        <p:tgtEl>
                                          <p:spTgt spid="137"/>
                                        </p:tgtEl>
                                        <p:attrNameLst>
                                          <p:attrName>style.visibility</p:attrName>
                                        </p:attrNameLst>
                                      </p:cBhvr>
                                      <p:to>
                                        <p:strVal val="visible"/>
                                      </p:to>
                                    </p:set>
                                    <p:animEffect transition="in" filter="wipe(down)">
                                      <p:cBhvr>
                                        <p:cTn id="72" dur="2000"/>
                                        <p:tgtEl>
                                          <p:spTgt spid="137"/>
                                        </p:tgtEl>
                                      </p:cBhvr>
                                    </p:animEffect>
                                  </p:childTnLst>
                                </p:cTn>
                              </p:par>
                              <p:par>
                                <p:cTn id="73" presetID="22" presetClass="entr" presetSubtype="4" fill="hold" nodeType="withEffect">
                                  <p:stCondLst>
                                    <p:cond delay="0"/>
                                  </p:stCondLst>
                                  <p:childTnLst>
                                    <p:set>
                                      <p:cBhvr>
                                        <p:cTn id="74" dur="1" fill="hold">
                                          <p:stCondLst>
                                            <p:cond delay="0"/>
                                          </p:stCondLst>
                                        </p:cTn>
                                        <p:tgtEl>
                                          <p:spTgt spid="138"/>
                                        </p:tgtEl>
                                        <p:attrNameLst>
                                          <p:attrName>style.visibility</p:attrName>
                                        </p:attrNameLst>
                                      </p:cBhvr>
                                      <p:to>
                                        <p:strVal val="visible"/>
                                      </p:to>
                                    </p:set>
                                    <p:animEffect transition="in" filter="wipe(down)">
                                      <p:cBhvr>
                                        <p:cTn id="75" dur="2000"/>
                                        <p:tgtEl>
                                          <p:spTgt spid="1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31"/>
                                        </p:tgtEl>
                                        <p:attrNameLst>
                                          <p:attrName>style.visibility</p:attrName>
                                        </p:attrNameLst>
                                      </p:cBhvr>
                                      <p:to>
                                        <p:strVal val="visible"/>
                                      </p:to>
                                    </p:set>
                                    <p:animEffect transition="in" filter="wipe(down)">
                                      <p:cBhvr>
                                        <p:cTn id="80" dur="2000"/>
                                        <p:tgtEl>
                                          <p:spTgt spid="131"/>
                                        </p:tgtEl>
                                      </p:cBhvr>
                                    </p:animEffect>
                                  </p:childTnLst>
                                </p:cTn>
                              </p:par>
                              <p:par>
                                <p:cTn id="81" presetID="22" presetClass="entr" presetSubtype="4" fill="hold" nodeType="withEffect">
                                  <p:stCondLst>
                                    <p:cond delay="0"/>
                                  </p:stCondLst>
                                  <p:childTnLst>
                                    <p:set>
                                      <p:cBhvr>
                                        <p:cTn id="82" dur="1" fill="hold">
                                          <p:stCondLst>
                                            <p:cond delay="0"/>
                                          </p:stCondLst>
                                        </p:cTn>
                                        <p:tgtEl>
                                          <p:spTgt spid="142"/>
                                        </p:tgtEl>
                                        <p:attrNameLst>
                                          <p:attrName>style.visibility</p:attrName>
                                        </p:attrNameLst>
                                      </p:cBhvr>
                                      <p:to>
                                        <p:strVal val="visible"/>
                                      </p:to>
                                    </p:set>
                                    <p:animEffect transition="in" filter="wipe(down)">
                                      <p:cBhvr>
                                        <p:cTn id="83" dur="2000"/>
                                        <p:tgtEl>
                                          <p:spTgt spid="142"/>
                                        </p:tgtEl>
                                      </p:cBhvr>
                                    </p:animEffect>
                                  </p:childTnLst>
                                </p:cTn>
                              </p:par>
                              <p:par>
                                <p:cTn id="84" presetID="22" presetClass="entr" presetSubtype="4" fill="hold"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wipe(down)">
                                      <p:cBhvr>
                                        <p:cTn id="86" dur="2000"/>
                                        <p:tgtEl>
                                          <p:spTgt spid="130"/>
                                        </p:tgtEl>
                                      </p:cBhvr>
                                    </p:animEffect>
                                  </p:childTnLst>
                                </p:cTn>
                              </p:par>
                              <p:par>
                                <p:cTn id="87" presetID="22" presetClass="entr" presetSubtype="4" fill="hold" nodeType="withEffect">
                                  <p:stCondLst>
                                    <p:cond delay="0"/>
                                  </p:stCondLst>
                                  <p:childTnLst>
                                    <p:set>
                                      <p:cBhvr>
                                        <p:cTn id="88" dur="1" fill="hold">
                                          <p:stCondLst>
                                            <p:cond delay="0"/>
                                          </p:stCondLst>
                                        </p:cTn>
                                        <p:tgtEl>
                                          <p:spTgt spid="139"/>
                                        </p:tgtEl>
                                        <p:attrNameLst>
                                          <p:attrName>style.visibility</p:attrName>
                                        </p:attrNameLst>
                                      </p:cBhvr>
                                      <p:to>
                                        <p:strVal val="visible"/>
                                      </p:to>
                                    </p:set>
                                    <p:animEffect transition="in" filter="wipe(down)">
                                      <p:cBhvr>
                                        <p:cTn id="89" dur="2000"/>
                                        <p:tgtEl>
                                          <p:spTgt spid="139"/>
                                        </p:tgtEl>
                                      </p:cBhvr>
                                    </p:animEffect>
                                  </p:childTnLst>
                                </p:cTn>
                              </p:par>
                              <p:par>
                                <p:cTn id="90" presetID="22" presetClass="entr" presetSubtype="4" fill="hold" nodeType="withEffect">
                                  <p:stCondLst>
                                    <p:cond delay="0"/>
                                  </p:stCondLst>
                                  <p:childTnLst>
                                    <p:set>
                                      <p:cBhvr>
                                        <p:cTn id="91" dur="1" fill="hold">
                                          <p:stCondLst>
                                            <p:cond delay="0"/>
                                          </p:stCondLst>
                                        </p:cTn>
                                        <p:tgtEl>
                                          <p:spTgt spid="135"/>
                                        </p:tgtEl>
                                        <p:attrNameLst>
                                          <p:attrName>style.visibility</p:attrName>
                                        </p:attrNameLst>
                                      </p:cBhvr>
                                      <p:to>
                                        <p:strVal val="visible"/>
                                      </p:to>
                                    </p:set>
                                    <p:animEffect transition="in" filter="wipe(down)">
                                      <p:cBhvr>
                                        <p:cTn id="92" dur="2000"/>
                                        <p:tgtEl>
                                          <p:spTgt spid="135"/>
                                        </p:tgtEl>
                                      </p:cBhvr>
                                    </p:animEffect>
                                  </p:childTnLst>
                                </p:cTn>
                              </p:par>
                              <p:par>
                                <p:cTn id="93" presetID="22" presetClass="entr" presetSubtype="4" fill="hold" nodeType="withEffect">
                                  <p:stCondLst>
                                    <p:cond delay="0"/>
                                  </p:stCondLst>
                                  <p:childTnLst>
                                    <p:set>
                                      <p:cBhvr>
                                        <p:cTn id="94" dur="1" fill="hold">
                                          <p:stCondLst>
                                            <p:cond delay="0"/>
                                          </p:stCondLst>
                                        </p:cTn>
                                        <p:tgtEl>
                                          <p:spTgt spid="133"/>
                                        </p:tgtEl>
                                        <p:attrNameLst>
                                          <p:attrName>style.visibility</p:attrName>
                                        </p:attrNameLst>
                                      </p:cBhvr>
                                      <p:to>
                                        <p:strVal val="visible"/>
                                      </p:to>
                                    </p:set>
                                    <p:animEffect transition="in" filter="wipe(down)">
                                      <p:cBhvr>
                                        <p:cTn id="95" dur="2000"/>
                                        <p:tgtEl>
                                          <p:spTgt spid="133"/>
                                        </p:tgtEl>
                                      </p:cBhvr>
                                    </p:animEffect>
                                  </p:childTnLst>
                                </p:cTn>
                              </p:par>
                              <p:par>
                                <p:cTn id="96" presetID="22" presetClass="entr" presetSubtype="4" fill="hold" nodeType="withEffect">
                                  <p:stCondLst>
                                    <p:cond delay="0"/>
                                  </p:stCondLst>
                                  <p:childTnLst>
                                    <p:set>
                                      <p:cBhvr>
                                        <p:cTn id="97" dur="1" fill="hold">
                                          <p:stCondLst>
                                            <p:cond delay="0"/>
                                          </p:stCondLst>
                                        </p:cTn>
                                        <p:tgtEl>
                                          <p:spTgt spid="136"/>
                                        </p:tgtEl>
                                        <p:attrNameLst>
                                          <p:attrName>style.visibility</p:attrName>
                                        </p:attrNameLst>
                                      </p:cBhvr>
                                      <p:to>
                                        <p:strVal val="visible"/>
                                      </p:to>
                                    </p:set>
                                    <p:animEffect transition="in" filter="wipe(down)">
                                      <p:cBhvr>
                                        <p:cTn id="98" dur="2000"/>
                                        <p:tgtEl>
                                          <p:spTgt spid="136"/>
                                        </p:tgtEl>
                                      </p:cBhvr>
                                    </p:animEffect>
                                  </p:childTnLst>
                                </p:cTn>
                              </p:par>
                              <p:par>
                                <p:cTn id="99" presetID="22" presetClass="entr" presetSubtype="4" fill="hold" nodeType="withEffect">
                                  <p:stCondLst>
                                    <p:cond delay="0"/>
                                  </p:stCondLst>
                                  <p:childTnLst>
                                    <p:set>
                                      <p:cBhvr>
                                        <p:cTn id="100" dur="1" fill="hold">
                                          <p:stCondLst>
                                            <p:cond delay="0"/>
                                          </p:stCondLst>
                                        </p:cTn>
                                        <p:tgtEl>
                                          <p:spTgt spid="140"/>
                                        </p:tgtEl>
                                        <p:attrNameLst>
                                          <p:attrName>style.visibility</p:attrName>
                                        </p:attrNameLst>
                                      </p:cBhvr>
                                      <p:to>
                                        <p:strVal val="visible"/>
                                      </p:to>
                                    </p:set>
                                    <p:animEffect transition="in" filter="wipe(down)">
                                      <p:cBhvr>
                                        <p:cTn id="101" dur="2000"/>
                                        <p:tgtEl>
                                          <p:spTgt spid="140"/>
                                        </p:tgtEl>
                                      </p:cBhvr>
                                    </p:animEffect>
                                  </p:childTnLst>
                                </p:cTn>
                              </p:par>
                              <p:par>
                                <p:cTn id="102" presetID="22" presetClass="entr" presetSubtype="4" fill="hold" nodeType="withEffect">
                                  <p:stCondLst>
                                    <p:cond delay="0"/>
                                  </p:stCondLst>
                                  <p:childTnLst>
                                    <p:set>
                                      <p:cBhvr>
                                        <p:cTn id="103" dur="1" fill="hold">
                                          <p:stCondLst>
                                            <p:cond delay="0"/>
                                          </p:stCondLst>
                                        </p:cTn>
                                        <p:tgtEl>
                                          <p:spTgt spid="132"/>
                                        </p:tgtEl>
                                        <p:attrNameLst>
                                          <p:attrName>style.visibility</p:attrName>
                                        </p:attrNameLst>
                                      </p:cBhvr>
                                      <p:to>
                                        <p:strVal val="visible"/>
                                      </p:to>
                                    </p:set>
                                    <p:animEffect transition="in" filter="wipe(down)">
                                      <p:cBhvr>
                                        <p:cTn id="104" dur="2000"/>
                                        <p:tgtEl>
                                          <p:spTgt spid="132"/>
                                        </p:tgtEl>
                                      </p:cBhvr>
                                    </p:animEffect>
                                  </p:childTnLst>
                                </p:cTn>
                              </p:par>
                              <p:par>
                                <p:cTn id="105" presetID="22" presetClass="entr" presetSubtype="4" fill="hold" nodeType="withEffect">
                                  <p:stCondLst>
                                    <p:cond delay="0"/>
                                  </p:stCondLst>
                                  <p:childTnLst>
                                    <p:set>
                                      <p:cBhvr>
                                        <p:cTn id="106" dur="1" fill="hold">
                                          <p:stCondLst>
                                            <p:cond delay="0"/>
                                          </p:stCondLst>
                                        </p:cTn>
                                        <p:tgtEl>
                                          <p:spTgt spid="127"/>
                                        </p:tgtEl>
                                        <p:attrNameLst>
                                          <p:attrName>style.visibility</p:attrName>
                                        </p:attrNameLst>
                                      </p:cBhvr>
                                      <p:to>
                                        <p:strVal val="visible"/>
                                      </p:to>
                                    </p:set>
                                    <p:animEffect transition="in" filter="wipe(down)">
                                      <p:cBhvr>
                                        <p:cTn id="107" dur="2000"/>
                                        <p:tgtEl>
                                          <p:spTgt spid="127"/>
                                        </p:tgtEl>
                                      </p:cBhvr>
                                    </p:animEffect>
                                  </p:childTnLst>
                                </p:cTn>
                              </p:par>
                              <p:par>
                                <p:cTn id="108" presetID="22" presetClass="entr" presetSubtype="4"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wipe(down)">
                                      <p:cBhvr>
                                        <p:cTn id="110" dur="2000"/>
                                        <p:tgtEl>
                                          <p:spTgt spid="122"/>
                                        </p:tgtEl>
                                      </p:cBhvr>
                                    </p:animEffect>
                                  </p:childTnLst>
                                </p:cTn>
                              </p:par>
                              <p:par>
                                <p:cTn id="111" presetID="22" presetClass="entr" presetSubtype="4" fill="hold" nodeType="withEffect">
                                  <p:stCondLst>
                                    <p:cond delay="0"/>
                                  </p:stCondLst>
                                  <p:childTnLst>
                                    <p:set>
                                      <p:cBhvr>
                                        <p:cTn id="112" dur="1" fill="hold">
                                          <p:stCondLst>
                                            <p:cond delay="0"/>
                                          </p:stCondLst>
                                        </p:cTn>
                                        <p:tgtEl>
                                          <p:spTgt spid="143"/>
                                        </p:tgtEl>
                                        <p:attrNameLst>
                                          <p:attrName>style.visibility</p:attrName>
                                        </p:attrNameLst>
                                      </p:cBhvr>
                                      <p:to>
                                        <p:strVal val="visible"/>
                                      </p:to>
                                    </p:set>
                                    <p:animEffect transition="in" filter="wipe(down)">
                                      <p:cBhvr>
                                        <p:cTn id="113" dur="2000"/>
                                        <p:tgtEl>
                                          <p:spTgt spid="143"/>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32" fill="hold" nodeType="clickEffect">
                                  <p:stCondLst>
                                    <p:cond delay="0"/>
                                  </p:stCondLst>
                                  <p:childTnLst>
                                    <p:set>
                                      <p:cBhvr>
                                        <p:cTn id="117" dur="1" fill="hold">
                                          <p:stCondLst>
                                            <p:cond delay="0"/>
                                          </p:stCondLst>
                                        </p:cTn>
                                        <p:tgtEl>
                                          <p:spTgt spid="157"/>
                                        </p:tgtEl>
                                        <p:attrNameLst>
                                          <p:attrName>style.visibility</p:attrName>
                                        </p:attrNameLst>
                                      </p:cBhvr>
                                      <p:to>
                                        <p:strVal val="visible"/>
                                      </p:to>
                                    </p:set>
                                    <p:animEffect transition="in" filter="circle(out)">
                                      <p:cBhvr>
                                        <p:cTn id="118" dur="2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5" name="组合 44"/>
          <p:cNvGrpSpPr/>
          <p:nvPr/>
        </p:nvGrpSpPr>
        <p:grpSpPr>
          <a:xfrm>
            <a:off x="3230880" y="662940"/>
            <a:ext cx="5654040" cy="5435600"/>
            <a:chOff x="5088" y="1044"/>
            <a:chExt cx="8904" cy="8560"/>
          </a:xfrm>
        </p:grpSpPr>
        <p:grpSp>
          <p:nvGrpSpPr>
            <p:cNvPr id="33" name="组合 32"/>
            <p:cNvGrpSpPr/>
            <p:nvPr/>
          </p:nvGrpSpPr>
          <p:grpSpPr>
            <a:xfrm>
              <a:off x="5088" y="1116"/>
              <a:ext cx="4512" cy="8488"/>
              <a:chOff x="4992" y="1260"/>
              <a:chExt cx="4512" cy="8488"/>
            </a:xfrm>
          </p:grpSpPr>
          <p:cxnSp>
            <p:nvCxnSpPr>
              <p:cNvPr id="24" name="直接箭头连接符 23"/>
              <p:cNvCxnSpPr>
                <a:stCxn id="12" idx="3"/>
              </p:cNvCxnSpPr>
              <p:nvPr/>
            </p:nvCxnSpPr>
            <p:spPr>
              <a:xfrm>
                <a:off x="4992" y="1260"/>
                <a:ext cx="4464" cy="3756"/>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25" name="直接箭头连接符 24"/>
              <p:cNvCxnSpPr>
                <a:stCxn id="3" idx="3"/>
              </p:cNvCxnSpPr>
              <p:nvPr/>
            </p:nvCxnSpPr>
            <p:spPr>
              <a:xfrm>
                <a:off x="4992" y="2321"/>
                <a:ext cx="4512" cy="2743"/>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26" name="直接箭头连接符 25"/>
              <p:cNvCxnSpPr>
                <a:stCxn id="5" idx="3"/>
              </p:cNvCxnSpPr>
              <p:nvPr/>
            </p:nvCxnSpPr>
            <p:spPr>
              <a:xfrm>
                <a:off x="4992" y="3382"/>
                <a:ext cx="4464" cy="1682"/>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27" name="直接箭头连接符 26"/>
              <p:cNvCxnSpPr>
                <a:stCxn id="6" idx="3"/>
              </p:cNvCxnSpPr>
              <p:nvPr/>
            </p:nvCxnSpPr>
            <p:spPr>
              <a:xfrm>
                <a:off x="4992" y="4443"/>
                <a:ext cx="4488" cy="693"/>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28" name="直接箭头连接符 27"/>
              <p:cNvCxnSpPr>
                <a:stCxn id="7" idx="3"/>
              </p:cNvCxnSpPr>
              <p:nvPr/>
            </p:nvCxnSpPr>
            <p:spPr>
              <a:xfrm flipV="1">
                <a:off x="4992" y="5160"/>
                <a:ext cx="4488" cy="344"/>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29" name="直接箭头连接符 28"/>
              <p:cNvCxnSpPr>
                <a:stCxn id="8" idx="3"/>
              </p:cNvCxnSpPr>
              <p:nvPr/>
            </p:nvCxnSpPr>
            <p:spPr>
              <a:xfrm flipV="1">
                <a:off x="4992" y="5136"/>
                <a:ext cx="4464" cy="1429"/>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30" name="直接箭头连接符 29"/>
              <p:cNvCxnSpPr>
                <a:stCxn id="9" idx="3"/>
              </p:cNvCxnSpPr>
              <p:nvPr/>
            </p:nvCxnSpPr>
            <p:spPr>
              <a:xfrm flipV="1">
                <a:off x="4992" y="5208"/>
                <a:ext cx="4488" cy="2418"/>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31" name="直接箭头连接符 30"/>
              <p:cNvCxnSpPr>
                <a:stCxn id="10" idx="3"/>
              </p:cNvCxnSpPr>
              <p:nvPr/>
            </p:nvCxnSpPr>
            <p:spPr>
              <a:xfrm flipV="1">
                <a:off x="4992" y="5208"/>
                <a:ext cx="4488" cy="3479"/>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32" name="直接箭头连接符 31"/>
              <p:cNvCxnSpPr>
                <a:stCxn id="11" idx="3"/>
              </p:cNvCxnSpPr>
              <p:nvPr/>
            </p:nvCxnSpPr>
            <p:spPr>
              <a:xfrm flipV="1">
                <a:off x="4992" y="5208"/>
                <a:ext cx="4464" cy="4540"/>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grpSp>
        <p:grpSp>
          <p:nvGrpSpPr>
            <p:cNvPr id="35" name="组合 34"/>
            <p:cNvGrpSpPr/>
            <p:nvPr/>
          </p:nvGrpSpPr>
          <p:grpSpPr>
            <a:xfrm flipH="1">
              <a:off x="9480" y="1044"/>
              <a:ext cx="4512" cy="8560"/>
              <a:chOff x="4992" y="1188"/>
              <a:chExt cx="4512" cy="8560"/>
            </a:xfrm>
          </p:grpSpPr>
          <p:cxnSp>
            <p:nvCxnSpPr>
              <p:cNvPr id="36" name="直接箭头连接符 35"/>
              <p:cNvCxnSpPr>
                <a:stCxn id="22" idx="1"/>
              </p:cNvCxnSpPr>
              <p:nvPr/>
            </p:nvCxnSpPr>
            <p:spPr>
              <a:xfrm>
                <a:off x="4992" y="1188"/>
                <a:ext cx="4464" cy="3828"/>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37" name="直接箭头连接符 36"/>
              <p:cNvCxnSpPr>
                <a:stCxn id="14" idx="1"/>
              </p:cNvCxnSpPr>
              <p:nvPr/>
            </p:nvCxnSpPr>
            <p:spPr>
              <a:xfrm>
                <a:off x="4992" y="2249"/>
                <a:ext cx="4512" cy="2815"/>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38" name="直接箭头连接符 37"/>
              <p:cNvCxnSpPr>
                <a:stCxn id="15" idx="1"/>
              </p:cNvCxnSpPr>
              <p:nvPr/>
            </p:nvCxnSpPr>
            <p:spPr>
              <a:xfrm>
                <a:off x="4992" y="3310"/>
                <a:ext cx="4464" cy="1754"/>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39" name="直接箭头连接符 38"/>
              <p:cNvCxnSpPr>
                <a:stCxn id="16" idx="1"/>
              </p:cNvCxnSpPr>
              <p:nvPr/>
            </p:nvCxnSpPr>
            <p:spPr>
              <a:xfrm>
                <a:off x="4992" y="4371"/>
                <a:ext cx="4488" cy="765"/>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40" name="直接箭头连接符 39"/>
              <p:cNvCxnSpPr>
                <a:stCxn id="17" idx="1"/>
              </p:cNvCxnSpPr>
              <p:nvPr/>
            </p:nvCxnSpPr>
            <p:spPr>
              <a:xfrm flipV="1">
                <a:off x="4992" y="5160"/>
                <a:ext cx="4488" cy="272"/>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41" name="直接箭头连接符 40"/>
              <p:cNvCxnSpPr>
                <a:stCxn id="18" idx="1"/>
              </p:cNvCxnSpPr>
              <p:nvPr/>
            </p:nvCxnSpPr>
            <p:spPr>
              <a:xfrm flipV="1">
                <a:off x="4992" y="5136"/>
                <a:ext cx="4464" cy="1357"/>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42" name="直接箭头连接符 41"/>
              <p:cNvCxnSpPr>
                <a:stCxn id="19" idx="1"/>
              </p:cNvCxnSpPr>
              <p:nvPr/>
            </p:nvCxnSpPr>
            <p:spPr>
              <a:xfrm flipV="1">
                <a:off x="4992" y="5208"/>
                <a:ext cx="4488" cy="2346"/>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43" name="直接箭头连接符 42"/>
              <p:cNvCxnSpPr>
                <a:stCxn id="20" idx="1"/>
              </p:cNvCxnSpPr>
              <p:nvPr/>
            </p:nvCxnSpPr>
            <p:spPr>
              <a:xfrm flipV="1">
                <a:off x="4992" y="5208"/>
                <a:ext cx="4488" cy="3407"/>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cxnSp>
            <p:nvCxnSpPr>
              <p:cNvPr id="44" name="直接箭头连接符 43"/>
              <p:cNvCxnSpPr>
                <a:stCxn id="21" idx="1"/>
              </p:cNvCxnSpPr>
              <p:nvPr/>
            </p:nvCxnSpPr>
            <p:spPr>
              <a:xfrm flipV="1">
                <a:off x="4992" y="5242"/>
                <a:ext cx="4464" cy="4506"/>
              </a:xfrm>
              <a:prstGeom prst="straightConnector1">
                <a:avLst/>
              </a:prstGeom>
              <a:solidFill>
                <a:schemeClr val="accent1"/>
              </a:solidFill>
              <a:ln w="19050" cap="flat" cmpd="sng" algn="ctr">
                <a:solidFill>
                  <a:schemeClr val="accent2">
                    <a:lumMod val="50000"/>
                  </a:schemeClr>
                </a:solidFill>
                <a:prstDash val="solid"/>
                <a:round/>
                <a:headEnd type="arrow" w="med" len="med"/>
                <a:tailEnd type="arrow" w="med" len="med"/>
              </a:ln>
            </p:spPr>
          </p:cxnSp>
        </p:grpSp>
      </p:grpSp>
      <p:sp>
        <p:nvSpPr>
          <p:cNvPr id="4" name="圆角矩形 3"/>
          <p:cNvSpPr/>
          <p:nvPr/>
        </p:nvSpPr>
        <p:spPr>
          <a:xfrm>
            <a:off x="5585460" y="2828925"/>
            <a:ext cx="1021080" cy="746760"/>
          </a:xfrm>
          <a:prstGeom prst="roundRect">
            <a:avLst/>
          </a:prstGeom>
          <a:solidFill>
            <a:schemeClr val="accent1"/>
          </a:solidFill>
          <a:ln w="9525" cap="flat" cmpd="sng" algn="ctr">
            <a:noFill/>
            <a:prstDash val="solid"/>
            <a:round/>
            <a:headEnd type="none" w="med" len="med"/>
            <a:tailEnd type="none" w="med" len="med"/>
          </a:ln>
          <a:effectLst>
            <a:innerShdw blurRad="114300">
              <a:prstClr val="black"/>
            </a:innerShdw>
          </a:effectLst>
        </p:spPr>
        <p:txBody>
          <a:bodyPr vert="horz" wrap="square" lIns="91440" tIns="45720" rIns="91440" bIns="45720" numCol="1" anchor="t" anchorCtr="0" compatLnSpc="1"/>
          <a:p>
            <a:pPr marL="0" marR="0" indent="0" algn="ctr" defTabSz="914400" rtl="0" eaLnBrk="1" fontAlgn="base" latinLnBrk="0" hangingPunct="1">
              <a:spcBef>
                <a:spcPct val="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数学</a:t>
            </a:r>
            <a:endParaRPr kumimoji="0" lang="zh-CN" altLang="en-US" sz="2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3" name="圆角矩形 2"/>
          <p:cNvSpPr/>
          <p:nvPr/>
        </p:nvSpPr>
        <p:spPr>
          <a:xfrm>
            <a:off x="2209800" y="1085215"/>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800" smtClean="0">
                <a:ln>
                  <a:noFill/>
                </a:ln>
                <a:solidFill>
                  <a:schemeClr val="bg1"/>
                </a:solidFill>
                <a:effectLst/>
                <a:latin typeface="Arial" panose="020B0604020202020204" pitchFamily="34" charset="0"/>
                <a:ea typeface="黑体" panose="02010609060101010101" pitchFamily="49" charset="-122"/>
                <a:sym typeface="+mn-ea"/>
              </a:rPr>
              <a:t>管理</a:t>
            </a:r>
            <a:endParaRPr lang="zh-CN" altLang="en-US" sz="2800" smtClean="0">
              <a:ln>
                <a:noFill/>
              </a:ln>
              <a:solidFill>
                <a:schemeClr val="bg1"/>
              </a:solidFill>
              <a:effectLst/>
              <a:latin typeface="Arial" panose="020B0604020202020204" pitchFamily="34" charset="0"/>
              <a:ea typeface="黑体" panose="02010609060101010101" pitchFamily="49" charset="-122"/>
              <a:sym typeface="+mn-ea"/>
            </a:endParaRPr>
          </a:p>
        </p:txBody>
      </p:sp>
      <p:sp>
        <p:nvSpPr>
          <p:cNvPr id="5" name="圆角矩形 4"/>
          <p:cNvSpPr/>
          <p:nvPr/>
        </p:nvSpPr>
        <p:spPr>
          <a:xfrm>
            <a:off x="2209800" y="175895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800" smtClean="0">
                <a:ln>
                  <a:noFill/>
                </a:ln>
                <a:solidFill>
                  <a:schemeClr val="bg1"/>
                </a:solidFill>
                <a:effectLst/>
                <a:latin typeface="Arial" panose="020B0604020202020204" pitchFamily="34" charset="0"/>
                <a:ea typeface="黑体" panose="02010609060101010101" pitchFamily="49" charset="-122"/>
                <a:sym typeface="+mn-ea"/>
              </a:rPr>
              <a:t>物理</a:t>
            </a:r>
            <a:endParaRPr lang="zh-CN" altLang="en-US" sz="2800" smtClean="0">
              <a:ln>
                <a:noFill/>
              </a:ln>
              <a:solidFill>
                <a:schemeClr val="bg1"/>
              </a:solidFill>
              <a:effectLst/>
              <a:latin typeface="Arial" panose="020B0604020202020204" pitchFamily="34" charset="0"/>
              <a:ea typeface="黑体" panose="02010609060101010101" pitchFamily="49" charset="-122"/>
              <a:sym typeface="+mn-ea"/>
            </a:endParaRPr>
          </a:p>
        </p:txBody>
      </p:sp>
      <p:sp>
        <p:nvSpPr>
          <p:cNvPr id="6" name="圆角矩形 5"/>
          <p:cNvSpPr/>
          <p:nvPr/>
        </p:nvSpPr>
        <p:spPr>
          <a:xfrm>
            <a:off x="2209800" y="2432685"/>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800" smtClean="0">
                <a:ln>
                  <a:noFill/>
                </a:ln>
                <a:solidFill>
                  <a:schemeClr val="bg1"/>
                </a:solidFill>
                <a:effectLst/>
                <a:latin typeface="Arial" panose="020B0604020202020204" pitchFamily="34" charset="0"/>
                <a:ea typeface="黑体" panose="02010609060101010101" pitchFamily="49" charset="-122"/>
                <a:sym typeface="+mn-ea"/>
              </a:rPr>
              <a:t>生物</a:t>
            </a:r>
            <a:endParaRPr lang="zh-CN" altLang="en-US" sz="2800" smtClean="0">
              <a:ln>
                <a:noFill/>
              </a:ln>
              <a:solidFill>
                <a:schemeClr val="bg1"/>
              </a:solidFill>
              <a:effectLst/>
              <a:latin typeface="Arial" panose="020B0604020202020204" pitchFamily="34" charset="0"/>
              <a:ea typeface="黑体" panose="02010609060101010101" pitchFamily="49" charset="-122"/>
              <a:sym typeface="+mn-ea"/>
            </a:endParaRPr>
          </a:p>
        </p:txBody>
      </p:sp>
      <p:sp>
        <p:nvSpPr>
          <p:cNvPr id="7" name="圆角矩形 6"/>
          <p:cNvSpPr/>
          <p:nvPr/>
        </p:nvSpPr>
        <p:spPr>
          <a:xfrm>
            <a:off x="2209800" y="310642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800" smtClean="0">
                <a:ln>
                  <a:noFill/>
                </a:ln>
                <a:solidFill>
                  <a:schemeClr val="bg1"/>
                </a:solidFill>
                <a:effectLst/>
                <a:latin typeface="Arial" panose="020B0604020202020204" pitchFamily="34" charset="0"/>
                <a:ea typeface="黑体" panose="02010609060101010101" pitchFamily="49" charset="-122"/>
                <a:sym typeface="+mn-ea"/>
              </a:rPr>
              <a:t>语言</a:t>
            </a:r>
            <a:endParaRPr lang="zh-CN" altLang="en-US" sz="2800" smtClean="0">
              <a:ln>
                <a:noFill/>
              </a:ln>
              <a:solidFill>
                <a:schemeClr val="bg1"/>
              </a:solidFill>
              <a:effectLst/>
              <a:latin typeface="Arial" panose="020B0604020202020204" pitchFamily="34" charset="0"/>
              <a:ea typeface="黑体" panose="02010609060101010101" pitchFamily="49" charset="-122"/>
              <a:sym typeface="+mn-ea"/>
            </a:endParaRPr>
          </a:p>
        </p:txBody>
      </p:sp>
      <p:sp>
        <p:nvSpPr>
          <p:cNvPr id="8" name="圆角矩形 7"/>
          <p:cNvSpPr/>
          <p:nvPr/>
        </p:nvSpPr>
        <p:spPr>
          <a:xfrm>
            <a:off x="2209800" y="3780155"/>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000" smtClean="0">
                <a:ln>
                  <a:noFill/>
                </a:ln>
                <a:solidFill>
                  <a:schemeClr val="bg1"/>
                </a:solidFill>
                <a:effectLst/>
                <a:latin typeface="Arial" panose="020B0604020202020204" pitchFamily="34" charset="0"/>
                <a:ea typeface="黑体" panose="02010609060101010101" pitchFamily="49" charset="-122"/>
                <a:sym typeface="+mn-ea"/>
              </a:rPr>
              <a:t>计算机</a:t>
            </a:r>
            <a:endParaRPr lang="zh-CN" altLang="en-US" sz="2000" smtClean="0">
              <a:ln>
                <a:noFill/>
              </a:ln>
              <a:solidFill>
                <a:schemeClr val="bg1"/>
              </a:solidFill>
              <a:effectLst/>
              <a:latin typeface="Arial" panose="020B0604020202020204" pitchFamily="34" charset="0"/>
              <a:ea typeface="黑体" panose="02010609060101010101" pitchFamily="49" charset="-122"/>
              <a:sym typeface="+mn-ea"/>
            </a:endParaRPr>
          </a:p>
        </p:txBody>
      </p:sp>
      <p:sp>
        <p:nvSpPr>
          <p:cNvPr id="9" name="圆角矩形 8"/>
          <p:cNvSpPr/>
          <p:nvPr/>
        </p:nvSpPr>
        <p:spPr>
          <a:xfrm>
            <a:off x="2209800" y="445389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800" smtClean="0">
                <a:ln>
                  <a:noFill/>
                </a:ln>
                <a:solidFill>
                  <a:schemeClr val="bg1"/>
                </a:solidFill>
                <a:effectLst/>
                <a:latin typeface="Arial" panose="020B0604020202020204" pitchFamily="34" charset="0"/>
                <a:ea typeface="黑体" panose="02010609060101010101" pitchFamily="49" charset="-122"/>
                <a:sym typeface="+mn-ea"/>
              </a:rPr>
              <a:t>化学</a:t>
            </a:r>
            <a:endParaRPr lang="zh-CN" altLang="en-US" sz="2800" smtClean="0">
              <a:ln>
                <a:noFill/>
              </a:ln>
              <a:solidFill>
                <a:schemeClr val="bg1"/>
              </a:solidFill>
              <a:effectLst/>
              <a:latin typeface="Arial" panose="020B0604020202020204" pitchFamily="34" charset="0"/>
              <a:ea typeface="黑体" panose="02010609060101010101" pitchFamily="49" charset="-122"/>
              <a:sym typeface="+mn-ea"/>
            </a:endParaRPr>
          </a:p>
        </p:txBody>
      </p:sp>
      <p:sp>
        <p:nvSpPr>
          <p:cNvPr id="10" name="圆角矩形 9"/>
          <p:cNvSpPr/>
          <p:nvPr/>
        </p:nvSpPr>
        <p:spPr>
          <a:xfrm>
            <a:off x="2209800" y="5127625"/>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000" smtClean="0">
                <a:ln>
                  <a:noFill/>
                </a:ln>
                <a:solidFill>
                  <a:schemeClr val="bg1"/>
                </a:solidFill>
                <a:effectLst/>
                <a:latin typeface="Arial" panose="020B0604020202020204" pitchFamily="34" charset="0"/>
                <a:ea typeface="黑体" panose="02010609060101010101" pitchFamily="49" charset="-122"/>
                <a:sym typeface="+mn-ea"/>
              </a:rPr>
              <a:t>社会学</a:t>
            </a:r>
            <a:endParaRPr lang="zh-CN" altLang="en-US" sz="2000" smtClean="0">
              <a:ln>
                <a:noFill/>
              </a:ln>
              <a:solidFill>
                <a:schemeClr val="bg1"/>
              </a:solidFill>
              <a:effectLst/>
              <a:latin typeface="Arial" panose="020B0604020202020204" pitchFamily="34" charset="0"/>
              <a:ea typeface="黑体" panose="02010609060101010101" pitchFamily="49" charset="-122"/>
              <a:sym typeface="+mn-ea"/>
            </a:endParaRPr>
          </a:p>
        </p:txBody>
      </p:sp>
      <p:sp>
        <p:nvSpPr>
          <p:cNvPr id="11" name="圆角矩形 10"/>
          <p:cNvSpPr/>
          <p:nvPr/>
        </p:nvSpPr>
        <p:spPr>
          <a:xfrm>
            <a:off x="2209800" y="580136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800" smtClean="0">
                <a:ln>
                  <a:noFill/>
                </a:ln>
                <a:solidFill>
                  <a:schemeClr val="bg1"/>
                </a:solidFill>
                <a:effectLst/>
                <a:latin typeface="Arial" panose="020B0604020202020204" pitchFamily="34" charset="0"/>
                <a:ea typeface="黑体" panose="02010609060101010101" pitchFamily="49" charset="-122"/>
                <a:sym typeface="+mn-ea"/>
              </a:rPr>
              <a:t>法学</a:t>
            </a:r>
            <a:endParaRPr lang="zh-CN" altLang="en-US" sz="2800" smtClean="0">
              <a:ln>
                <a:noFill/>
              </a:ln>
              <a:solidFill>
                <a:schemeClr val="bg1"/>
              </a:solidFill>
              <a:effectLst/>
              <a:latin typeface="Arial" panose="020B0604020202020204" pitchFamily="34" charset="0"/>
              <a:ea typeface="黑体" panose="02010609060101010101" pitchFamily="49" charset="-122"/>
              <a:sym typeface="+mn-ea"/>
            </a:endParaRPr>
          </a:p>
        </p:txBody>
      </p:sp>
      <p:sp>
        <p:nvSpPr>
          <p:cNvPr id="12" name="圆角矩形 11"/>
          <p:cNvSpPr/>
          <p:nvPr/>
        </p:nvSpPr>
        <p:spPr>
          <a:xfrm>
            <a:off x="2209800" y="41148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p>
            <a:pPr marL="0" marR="0" indent="0" algn="ctr" defTabSz="914400" rtl="0" eaLnBrk="1" fontAlgn="base" latinLnBrk="0" hangingPunct="1">
              <a:spcBef>
                <a:spcPct val="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rPr>
              <a:t>经济</a:t>
            </a:r>
            <a:endPar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endParaRPr>
          </a:p>
        </p:txBody>
      </p:sp>
      <p:sp>
        <p:nvSpPr>
          <p:cNvPr id="14" name="圆角矩形 13"/>
          <p:cNvSpPr/>
          <p:nvPr/>
        </p:nvSpPr>
        <p:spPr>
          <a:xfrm>
            <a:off x="8884920" y="1039495"/>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p>
            <a:pPr marL="0" marR="0" indent="0" algn="ctr" defTabSz="914400" rtl="0" eaLnBrk="1" fontAlgn="base" latinLnBrk="0" hangingPunct="1">
              <a:spcBef>
                <a:spcPct val="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rPr>
              <a:t>艺术</a:t>
            </a:r>
            <a:endPar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endParaRPr>
          </a:p>
        </p:txBody>
      </p:sp>
      <p:sp>
        <p:nvSpPr>
          <p:cNvPr id="15" name="圆角矩形 14"/>
          <p:cNvSpPr/>
          <p:nvPr/>
        </p:nvSpPr>
        <p:spPr>
          <a:xfrm>
            <a:off x="8884920" y="171323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p>
            <a:pPr marL="0" marR="0" indent="0" algn="ctr" defTabSz="914400" rtl="0" eaLnBrk="1" fontAlgn="base" latinLnBrk="0" hangingPunct="1">
              <a:spcBef>
                <a:spcPct val="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rPr>
              <a:t>哲学</a:t>
            </a:r>
            <a:endPar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endParaRPr>
          </a:p>
        </p:txBody>
      </p:sp>
      <p:sp>
        <p:nvSpPr>
          <p:cNvPr id="16" name="圆角矩形 15"/>
          <p:cNvSpPr/>
          <p:nvPr/>
        </p:nvSpPr>
        <p:spPr>
          <a:xfrm>
            <a:off x="8884920" y="2386965"/>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p>
            <a:pPr marL="0" marR="0" indent="0" algn="ctr" defTabSz="914400" rtl="0" eaLnBrk="1" fontAlgn="base" latinLnBrk="0" hangingPunct="1">
              <a:spcBef>
                <a:spcPct val="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rPr>
              <a:t>商学</a:t>
            </a:r>
            <a:endPar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endParaRPr>
          </a:p>
        </p:txBody>
      </p:sp>
      <p:sp>
        <p:nvSpPr>
          <p:cNvPr id="17" name="圆角矩形 16"/>
          <p:cNvSpPr/>
          <p:nvPr/>
        </p:nvSpPr>
        <p:spPr>
          <a:xfrm>
            <a:off x="8884920" y="306070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p>
            <a:pPr marL="0" marR="0" indent="0" algn="ctr" defTabSz="914400" rtl="0" eaLnBrk="1" fontAlgn="base" latinLnBrk="0" hangingPunct="1">
              <a:spcBef>
                <a:spcPct val="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rPr>
              <a:t>信息</a:t>
            </a:r>
            <a:endPar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endParaRPr>
          </a:p>
        </p:txBody>
      </p:sp>
      <p:sp>
        <p:nvSpPr>
          <p:cNvPr id="18" name="圆角矩形 17"/>
          <p:cNvSpPr/>
          <p:nvPr/>
        </p:nvSpPr>
        <p:spPr>
          <a:xfrm>
            <a:off x="8884920" y="3734435"/>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p>
            <a:pPr marL="0" marR="0" indent="0" algn="ctr" defTabSz="914400" rtl="0" eaLnBrk="1" fontAlgn="base" latinLnBrk="0" hangingPunct="1">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rPr>
              <a:t>大数据</a:t>
            </a:r>
            <a:endParaRPr kumimoji="0" lang="zh-CN" altLang="en-US" sz="20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endParaRPr>
          </a:p>
        </p:txBody>
      </p:sp>
      <p:sp>
        <p:nvSpPr>
          <p:cNvPr id="19" name="圆角矩形 18"/>
          <p:cNvSpPr/>
          <p:nvPr/>
        </p:nvSpPr>
        <p:spPr>
          <a:xfrm>
            <a:off x="8884920" y="440817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p>
            <a:pPr marL="0" marR="0" indent="0" algn="ctr" defTabSz="914400" rtl="0" eaLnBrk="1" fontAlgn="base" latinLnBrk="0" hangingPunct="1">
              <a:spcBef>
                <a:spcPct val="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rPr>
              <a:t>医学</a:t>
            </a:r>
            <a:endPar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endParaRPr>
          </a:p>
        </p:txBody>
      </p:sp>
      <p:sp>
        <p:nvSpPr>
          <p:cNvPr id="20" name="圆角矩形 19"/>
          <p:cNvSpPr/>
          <p:nvPr/>
        </p:nvSpPr>
        <p:spPr>
          <a:xfrm>
            <a:off x="8884920" y="5081905"/>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800" smtClean="0">
                <a:ln>
                  <a:noFill/>
                </a:ln>
                <a:solidFill>
                  <a:schemeClr val="bg1"/>
                </a:solidFill>
                <a:effectLst/>
                <a:latin typeface="Arial" panose="020B0604020202020204" pitchFamily="34" charset="0"/>
                <a:ea typeface="黑体" panose="02010609060101010101" pitchFamily="49" charset="-122"/>
                <a:sym typeface="+mn-ea"/>
              </a:rPr>
              <a:t>地质</a:t>
            </a:r>
            <a:endParaRPr lang="zh-CN" altLang="en-US" sz="2800" smtClean="0">
              <a:ln>
                <a:noFill/>
              </a:ln>
              <a:solidFill>
                <a:schemeClr val="bg1"/>
              </a:solidFill>
              <a:effectLst/>
              <a:latin typeface="Arial" panose="020B0604020202020204" pitchFamily="34" charset="0"/>
              <a:ea typeface="黑体" panose="02010609060101010101" pitchFamily="49" charset="-122"/>
              <a:sym typeface="+mn-ea"/>
            </a:endParaRPr>
          </a:p>
        </p:txBody>
      </p:sp>
      <p:sp>
        <p:nvSpPr>
          <p:cNvPr id="21" name="圆角矩形 20"/>
          <p:cNvSpPr/>
          <p:nvPr/>
        </p:nvSpPr>
        <p:spPr>
          <a:xfrm>
            <a:off x="8884920" y="575564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p>
            <a:pPr marL="0" marR="0" indent="0" algn="ctr" defTabSz="914400" rtl="0" eaLnBrk="1" fontAlgn="base" latinLnBrk="0" hangingPunct="1">
              <a:spcBef>
                <a:spcPct val="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rPr>
              <a:t>通讯</a:t>
            </a:r>
            <a:endParaRPr kumimoji="0" lang="zh-CN" altLang="en-US" sz="2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endParaRPr>
          </a:p>
        </p:txBody>
      </p:sp>
      <p:sp>
        <p:nvSpPr>
          <p:cNvPr id="22" name="圆角矩形 21"/>
          <p:cNvSpPr/>
          <p:nvPr/>
        </p:nvSpPr>
        <p:spPr>
          <a:xfrm>
            <a:off x="8884920" y="365760"/>
            <a:ext cx="1021080" cy="594360"/>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anchor="t" anchorCtr="0" compatLnSpc="1">
            <a:noAutofit/>
          </a:bodyPr>
          <a:p>
            <a:pPr lvl="0" algn="ctr" fontAlgn="base">
              <a:buClrTx/>
              <a:buSzTx/>
              <a:buFont typeface="Arial" panose="020B0604020202020204" pitchFamily="34" charset="0"/>
            </a:pPr>
            <a:r>
              <a:rPr lang="zh-CN" altLang="en-US" sz="2800" smtClean="0">
                <a:ln>
                  <a:noFill/>
                </a:ln>
                <a:solidFill>
                  <a:schemeClr val="bg1"/>
                </a:solidFill>
                <a:effectLst/>
                <a:latin typeface="Arial" panose="020B0604020202020204" pitchFamily="34" charset="0"/>
                <a:ea typeface="黑体" panose="02010609060101010101" pitchFamily="49" charset="-122"/>
                <a:sym typeface="+mn-ea"/>
              </a:rPr>
              <a:t>考古</a:t>
            </a:r>
            <a:endParaRPr lang="zh-CN" altLang="en-US" sz="2800" smtClean="0">
              <a:ln>
                <a:noFill/>
              </a:ln>
              <a:solidFill>
                <a:schemeClr val="bg1"/>
              </a:solidFill>
              <a:effectLst/>
              <a:latin typeface="Arial" panose="020B0604020202020204" pitchFamily="34" charset="0"/>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out)">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国家数学与交叉科学中心国家数学与交叉科学中心(NCMIS)（以下简称“交叉中心”）成立于2010年11月24日，是根据2010年3月31日国务院第105次常务会议精神和中国科学院“创新2020”组织实施方案的总体部署而成立的非法人机构，依托单位是中国科学院数学与系统科学研究院。交叉中心经费由“创新2020”计划支持。现有六个交叉研究部和一个分中心，分别是：</a:t>
            </a:r>
            <a:r>
              <a:rPr lang="zh-CN" altLang="en-US">
                <a:solidFill>
                  <a:schemeClr val="accent2">
                    <a:lumMod val="50000"/>
                  </a:schemeClr>
                </a:solidFill>
              </a:rPr>
              <a:t>数学与信息技术</a:t>
            </a:r>
            <a:r>
              <a:rPr lang="zh-CN" altLang="en-US"/>
              <a:t>交叉研究部、</a:t>
            </a:r>
            <a:r>
              <a:rPr lang="zh-CN" altLang="en-US">
                <a:solidFill>
                  <a:schemeClr val="accent2">
                    <a:lumMod val="50000"/>
                  </a:schemeClr>
                </a:solidFill>
              </a:rPr>
              <a:t>数学与经济金融</a:t>
            </a:r>
            <a:r>
              <a:rPr lang="zh-CN" altLang="en-US"/>
              <a:t>交叉研究部、</a:t>
            </a:r>
            <a:r>
              <a:rPr lang="zh-CN" altLang="en-US">
                <a:solidFill>
                  <a:schemeClr val="accent2">
                    <a:lumMod val="50000"/>
                  </a:schemeClr>
                </a:solidFill>
              </a:rPr>
              <a:t>数学与先进制造</a:t>
            </a:r>
            <a:r>
              <a:rPr lang="zh-CN" altLang="en-US"/>
              <a:t>交叉研究部、</a:t>
            </a:r>
            <a:r>
              <a:rPr lang="zh-CN" altLang="en-US">
                <a:solidFill>
                  <a:schemeClr val="accent2">
                    <a:lumMod val="50000"/>
                  </a:schemeClr>
                </a:solidFill>
              </a:rPr>
              <a:t>数学与材料环境</a:t>
            </a:r>
            <a:r>
              <a:rPr lang="zh-CN" altLang="en-US"/>
              <a:t>交叉研究部、</a:t>
            </a:r>
            <a:r>
              <a:rPr lang="zh-CN" altLang="en-US">
                <a:solidFill>
                  <a:schemeClr val="accent2">
                    <a:lumMod val="50000"/>
                  </a:schemeClr>
                </a:solidFill>
              </a:rPr>
              <a:t>数学与生物/医学</a:t>
            </a:r>
            <a:r>
              <a:rPr lang="zh-CN" altLang="en-US"/>
              <a:t>交叉研究部、</a:t>
            </a:r>
            <a:r>
              <a:rPr lang="zh-CN" altLang="en-US">
                <a:solidFill>
                  <a:schemeClr val="accent2">
                    <a:lumMod val="50000"/>
                  </a:schemeClr>
                </a:solidFill>
              </a:rPr>
              <a:t>数学与物理/工程</a:t>
            </a:r>
            <a:r>
              <a:rPr lang="zh-CN" altLang="en-US"/>
              <a:t>交叉研究部以及合肥分中心。</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学科交叉逐渐形成一批交叉学科，如化学与物理学的交叉形成了物理化学和化学物理学，化学与生物学的交叉形成了生物化学和化学生物学，物理学与生物学交叉形成了生物物理学等。这些交叉学科的不断发展大大地推动了科学进步，因此学科交叉研究（interdisciplinary research）体现了科学向综合性发展的趋势。 此外，自然科学和社会科学之间也可以相互结合发展，形成新的交叉边缘学科，如</a:t>
            </a:r>
            <a:r>
              <a:rPr lang="zh-CN" altLang="en-US">
                <a:solidFill>
                  <a:schemeClr val="accent2">
                    <a:lumMod val="50000"/>
                  </a:schemeClr>
                </a:solidFill>
              </a:rPr>
              <a:t>进化金融学</a:t>
            </a:r>
            <a:r>
              <a:rPr lang="zh-CN" altLang="en-US"/>
              <a:t>（Evolutionary Finance）就是近年来兴起的介于生物学和金融学的一门交叉学科，演化证券学则是介于生物学和证券学之间的交叉学科。如</a:t>
            </a:r>
            <a:r>
              <a:rPr lang="zh-CN" altLang="en-US">
                <a:solidFill>
                  <a:schemeClr val="accent2">
                    <a:lumMod val="50000"/>
                  </a:schemeClr>
                </a:solidFill>
              </a:rPr>
              <a:t>网络语言学</a:t>
            </a:r>
            <a:r>
              <a:rPr lang="zh-CN" altLang="en-US"/>
              <a:t>就是网络技术和语言科学有机融合而成的新兴交叉学科</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2009年北京大学重点交叉学科的招生简介里介绍的以下三个交叉学科均是以其他自然学科、技术科学、社会学科相互融合交叉形成的新兴的学科，其中每一门都涉及到了计算机科学：</a:t>
            </a:r>
            <a:endParaRPr lang="zh-CN" altLang="en-US"/>
          </a:p>
        </p:txBody>
      </p:sp>
      <p:graphicFrame>
        <p:nvGraphicFramePr>
          <p:cNvPr id="5" name="表格 4"/>
          <p:cNvGraphicFramePr/>
          <p:nvPr/>
        </p:nvGraphicFramePr>
        <p:xfrm>
          <a:off x="1828800" y="2857500"/>
          <a:ext cx="8533765" cy="1143000"/>
        </p:xfrm>
        <a:graphic>
          <a:graphicData uri="http://schemas.openxmlformats.org/drawingml/2006/table">
            <a:tbl>
              <a:tblPr firstRow="1" bandRow="1">
                <a:tableStyleId>{D7AC3CCA-C797-4891-BE02-D94E43425B78}</a:tableStyleId>
              </a:tblPr>
              <a:tblGrid>
                <a:gridCol w="2844165"/>
                <a:gridCol w="2844165"/>
                <a:gridCol w="2844165"/>
              </a:tblGrid>
              <a:tr h="1188720">
                <a:tc>
                  <a:txBody>
                    <a:bodyPr/>
                    <a:p>
                      <a:pPr algn="ctr">
                        <a:buNone/>
                      </a:pPr>
                      <a:r>
                        <a:rPr lang="zh-CN" altLang="en-US" b="0">
                          <a:latin typeface="楷体" panose="02010609060101010101" charset="-122"/>
                          <a:ea typeface="楷体" panose="02010609060101010101" charset="-122"/>
                        </a:rPr>
                        <a:t>生物医学工程</a:t>
                      </a:r>
                      <a:endParaRPr lang="zh-CN" altLang="en-US" b="0">
                        <a:latin typeface="楷体" panose="02010609060101010101" charset="-122"/>
                        <a:ea typeface="楷体" panose="02010609060101010101" charset="-122"/>
                      </a:endParaRPr>
                    </a:p>
                  </a:txBody>
                  <a:tcPr anchor="ctr" anchorCtr="0"/>
                </a:tc>
                <a:tc rowSpan="3">
                  <a:txBody>
                    <a:bodyPr/>
                    <a:p>
                      <a:pPr>
                        <a:buNone/>
                      </a:pPr>
                      <a:r>
                        <a:rPr lang="zh-CN" altLang="en-US" b="0">
                          <a:latin typeface="楷体" panose="02010609060101010101" charset="-122"/>
                          <a:ea typeface="楷体" panose="02010609060101010101" charset="-122"/>
                        </a:rPr>
                        <a:t>（</a:t>
                      </a:r>
                      <a:r>
                        <a:rPr lang="en-US" altLang="zh-CN" b="0">
                          <a:latin typeface="楷体" panose="02010609060101010101" charset="-122"/>
                          <a:ea typeface="楷体" panose="02010609060101010101" charset="-122"/>
                        </a:rPr>
                        <a:t>1</a:t>
                      </a:r>
                      <a:r>
                        <a:rPr lang="zh-CN" altLang="en-US" b="0">
                          <a:latin typeface="楷体" panose="02010609060101010101" charset="-122"/>
                          <a:ea typeface="楷体" panose="02010609060101010101" charset="-122"/>
                        </a:rPr>
                        <a:t>）它融合了不同学科的范式，推动了以往被专业学科所忽视的领域的研究，打破了专业化的垄断现象</a:t>
                      </a:r>
                      <a:endParaRPr lang="zh-CN" altLang="en-US" b="0">
                        <a:latin typeface="楷体" panose="02010609060101010101" charset="-122"/>
                        <a:ea typeface="楷体" panose="02010609060101010101" charset="-122"/>
                      </a:endParaRPr>
                    </a:p>
                    <a:p>
                      <a:pPr>
                        <a:buNone/>
                      </a:pPr>
                      <a:r>
                        <a:rPr lang="zh-CN" altLang="en-US" b="0">
                          <a:latin typeface="楷体" panose="02010609060101010101" charset="-122"/>
                          <a:ea typeface="楷体" panose="02010609060101010101" charset="-122"/>
                        </a:rPr>
                        <a:t>（2）增加了各学科之间的交流，形成了许多新的学科</a:t>
                      </a:r>
                      <a:endParaRPr lang="zh-CN" altLang="en-US" b="0">
                        <a:latin typeface="楷体" panose="02010609060101010101" charset="-122"/>
                        <a:ea typeface="楷体" panose="02010609060101010101" charset="-122"/>
                      </a:endParaRPr>
                    </a:p>
                    <a:p>
                      <a:pPr>
                        <a:buNone/>
                      </a:pPr>
                      <a:r>
                        <a:rPr lang="zh-CN" altLang="en-US" b="0">
                          <a:latin typeface="楷体" panose="02010609060101010101" charset="-122"/>
                          <a:ea typeface="楷体" panose="02010609060101010101" charset="-122"/>
                        </a:rPr>
                        <a:t>（3）创造了以“问题解决”(problem-soving)研究为中心的研究模式，推动了许多重要实践问题的解决</a:t>
                      </a:r>
                      <a:endParaRPr lang="zh-CN" altLang="en-US" b="0">
                        <a:latin typeface="楷体" panose="02010609060101010101" charset="-122"/>
                        <a:ea typeface="楷体" panose="02010609060101010101" charset="-122"/>
                      </a:endParaRPr>
                    </a:p>
                  </a:txBody>
                  <a:tcPr/>
                </a:tc>
                <a:tc>
                  <a:txBody>
                    <a:bodyPr/>
                    <a:p>
                      <a:pPr>
                        <a:buNone/>
                      </a:pPr>
                      <a:r>
                        <a:rPr lang="zh-CN" altLang="en-US" b="0">
                          <a:latin typeface="楷体" panose="02010609060101010101" charset="-122"/>
                          <a:ea typeface="楷体" panose="02010609060101010101" charset="-122"/>
                        </a:rPr>
                        <a:t>欢迎化学、生物学、医学、计算机科学、电子学、物理学、力学等学科专业的考生申请或报考。</a:t>
                      </a:r>
                      <a:endParaRPr lang="zh-CN" altLang="en-US" b="0">
                        <a:latin typeface="楷体" panose="02010609060101010101" charset="-122"/>
                        <a:ea typeface="楷体" panose="02010609060101010101" charset="-122"/>
                      </a:endParaRPr>
                    </a:p>
                  </a:txBody>
                  <a:tcPr/>
                </a:tc>
              </a:tr>
              <a:tr h="381000">
                <a:tc>
                  <a:txBody>
                    <a:bodyPr/>
                    <a:p>
                      <a:pPr algn="ctr">
                        <a:buNone/>
                      </a:pPr>
                      <a:r>
                        <a:rPr lang="zh-CN" altLang="en-US" b="0">
                          <a:latin typeface="楷体" panose="02010609060101010101" charset="-122"/>
                          <a:ea typeface="楷体" panose="02010609060101010101" charset="-122"/>
                        </a:rPr>
                        <a:t>纳米科学与技术</a:t>
                      </a:r>
                      <a:endParaRPr lang="zh-CN" altLang="en-US" b="0">
                        <a:latin typeface="楷体" panose="02010609060101010101" charset="-122"/>
                        <a:ea typeface="楷体" panose="02010609060101010101" charset="-122"/>
                      </a:endParaRPr>
                    </a:p>
                  </a:txBody>
                  <a:tcPr anchor="ctr" anchorCtr="0"/>
                </a:tc>
                <a:tc vMerge="1">
                  <a:tcPr/>
                </a:tc>
                <a:tc>
                  <a:txBody>
                    <a:bodyPr/>
                    <a:p>
                      <a:pPr>
                        <a:buNone/>
                      </a:pPr>
                      <a:r>
                        <a:rPr lang="zh-CN" altLang="en-US" b="0">
                          <a:latin typeface="楷体" panose="02010609060101010101" charset="-122"/>
                          <a:ea typeface="楷体" panose="02010609060101010101" charset="-122"/>
                        </a:rPr>
                        <a:t>欢迎电子学、物理学、化学、材料科学、微电子学、计算机科学等专业的优秀应届大学本科毕业生申请。</a:t>
                      </a:r>
                      <a:endParaRPr lang="zh-CN" altLang="en-US" b="0">
                        <a:latin typeface="楷体" panose="02010609060101010101" charset="-122"/>
                        <a:ea typeface="楷体" panose="02010609060101010101" charset="-122"/>
                      </a:endParaRPr>
                    </a:p>
                  </a:txBody>
                  <a:tcPr/>
                </a:tc>
              </a:tr>
              <a:tr h="381000">
                <a:tc>
                  <a:txBody>
                    <a:bodyPr/>
                    <a:p>
                      <a:pPr algn="ctr">
                        <a:buNone/>
                      </a:pPr>
                      <a:r>
                        <a:rPr lang="zh-CN" altLang="en-US" b="0">
                          <a:latin typeface="楷体" panose="02010609060101010101" charset="-122"/>
                          <a:ea typeface="楷体" panose="02010609060101010101" charset="-122"/>
                        </a:rPr>
                        <a:t>生物信息学</a:t>
                      </a:r>
                      <a:endParaRPr lang="zh-CN" altLang="en-US" b="0">
                        <a:latin typeface="楷体" panose="02010609060101010101" charset="-122"/>
                        <a:ea typeface="楷体" panose="02010609060101010101" charset="-122"/>
                      </a:endParaRPr>
                    </a:p>
                  </a:txBody>
                  <a:tcPr anchor="ctr" anchorCtr="0"/>
                </a:tc>
                <a:tc vMerge="1">
                  <a:tcPr/>
                </a:tc>
                <a:tc>
                  <a:txBody>
                    <a:bodyPr/>
                    <a:p>
                      <a:pPr>
                        <a:buNone/>
                      </a:pPr>
                      <a:r>
                        <a:rPr lang="zh-CN" altLang="en-US" b="0">
                          <a:latin typeface="楷体" panose="02010609060101010101" charset="-122"/>
                          <a:ea typeface="楷体" panose="02010609060101010101" charset="-122"/>
                        </a:rPr>
                        <a:t>欢迎生物学、计算机科学、数学、统计学、物理学、化学等各类考生报考。</a:t>
                      </a:r>
                      <a:endParaRPr lang="zh-CN" altLang="en-US" b="0">
                        <a:latin typeface="楷体" panose="02010609060101010101" charset="-122"/>
                        <a:ea typeface="楷体" panose="02010609060101010101" charset="-122"/>
                      </a:endParaRP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我国在《国家中长期科学和技术发展规划纲要 （2006—2020年）》中指出，“基础学科之间、基础学科与应用学科、科学与技术、自然科学与人文社会科学的交叉与融合，往往导致重大科学发现和新兴学科的产生，是科学研究中最活跃的部分之一，要给予高度关注和重点部署”。</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大学教育面临的形势是：</a:t>
            </a:r>
            <a:endParaRPr lang="zh-CN" altLang="en-US"/>
          </a:p>
          <a:p>
            <a:endParaRPr lang="zh-CN" altLang="en-US"/>
          </a:p>
          <a:p>
            <a:r>
              <a:rPr lang="zh-CN" altLang="en-US"/>
              <a:t>学科本身的迅猛发展</a:t>
            </a:r>
            <a:endParaRPr lang="zh-CN" altLang="en-US"/>
          </a:p>
          <a:p>
            <a:r>
              <a:rPr lang="zh-CN" altLang="en-US"/>
              <a:t>学科交叉的快速融合</a:t>
            </a:r>
            <a:endParaRPr lang="zh-CN" altLang="en-US"/>
          </a:p>
          <a:p>
            <a:r>
              <a:rPr lang="zh-CN" altLang="en-US"/>
              <a:t>社会需求的日益增长</a:t>
            </a:r>
            <a:endParaRPr lang="zh-CN" altLang="en-US"/>
          </a:p>
          <a:p>
            <a:r>
              <a:rPr lang="zh-CN" altLang="en-US"/>
              <a:t>科学研究的日新月异</a:t>
            </a:r>
            <a:endParaRPr lang="zh-CN" altLang="en-US"/>
          </a:p>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custDataLst>
              <p:tags r:id="rId1"/>
            </p:custDataLst>
          </p:nvPr>
        </p:nvSpPr>
        <p:spPr/>
        <p:txBody>
          <a:bodyPr vert="horz" wrap="square" lIns="90170" tIns="46990" rIns="90170" bIns="46990" numCol="1" anchor="t" anchorCtr="0" compatLnSpc="1">
            <a:normAutofit/>
            <a:scene3d>
              <a:camera prst="orthographicFront"/>
              <a:lightRig rig="threePt" dir="t"/>
            </a:scene3d>
          </a:bodyPr>
          <a:lstStyle/>
          <a:p>
            <a:pPr marL="3175" indent="-3175" algn="l" eaLnBrk="1" hangingPunct="1"/>
            <a:r>
              <a:rPr lang="en-US" altLang="zh-CN" sz="4400" dirty="0">
                <a:solidFill>
                  <a:schemeClr val="accent1"/>
                </a:solidFill>
                <a:effectLst>
                  <a:outerShdw blurRad="38100" dist="25400" dir="5400000" algn="ctr" rotWithShape="0">
                    <a:srgbClr val="6E747A">
                      <a:alpha val="43000"/>
                    </a:srgbClr>
                  </a:outerShdw>
                </a:effectLst>
                <a:latin typeface="+mj-lt"/>
                <a:ea typeface="+mj-ea"/>
                <a:cs typeface="+mj-cs"/>
              </a:rPr>
              <a:t>大学</a:t>
            </a:r>
            <a:r>
              <a:rPr lang="zh-CN" altLang="en-US" sz="4400" dirty="0">
                <a:solidFill>
                  <a:schemeClr val="accent1"/>
                </a:solidFill>
                <a:effectLst>
                  <a:outerShdw blurRad="38100" dist="25400" dir="5400000" algn="ctr" rotWithShape="0">
                    <a:srgbClr val="6E747A">
                      <a:alpha val="43000"/>
                    </a:srgbClr>
                  </a:outerShdw>
                </a:effectLst>
                <a:latin typeface="+mj-lt"/>
                <a:ea typeface="+mj-ea"/>
                <a:cs typeface="+mj-cs"/>
              </a:rPr>
              <a:t>老师</a:t>
            </a:r>
            <a:r>
              <a:rPr lang="en-US" altLang="zh-CN" sz="4400" dirty="0">
                <a:solidFill>
                  <a:schemeClr val="accent1"/>
                </a:solidFill>
                <a:effectLst>
                  <a:outerShdw blurRad="38100" dist="25400" dir="5400000" algn="ctr" rotWithShape="0">
                    <a:srgbClr val="6E747A">
                      <a:alpha val="43000"/>
                    </a:srgbClr>
                  </a:outerShdw>
                </a:effectLst>
                <a:latin typeface="+mj-lt"/>
                <a:ea typeface="+mj-ea"/>
                <a:cs typeface="+mj-cs"/>
              </a:rPr>
              <a:t>的</a:t>
            </a:r>
            <a:r>
              <a:rPr lang="zh-CN" altLang="en-US" sz="4400" dirty="0">
                <a:solidFill>
                  <a:schemeClr val="accent1"/>
                </a:solidFill>
                <a:effectLst>
                  <a:outerShdw blurRad="38100" dist="25400" dir="5400000" algn="ctr" rotWithShape="0">
                    <a:srgbClr val="6E747A">
                      <a:alpha val="43000"/>
                    </a:srgbClr>
                  </a:outerShdw>
                </a:effectLst>
                <a:latin typeface="+mj-lt"/>
                <a:ea typeface="+mj-ea"/>
                <a:cs typeface="+mj-cs"/>
              </a:rPr>
              <a:t>职责</a:t>
            </a:r>
            <a:endParaRPr lang="zh-CN" altLang="en-US" sz="4400" dirty="0">
              <a:solidFill>
                <a:schemeClr val="accent1"/>
              </a:solidFill>
              <a:effectLst>
                <a:outerShdw blurRad="38100" dist="25400" dir="5400000" algn="ctr" rotWithShape="0">
                  <a:srgbClr val="6E747A">
                    <a:alpha val="43000"/>
                  </a:srgbClr>
                </a:outerShdw>
              </a:effectLst>
              <a:latin typeface="+mj-lt"/>
              <a:ea typeface="+mj-ea"/>
              <a:cs typeface="+mj-cs"/>
            </a:endParaRPr>
          </a:p>
        </p:txBody>
      </p:sp>
      <p:sp>
        <p:nvSpPr>
          <p:cNvPr id="4" name="文本框 3"/>
          <p:cNvSpPr txBox="1"/>
          <p:nvPr>
            <p:custDataLst>
              <p:tags r:id="rId2"/>
            </p:custDataLst>
          </p:nvPr>
        </p:nvSpPr>
        <p:spPr>
          <a:xfrm>
            <a:off x="818584" y="2527056"/>
            <a:ext cx="2458800" cy="13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normAutofit fontScale="80000"/>
          </a:bodyPr>
          <a:lstStyle>
            <a:lvl1pPr eaLnBrk="0" hangingPunct="0">
              <a:defRPr sz="6800">
                <a:latin typeface="+mj-lt"/>
                <a:ea typeface="+mj-ea"/>
                <a:cs typeface="+mj-cs"/>
                <a:sym typeface="Arial" panose="020B0604020202020204" pitchFamily="34" charset="0"/>
              </a:defRPr>
            </a:lvl1pPr>
            <a:lvl2pPr algn="just" eaLnBrk="0" hangingPunct="0">
              <a:defRPr sz="4400">
                <a:sym typeface="Arial" panose="020B0604020202020204" pitchFamily="34" charset="0"/>
              </a:defRPr>
            </a:lvl2pPr>
            <a:lvl3pPr algn="just" eaLnBrk="0" hangingPunct="0">
              <a:defRPr sz="4400">
                <a:sym typeface="Arial" panose="020B0604020202020204" pitchFamily="34" charset="0"/>
              </a:defRPr>
            </a:lvl3pPr>
            <a:lvl4pPr algn="just" eaLnBrk="0" hangingPunct="0">
              <a:defRPr sz="4400">
                <a:sym typeface="Arial" panose="020B0604020202020204" pitchFamily="34" charset="0"/>
              </a:defRPr>
            </a:lvl4pPr>
            <a:lvl5pPr algn="just" eaLnBrk="0" hangingPunct="0">
              <a:defRPr sz="4400">
                <a:sym typeface="Arial" panose="020B0604020202020204" pitchFamily="34" charset="0"/>
              </a:defRPr>
            </a:lvl5pPr>
            <a:lvl6pPr marL="457200" algn="just" eaLnBrk="0" fontAlgn="base" hangingPunct="0">
              <a:spcBef>
                <a:spcPct val="0"/>
              </a:spcBef>
              <a:spcAft>
                <a:spcPct val="0"/>
              </a:spcAft>
              <a:buFont typeface="Arial" panose="020B0604020202020204" pitchFamily="34" charset="0"/>
              <a:defRPr sz="4400">
                <a:sym typeface="Arial" panose="020B0604020202020204" pitchFamily="34" charset="0"/>
              </a:defRPr>
            </a:lvl6pPr>
            <a:lvl7pPr marL="914400" algn="just" eaLnBrk="0" fontAlgn="base" hangingPunct="0">
              <a:spcBef>
                <a:spcPct val="0"/>
              </a:spcBef>
              <a:spcAft>
                <a:spcPct val="0"/>
              </a:spcAft>
              <a:buFont typeface="Arial" panose="020B0604020202020204" pitchFamily="34" charset="0"/>
              <a:defRPr sz="4400">
                <a:sym typeface="Arial" panose="020B0604020202020204" pitchFamily="34" charset="0"/>
              </a:defRPr>
            </a:lvl7pPr>
            <a:lvl8pPr marL="1371600" algn="just" eaLnBrk="0" fontAlgn="base" hangingPunct="0">
              <a:spcBef>
                <a:spcPct val="0"/>
              </a:spcBef>
              <a:spcAft>
                <a:spcPct val="0"/>
              </a:spcAft>
              <a:buFont typeface="Arial" panose="020B0604020202020204" pitchFamily="34" charset="0"/>
              <a:defRPr sz="4400">
                <a:sym typeface="Arial" panose="020B0604020202020204" pitchFamily="34" charset="0"/>
              </a:defRPr>
            </a:lvl8pPr>
            <a:lvl9pPr marL="1828800" algn="just" eaLnBrk="0" fontAlgn="base" hangingPunct="0">
              <a:spcBef>
                <a:spcPct val="0"/>
              </a:spcBef>
              <a:spcAft>
                <a:spcPct val="0"/>
              </a:spcAft>
              <a:buFont typeface="Arial" panose="020B0604020202020204" pitchFamily="34" charset="0"/>
              <a:defRPr sz="4400">
                <a:sym typeface="Arial" panose="020B0604020202020204" pitchFamily="34" charset="0"/>
              </a:defRPr>
            </a:lvl9pPr>
          </a:lstStyle>
          <a:p>
            <a:r>
              <a:rPr lang="zh-CN" altLang="en-US" smtClean="0">
                <a:latin typeface="+mn-lt"/>
                <a:ea typeface="+mn-ea"/>
                <a:cs typeface="+mn-cs"/>
              </a:rPr>
              <a:t>第二章</a:t>
            </a:r>
            <a:endParaRPr lang="zh-CN" altLang="en-US" smtClean="0">
              <a:latin typeface="+mn-lt"/>
              <a:ea typeface="+mn-ea"/>
              <a:cs typeface="+mn-cs"/>
            </a:endParaRPr>
          </a:p>
        </p:txBody>
      </p:sp>
    </p:spTree>
    <p:custDataLst>
      <p:tags r:id="rId3"/>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rmAutofit fontScale="90000" lnSpcReduction="10000"/>
          </a:bodyPr>
          <a:p>
            <a:endParaRPr lang="zh-CN" altLang="en-US"/>
          </a:p>
          <a:p>
            <a:r>
              <a:rPr lang="zh-CN" altLang="en-US"/>
              <a:t>大学的使命是通过教师来完成的。</a:t>
            </a:r>
            <a:endParaRPr lang="zh-CN" altLang="en-US"/>
          </a:p>
          <a:p>
            <a:endParaRPr lang="zh-CN" altLang="en-US"/>
          </a:p>
          <a:p>
            <a:r>
              <a:rPr lang="zh-CN" altLang="en-US"/>
              <a:t>大学教师的职责是“传道、授业、解惑”。</a:t>
            </a:r>
            <a:endParaRPr lang="zh-CN" altLang="en-US"/>
          </a:p>
          <a:p>
            <a:endParaRPr lang="zh-CN" altLang="en-US"/>
          </a:p>
          <a:p>
            <a:r>
              <a:rPr lang="zh-CN" altLang="en-US"/>
              <a:t>传道：</a:t>
            </a:r>
            <a:r>
              <a:rPr lang="zh-CN" altLang="en-US">
                <a:sym typeface="+mn-ea"/>
              </a:rPr>
              <a:t>传道就是传自然之道，传社会之道，传做人处事之道。</a:t>
            </a:r>
            <a:endParaRPr lang="zh-CN" altLang="en-US">
              <a:sym typeface="+mn-ea"/>
            </a:endParaRPr>
          </a:p>
          <a:p>
            <a:endParaRPr lang="zh-CN" altLang="en-US"/>
          </a:p>
          <a:p>
            <a:r>
              <a:rPr lang="zh-CN" altLang="en-US"/>
              <a:t>授业：传授以学业、技能，这个技能是指能够使学习者适应生活、适应社会的各种技术、理论知识。</a:t>
            </a:r>
            <a:endParaRPr lang="zh-CN" altLang="en-US"/>
          </a:p>
          <a:p>
            <a:endParaRPr lang="zh-CN" altLang="en-US"/>
          </a:p>
          <a:p>
            <a:r>
              <a:rPr lang="zh-CN" altLang="en-US"/>
              <a:t>解惑：惑，是指困顿，迷惑，当人面临未知事物之时，运用自身的知识、技能为学生解开困顿、迷惑。</a:t>
            </a:r>
            <a:endParaRPr lang="zh-CN" altLang="en-US"/>
          </a:p>
          <a:p>
            <a:endParaRPr lang="zh-CN" altLang="en-US"/>
          </a:p>
          <a:p>
            <a:r>
              <a:rPr lang="zh-CN" altLang="en-US"/>
              <a:t>传道，授业，解惑三者缺一不可，只有这样才可能培养出良好的学生。</a:t>
            </a:r>
            <a:endParaRPr lang="zh-CN" altLang="en-US"/>
          </a:p>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endParaRPr lang="zh-CN" altLang="en-US"/>
          </a:p>
          <a:p>
            <a:r>
              <a:rPr lang="zh-CN" altLang="en-US"/>
              <a:t>教学质量维系着一所学校的生命。而教师正是学校生命的维系者！</a:t>
            </a:r>
            <a:endParaRPr lang="zh-CN" altLang="en-US"/>
          </a:p>
          <a:p>
            <a:endParaRPr lang="zh-CN" altLang="en-US"/>
          </a:p>
          <a:p>
            <a:r>
              <a:rPr lang="zh-CN" altLang="en-US">
                <a:sym typeface="+mn-ea"/>
              </a:rPr>
              <a:t>高校本科毕业生应该在三个层面上达到人才培养的要求，即</a:t>
            </a:r>
            <a:endParaRPr lang="zh-CN" altLang="en-US">
              <a:sym typeface="+mn-ea"/>
            </a:endParaRPr>
          </a:p>
          <a:p>
            <a:pPr algn="ctr"/>
            <a:r>
              <a:rPr lang="zh-CN" altLang="en-US" b="1">
                <a:solidFill>
                  <a:srgbClr val="FF0000"/>
                </a:solidFill>
                <a:sym typeface="+mn-ea"/>
              </a:rPr>
              <a:t>合理的知识结构、广义的能力结构、良好的综合素质。</a:t>
            </a:r>
            <a:endParaRPr lang="zh-CN" altLang="en-US" b="1">
              <a:solidFill>
                <a:srgbClr val="FF0000"/>
              </a:solidFill>
              <a:sym typeface="+mn-ea"/>
            </a:endParaRPr>
          </a:p>
          <a:p>
            <a:r>
              <a:rPr lang="zh-CN" altLang="en-US">
                <a:sym typeface="+mn-ea"/>
              </a:rPr>
              <a:t>高等院校要在</a:t>
            </a:r>
            <a:r>
              <a:rPr lang="zh-CN" altLang="en-US" b="1">
                <a:solidFill>
                  <a:schemeClr val="accent4">
                    <a:lumMod val="50000"/>
                  </a:schemeClr>
                </a:solidFill>
                <a:sym typeface="+mn-ea"/>
              </a:rPr>
              <a:t>教学体系</a:t>
            </a:r>
            <a:r>
              <a:rPr lang="zh-CN" altLang="en-US" b="1">
                <a:sym typeface="+mn-ea"/>
              </a:rPr>
              <a:t>、</a:t>
            </a:r>
            <a:r>
              <a:rPr lang="zh-CN" altLang="en-US" b="1">
                <a:solidFill>
                  <a:schemeClr val="accent4">
                    <a:lumMod val="50000"/>
                  </a:schemeClr>
                </a:solidFill>
                <a:sym typeface="+mn-ea"/>
              </a:rPr>
              <a:t>课程内容</a:t>
            </a:r>
            <a:r>
              <a:rPr lang="zh-CN" altLang="en-US" b="1">
                <a:sym typeface="+mn-ea"/>
              </a:rPr>
              <a:t>、</a:t>
            </a:r>
            <a:r>
              <a:rPr lang="zh-CN" altLang="en-US" b="1">
                <a:solidFill>
                  <a:schemeClr val="accent4">
                    <a:lumMod val="50000"/>
                  </a:schemeClr>
                </a:solidFill>
                <a:sym typeface="+mn-ea"/>
              </a:rPr>
              <a:t>教学方法</a:t>
            </a:r>
            <a:r>
              <a:rPr lang="zh-CN" altLang="en-US">
                <a:sym typeface="+mn-ea"/>
              </a:rPr>
              <a:t>等方面做深入的探索，要把教学当作是科研任务去不断探索。教学改革的重心不仅仅是形式的改变，应该是内涵的发展。</a:t>
            </a:r>
            <a:endParaRPr lang="zh-CN" altLang="en-US">
              <a:sym typeface="+mn-ea"/>
            </a:endParaRPr>
          </a:p>
          <a:p>
            <a:endParaRPr lang="zh-CN" altLang="en-US">
              <a:sym typeface="+mn-ea"/>
            </a:endParaRPr>
          </a:p>
          <a:p>
            <a:r>
              <a:rPr lang="zh-CN" altLang="en-US">
                <a:sym typeface="+mn-ea"/>
              </a:rPr>
              <a:t>大学培养出的学生要有学术发展的潜力，要有社会职岗的竞争力。</a:t>
            </a:r>
            <a:endParaRPr lang="zh-CN" altLang="en-US"/>
          </a:p>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custDataLst>
              <p:tags r:id="rId1"/>
            </p:custDataLst>
          </p:nvPr>
        </p:nvSpPr>
        <p:spPr/>
        <p:txBody>
          <a:bodyPr vert="horz" wrap="square" lIns="90170" tIns="46990" rIns="90170" bIns="46990" numCol="1" anchor="t" anchorCtr="0" compatLnSpc="1">
            <a:normAutofit/>
            <a:scene3d>
              <a:camera prst="orthographicFront"/>
              <a:lightRig rig="threePt" dir="t"/>
            </a:scene3d>
          </a:bodyPr>
          <a:lstStyle/>
          <a:p>
            <a:pPr marL="3175" indent="-3175" algn="l" eaLnBrk="1" hangingPunct="1"/>
            <a:r>
              <a:rPr lang="en-US" altLang="zh-CN" sz="4400" dirty="0">
                <a:solidFill>
                  <a:schemeClr val="accent1"/>
                </a:solidFill>
                <a:effectLst>
                  <a:outerShdw blurRad="38100" dist="25400" dir="5400000" algn="ctr" rotWithShape="0">
                    <a:srgbClr val="6E747A">
                      <a:alpha val="43000"/>
                    </a:srgbClr>
                  </a:outerShdw>
                </a:effectLst>
                <a:latin typeface="+mj-lt"/>
                <a:ea typeface="+mj-ea"/>
                <a:cs typeface="+mj-cs"/>
              </a:rPr>
              <a:t>大学教学的内涵</a:t>
            </a:r>
            <a:endParaRPr lang="en-US" altLang="zh-CN" sz="4400" dirty="0">
              <a:solidFill>
                <a:schemeClr val="accent1"/>
              </a:solidFill>
              <a:effectLst>
                <a:outerShdw blurRad="38100" dist="25400" dir="5400000" algn="ctr" rotWithShape="0">
                  <a:srgbClr val="6E747A">
                    <a:alpha val="43000"/>
                  </a:srgbClr>
                </a:outerShdw>
              </a:effectLst>
              <a:latin typeface="+mj-lt"/>
              <a:ea typeface="+mj-ea"/>
              <a:cs typeface="+mj-cs"/>
            </a:endParaRPr>
          </a:p>
        </p:txBody>
      </p:sp>
      <p:sp>
        <p:nvSpPr>
          <p:cNvPr id="4" name="文本框 3"/>
          <p:cNvSpPr txBox="1"/>
          <p:nvPr>
            <p:custDataLst>
              <p:tags r:id="rId2"/>
            </p:custDataLst>
          </p:nvPr>
        </p:nvSpPr>
        <p:spPr>
          <a:xfrm>
            <a:off x="818584" y="2527056"/>
            <a:ext cx="2458800" cy="13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normAutofit fontScale="80000"/>
          </a:bodyPr>
          <a:lstStyle>
            <a:lvl1pPr eaLnBrk="0" hangingPunct="0">
              <a:defRPr sz="6800">
                <a:latin typeface="+mj-lt"/>
                <a:ea typeface="+mj-ea"/>
                <a:cs typeface="+mj-cs"/>
                <a:sym typeface="Arial" panose="020B0604020202020204" pitchFamily="34" charset="0"/>
              </a:defRPr>
            </a:lvl1pPr>
            <a:lvl2pPr algn="just" eaLnBrk="0" hangingPunct="0">
              <a:defRPr sz="4400">
                <a:sym typeface="Arial" panose="020B0604020202020204" pitchFamily="34" charset="0"/>
              </a:defRPr>
            </a:lvl2pPr>
            <a:lvl3pPr algn="just" eaLnBrk="0" hangingPunct="0">
              <a:defRPr sz="4400">
                <a:sym typeface="Arial" panose="020B0604020202020204" pitchFamily="34" charset="0"/>
              </a:defRPr>
            </a:lvl3pPr>
            <a:lvl4pPr algn="just" eaLnBrk="0" hangingPunct="0">
              <a:defRPr sz="4400">
                <a:sym typeface="Arial" panose="020B0604020202020204" pitchFamily="34" charset="0"/>
              </a:defRPr>
            </a:lvl4pPr>
            <a:lvl5pPr algn="just" eaLnBrk="0" hangingPunct="0">
              <a:defRPr sz="4400">
                <a:sym typeface="Arial" panose="020B0604020202020204" pitchFamily="34" charset="0"/>
              </a:defRPr>
            </a:lvl5pPr>
            <a:lvl6pPr marL="457200" algn="just" eaLnBrk="0" fontAlgn="base" hangingPunct="0">
              <a:spcBef>
                <a:spcPct val="0"/>
              </a:spcBef>
              <a:spcAft>
                <a:spcPct val="0"/>
              </a:spcAft>
              <a:buFont typeface="Arial" panose="020B0604020202020204" pitchFamily="34" charset="0"/>
              <a:defRPr sz="4400">
                <a:sym typeface="Arial" panose="020B0604020202020204" pitchFamily="34" charset="0"/>
              </a:defRPr>
            </a:lvl6pPr>
            <a:lvl7pPr marL="914400" algn="just" eaLnBrk="0" fontAlgn="base" hangingPunct="0">
              <a:spcBef>
                <a:spcPct val="0"/>
              </a:spcBef>
              <a:spcAft>
                <a:spcPct val="0"/>
              </a:spcAft>
              <a:buFont typeface="Arial" panose="020B0604020202020204" pitchFamily="34" charset="0"/>
              <a:defRPr sz="4400">
                <a:sym typeface="Arial" panose="020B0604020202020204" pitchFamily="34" charset="0"/>
              </a:defRPr>
            </a:lvl7pPr>
            <a:lvl8pPr marL="1371600" algn="just" eaLnBrk="0" fontAlgn="base" hangingPunct="0">
              <a:spcBef>
                <a:spcPct val="0"/>
              </a:spcBef>
              <a:spcAft>
                <a:spcPct val="0"/>
              </a:spcAft>
              <a:buFont typeface="Arial" panose="020B0604020202020204" pitchFamily="34" charset="0"/>
              <a:defRPr sz="4400">
                <a:sym typeface="Arial" panose="020B0604020202020204" pitchFamily="34" charset="0"/>
              </a:defRPr>
            </a:lvl8pPr>
            <a:lvl9pPr marL="1828800" algn="just" eaLnBrk="0" fontAlgn="base" hangingPunct="0">
              <a:spcBef>
                <a:spcPct val="0"/>
              </a:spcBef>
              <a:spcAft>
                <a:spcPct val="0"/>
              </a:spcAft>
              <a:buFont typeface="Arial" panose="020B0604020202020204" pitchFamily="34" charset="0"/>
              <a:defRPr sz="4400">
                <a:sym typeface="Arial" panose="020B0604020202020204" pitchFamily="34" charset="0"/>
              </a:defRPr>
            </a:lvl9pPr>
          </a:lstStyle>
          <a:p>
            <a:r>
              <a:rPr lang="zh-CN" altLang="en-US" smtClean="0">
                <a:latin typeface="+mn-lt"/>
                <a:ea typeface="+mn-ea"/>
                <a:cs typeface="+mn-cs"/>
              </a:rPr>
              <a:t>第一章</a:t>
            </a:r>
            <a:endParaRPr lang="zh-CN" altLang="en-US" smtClean="0">
              <a:latin typeface="+mn-lt"/>
              <a:ea typeface="+mn-ea"/>
              <a:cs typeface="+mn-cs"/>
            </a:endParaRPr>
          </a:p>
        </p:txBody>
      </p:sp>
    </p:spTree>
    <p:custDataLst>
      <p:tags r:id="rId3"/>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如何实现教师的职责呢？各校都制定了教师的岗位职责，以促使教师成为大学生命线的坚强支撑和力量，成为大学人才培养质量的优秀师资。</a:t>
            </a:r>
            <a:endParaRPr lang="zh-CN" altLang="en-US"/>
          </a:p>
          <a:p>
            <a:endParaRPr lang="zh-CN" altLang="en-US"/>
          </a:p>
          <a:p>
            <a:r>
              <a:rPr lang="zh-CN" altLang="en-US"/>
              <a:t>以吉林大学为例</a:t>
            </a:r>
            <a:endParaRPr lang="zh-CN" altLang="en-US"/>
          </a:p>
          <a:p>
            <a:pPr algn="ctr"/>
            <a:r>
              <a:rPr lang="zh-CN" altLang="en-US"/>
              <a:t>吉林大学教师职务聘任工作条例(暂行)</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rmAutofit lnSpcReduction="20000"/>
          </a:bodyPr>
          <a:p>
            <a:pPr algn="ctr"/>
            <a:endParaRPr lang="zh-CN" altLang="en-US">
              <a:latin typeface="+mn-ea"/>
              <a:ea typeface="+mn-ea"/>
            </a:endParaRPr>
          </a:p>
          <a:p>
            <a:pPr algn="ctr"/>
            <a:r>
              <a:rPr lang="zh-CN" altLang="en-US" sz="3200">
                <a:latin typeface="+mn-ea"/>
                <a:ea typeface="+mn-ea"/>
              </a:rPr>
              <a:t>岗位职责</a:t>
            </a:r>
            <a:r>
              <a:rPr lang="zh-CN" altLang="en-US"/>
              <a:t>  </a:t>
            </a:r>
            <a:endParaRPr lang="zh-CN" altLang="en-US"/>
          </a:p>
          <a:p>
            <a:endParaRPr lang="zh-CN" altLang="en-US"/>
          </a:p>
          <a:p>
            <a:r>
              <a:rPr lang="zh-CN" altLang="en-US">
                <a:latin typeface="+mn-ea"/>
                <a:ea typeface="+mn-ea"/>
              </a:rPr>
              <a:t>第六条 助教基本职责</a:t>
            </a:r>
            <a:endParaRPr lang="zh-CN" altLang="en-US">
              <a:latin typeface="+mn-ea"/>
              <a:ea typeface="+mn-ea"/>
            </a:endParaRPr>
          </a:p>
          <a:p>
            <a:r>
              <a:rPr lang="zh-CN" altLang="en-US"/>
              <a:t>  </a:t>
            </a:r>
            <a:endParaRPr lang="zh-CN" altLang="en-US"/>
          </a:p>
          <a:p>
            <a:pPr>
              <a:lnSpc>
                <a:spcPct val="140000"/>
              </a:lnSpc>
            </a:pPr>
            <a:r>
              <a:rPr lang="zh-CN" altLang="en-US"/>
              <a:t>1.承担课程辅导、实验指导、作业批改等工作，协助指导课堂讨论、</a:t>
            </a:r>
            <a:endParaRPr lang="zh-CN" altLang="en-US"/>
          </a:p>
          <a:p>
            <a:pPr>
              <a:lnSpc>
                <a:spcPct val="140000"/>
              </a:lnSpc>
            </a:pPr>
            <a:r>
              <a:rPr lang="zh-CN" altLang="en-US"/>
              <a:t>实习、毕业论文(设计)。  </a:t>
            </a:r>
            <a:endParaRPr lang="zh-CN" altLang="en-US"/>
          </a:p>
          <a:p>
            <a:pPr>
              <a:lnSpc>
                <a:spcPct val="140000"/>
              </a:lnSpc>
            </a:pPr>
            <a:r>
              <a:rPr lang="zh-CN" altLang="en-US"/>
              <a:t>2.参加实验室建设，组织和指导生产实习、社会调查等方面的工作。 3.参加科学研究、技术研究、教学法研究和教育教学改革；根据需要</a:t>
            </a:r>
            <a:endParaRPr lang="zh-CN" altLang="en-US"/>
          </a:p>
          <a:p>
            <a:pPr>
              <a:lnSpc>
                <a:spcPct val="140000"/>
              </a:lnSpc>
            </a:pPr>
            <a:r>
              <a:rPr lang="zh-CN" altLang="en-US"/>
              <a:t>参加社会服务和教育教学管理等工作。  </a:t>
            </a:r>
            <a:endParaRPr lang="zh-CN" altLang="en-US"/>
          </a:p>
          <a:p>
            <a:pPr>
              <a:lnSpc>
                <a:spcPct val="140000"/>
              </a:lnSpc>
            </a:pPr>
            <a:r>
              <a:rPr lang="zh-CN" altLang="en-US"/>
              <a:t>4.根据工作需要，担任学生班主任或辅导员。 </a:t>
            </a:r>
            <a:endParaRPr lang="zh-CN" altLang="en-US"/>
          </a:p>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latin typeface="+mn-ea"/>
                <a:ea typeface="+mn-ea"/>
              </a:rPr>
              <a:t>第七条 讲师基本职责</a:t>
            </a:r>
            <a:r>
              <a:rPr lang="zh-CN" altLang="en-US"/>
              <a:t>  </a:t>
            </a:r>
            <a:endParaRPr lang="zh-CN" altLang="en-US"/>
          </a:p>
          <a:p>
            <a:r>
              <a:rPr lang="zh-CN" altLang="en-US"/>
              <a:t>1.指导实习、社会调查，指导毕业论文（设计）；根据需要承担基础课、专业基础课或专业课的讲授工作；承担课程辅导、作业批改等教学工作。 </a:t>
            </a:r>
            <a:endParaRPr lang="zh-CN" altLang="en-US"/>
          </a:p>
          <a:p>
            <a:r>
              <a:rPr lang="zh-CN" altLang="en-US"/>
              <a:t> 2.参加科学研究、教学研究、技术研究、教育教学改革和社会服务，参加编写教材和教学参考书。 </a:t>
            </a:r>
            <a:endParaRPr lang="zh-CN" altLang="en-US"/>
          </a:p>
          <a:p>
            <a:r>
              <a:rPr lang="zh-CN" altLang="en-US"/>
              <a:t>3.承担实验室的建设工作，革新实验手段或者充实实验内容，组织和指导实验教学工作，编写实验课教材及实验指导书。 </a:t>
            </a:r>
            <a:endParaRPr lang="zh-CN" altLang="en-US"/>
          </a:p>
          <a:p>
            <a:r>
              <a:rPr lang="zh-CN" altLang="en-US"/>
              <a:t>4.协助教授、副教授指导研究生、进修教师等。 </a:t>
            </a:r>
            <a:endParaRPr lang="zh-CN" altLang="en-US"/>
          </a:p>
          <a:p>
            <a:r>
              <a:rPr lang="zh-CN" altLang="en-US"/>
              <a:t>5.承担教学、科学研究、技术研究等方面的管理工作。 6.根据工作需要，担任学生班主任或辅导员。</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rmAutofit lnSpcReduction="10000"/>
          </a:bodyPr>
          <a:p>
            <a:pPr algn="ctr"/>
            <a:r>
              <a:rPr lang="zh-CN" altLang="en-US">
                <a:latin typeface="+mn-ea"/>
                <a:ea typeface="+mn-ea"/>
              </a:rPr>
              <a:t>第八条 副教授基本职责</a:t>
            </a:r>
            <a:r>
              <a:rPr lang="zh-CN" altLang="en-US"/>
              <a:t> </a:t>
            </a:r>
            <a:endParaRPr lang="zh-CN" altLang="en-US"/>
          </a:p>
          <a:p>
            <a:r>
              <a:rPr lang="zh-CN" altLang="en-US"/>
              <a:t>1.系统地承担基础课、专业基础课或专业课的讲授工作，指导实习、社会调查，指导毕业论文（设计）或指导和组织临床技术工作。 </a:t>
            </a:r>
            <a:endParaRPr lang="zh-CN" altLang="en-US"/>
          </a:p>
          <a:p>
            <a:r>
              <a:rPr lang="zh-CN" altLang="en-US"/>
              <a:t>2.主持或者参加科学研究、教学研究、医疗研究、技术研究、编审教材、教育教学改革和社会服务；指导实验室的建设，革新实验、医疗手段，更新实验内容。 </a:t>
            </a:r>
            <a:endParaRPr lang="zh-CN" altLang="en-US"/>
          </a:p>
          <a:p>
            <a:r>
              <a:rPr lang="zh-CN" altLang="en-US"/>
              <a:t>3.指导助教、讲师和进修教师；根据需要，指导硕士研究生、协助教授指导博士研究生。 </a:t>
            </a:r>
            <a:endParaRPr lang="zh-CN" altLang="en-US"/>
          </a:p>
          <a:p>
            <a:r>
              <a:rPr lang="zh-CN" altLang="en-US"/>
              <a:t>4.承担课程辅导、作业批改、实验指导等教学工作。 </a:t>
            </a:r>
            <a:endParaRPr lang="zh-CN" altLang="en-US"/>
          </a:p>
          <a:p>
            <a:r>
              <a:rPr lang="zh-CN" altLang="en-US"/>
              <a:t>5.承担教育教学、科学、医疗、技术研究等方面的管理工作；根据需要，参与或领导本学科、专业建设。 </a:t>
            </a:r>
            <a:endParaRPr lang="zh-CN" altLang="en-US"/>
          </a:p>
          <a:p>
            <a:r>
              <a:rPr lang="zh-CN" altLang="en-US"/>
              <a:t>6.根据工作需要，担任学生班主任。</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latin typeface="+mn-ea"/>
                <a:ea typeface="+mn-ea"/>
              </a:rPr>
              <a:t>第九条 教授基本职责</a:t>
            </a:r>
            <a:r>
              <a:rPr lang="zh-CN" altLang="en-US"/>
              <a:t> </a:t>
            </a:r>
            <a:endParaRPr lang="zh-CN" altLang="en-US"/>
          </a:p>
          <a:p>
            <a:r>
              <a:rPr lang="zh-CN" altLang="en-US"/>
              <a:t>1.系统地承担基础课、专业基础课或专业课的讲授工作，指导实习、社会调查，指导毕业论文（设计）或指导和组织临床医疗全面技术工作。 </a:t>
            </a:r>
            <a:endParaRPr lang="zh-CN" altLang="en-US"/>
          </a:p>
          <a:p>
            <a:r>
              <a:rPr lang="zh-CN" altLang="en-US"/>
              <a:t>2.主持或者参加科学研究、医疗研究、技术研究，主持或者指导研究解决经济建设及社会发展中的重大问题。 </a:t>
            </a:r>
            <a:endParaRPr lang="zh-CN" altLang="en-US"/>
          </a:p>
          <a:p>
            <a:r>
              <a:rPr lang="zh-CN" altLang="en-US"/>
              <a:t>3.指导课程建设和实验室建设工作，编审教材和主持教学研究。 4.指导教育教学改革，参与或领导本学科、专业建设。 </a:t>
            </a:r>
            <a:endParaRPr lang="zh-CN" altLang="en-US"/>
          </a:p>
          <a:p>
            <a:r>
              <a:rPr lang="zh-CN" altLang="en-US"/>
              <a:t>5.指导副教授及其以下职务教师；根据需要，指导硕士研究生、博士研究生、高级研修人员。 </a:t>
            </a:r>
            <a:endParaRPr lang="zh-CN" altLang="en-US"/>
          </a:p>
          <a:p>
            <a:r>
              <a:rPr lang="zh-CN" altLang="en-US"/>
              <a:t>6.承担课程辅导、指导实验等教学工作。</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岗位责任无一例外地把教学工作的要求放在第一位，并作了具体的要求。</a:t>
            </a:r>
            <a:endParaRPr lang="zh-CN" altLang="en-US"/>
          </a:p>
          <a:p>
            <a:r>
              <a:rPr lang="zh-CN" altLang="en-US"/>
              <a:t> </a:t>
            </a:r>
            <a:endParaRPr lang="zh-CN" altLang="en-US"/>
          </a:p>
          <a:p>
            <a:r>
              <a:rPr lang="zh-CN" altLang="en-US"/>
              <a:t>各基层单位会根据实际情况制定细则。</a:t>
            </a:r>
            <a:endParaRPr lang="zh-CN" altLang="en-US"/>
          </a:p>
          <a:p>
            <a:endParaRPr lang="zh-CN" altLang="en-US"/>
          </a:p>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custDataLst>
              <p:tags r:id="rId1"/>
            </p:custDataLst>
          </p:nvPr>
        </p:nvSpPr>
        <p:spPr/>
        <p:txBody>
          <a:bodyPr vert="horz" wrap="square" lIns="90170" tIns="46990" rIns="90170" bIns="46990" numCol="1" anchor="t" anchorCtr="0" compatLnSpc="1">
            <a:normAutofit/>
            <a:scene3d>
              <a:camera prst="orthographicFront"/>
              <a:lightRig rig="threePt" dir="t"/>
            </a:scene3d>
          </a:bodyPr>
          <a:lstStyle/>
          <a:p>
            <a:pPr marL="3175" indent="-3175" algn="l" eaLnBrk="1" hangingPunct="1"/>
            <a:r>
              <a:rPr lang="zh-CN" sz="4400" dirty="0">
                <a:solidFill>
                  <a:schemeClr val="accent1"/>
                </a:solidFill>
                <a:effectLst>
                  <a:outerShdw blurRad="38100" dist="25400" dir="5400000" algn="ctr" rotWithShape="0">
                    <a:srgbClr val="6E747A">
                      <a:alpha val="43000"/>
                    </a:srgbClr>
                  </a:outerShdw>
                </a:effectLst>
                <a:latin typeface="+mj-lt"/>
                <a:ea typeface="+mj-ea"/>
                <a:cs typeface="+mj-cs"/>
              </a:rPr>
              <a:t>当好一名老师</a:t>
            </a:r>
            <a:endParaRPr lang="zh-CN" sz="4400" dirty="0">
              <a:solidFill>
                <a:schemeClr val="accent1"/>
              </a:solidFill>
              <a:effectLst>
                <a:outerShdw blurRad="38100" dist="25400" dir="5400000" algn="ctr" rotWithShape="0">
                  <a:srgbClr val="6E747A">
                    <a:alpha val="43000"/>
                  </a:srgbClr>
                </a:outerShdw>
              </a:effectLst>
              <a:latin typeface="+mj-lt"/>
              <a:ea typeface="+mj-ea"/>
              <a:cs typeface="+mj-cs"/>
            </a:endParaRPr>
          </a:p>
        </p:txBody>
      </p:sp>
      <p:sp>
        <p:nvSpPr>
          <p:cNvPr id="4" name="文本框 3"/>
          <p:cNvSpPr txBox="1"/>
          <p:nvPr>
            <p:custDataLst>
              <p:tags r:id="rId2"/>
            </p:custDataLst>
          </p:nvPr>
        </p:nvSpPr>
        <p:spPr>
          <a:xfrm>
            <a:off x="818584" y="2527056"/>
            <a:ext cx="2458800" cy="13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normAutofit fontScale="80000"/>
          </a:bodyPr>
          <a:lstStyle>
            <a:lvl1pPr eaLnBrk="0" hangingPunct="0">
              <a:defRPr sz="6800">
                <a:latin typeface="+mj-lt"/>
                <a:ea typeface="+mj-ea"/>
                <a:cs typeface="+mj-cs"/>
                <a:sym typeface="Arial" panose="020B0604020202020204" pitchFamily="34" charset="0"/>
              </a:defRPr>
            </a:lvl1pPr>
            <a:lvl2pPr algn="just" eaLnBrk="0" hangingPunct="0">
              <a:defRPr sz="4400">
                <a:sym typeface="Arial" panose="020B0604020202020204" pitchFamily="34" charset="0"/>
              </a:defRPr>
            </a:lvl2pPr>
            <a:lvl3pPr algn="just" eaLnBrk="0" hangingPunct="0">
              <a:defRPr sz="4400">
                <a:sym typeface="Arial" panose="020B0604020202020204" pitchFamily="34" charset="0"/>
              </a:defRPr>
            </a:lvl3pPr>
            <a:lvl4pPr algn="just" eaLnBrk="0" hangingPunct="0">
              <a:defRPr sz="4400">
                <a:sym typeface="Arial" panose="020B0604020202020204" pitchFamily="34" charset="0"/>
              </a:defRPr>
            </a:lvl4pPr>
            <a:lvl5pPr algn="just" eaLnBrk="0" hangingPunct="0">
              <a:defRPr sz="4400">
                <a:sym typeface="Arial" panose="020B0604020202020204" pitchFamily="34" charset="0"/>
              </a:defRPr>
            </a:lvl5pPr>
            <a:lvl6pPr marL="457200" algn="just" eaLnBrk="0" fontAlgn="base" hangingPunct="0">
              <a:spcBef>
                <a:spcPct val="0"/>
              </a:spcBef>
              <a:spcAft>
                <a:spcPct val="0"/>
              </a:spcAft>
              <a:buFont typeface="Arial" panose="020B0604020202020204" pitchFamily="34" charset="0"/>
              <a:defRPr sz="4400">
                <a:sym typeface="Arial" panose="020B0604020202020204" pitchFamily="34" charset="0"/>
              </a:defRPr>
            </a:lvl6pPr>
            <a:lvl7pPr marL="914400" algn="just" eaLnBrk="0" fontAlgn="base" hangingPunct="0">
              <a:spcBef>
                <a:spcPct val="0"/>
              </a:spcBef>
              <a:spcAft>
                <a:spcPct val="0"/>
              </a:spcAft>
              <a:buFont typeface="Arial" panose="020B0604020202020204" pitchFamily="34" charset="0"/>
              <a:defRPr sz="4400">
                <a:sym typeface="Arial" panose="020B0604020202020204" pitchFamily="34" charset="0"/>
              </a:defRPr>
            </a:lvl7pPr>
            <a:lvl8pPr marL="1371600" algn="just" eaLnBrk="0" fontAlgn="base" hangingPunct="0">
              <a:spcBef>
                <a:spcPct val="0"/>
              </a:spcBef>
              <a:spcAft>
                <a:spcPct val="0"/>
              </a:spcAft>
              <a:buFont typeface="Arial" panose="020B0604020202020204" pitchFamily="34" charset="0"/>
              <a:defRPr sz="4400">
                <a:sym typeface="Arial" panose="020B0604020202020204" pitchFamily="34" charset="0"/>
              </a:defRPr>
            </a:lvl8pPr>
            <a:lvl9pPr marL="1828800" algn="just" eaLnBrk="0" fontAlgn="base" hangingPunct="0">
              <a:spcBef>
                <a:spcPct val="0"/>
              </a:spcBef>
              <a:spcAft>
                <a:spcPct val="0"/>
              </a:spcAft>
              <a:buFont typeface="Arial" panose="020B0604020202020204" pitchFamily="34" charset="0"/>
              <a:defRPr sz="4400">
                <a:sym typeface="Arial" panose="020B0604020202020204" pitchFamily="34" charset="0"/>
              </a:defRPr>
            </a:lvl9pPr>
          </a:lstStyle>
          <a:p>
            <a:r>
              <a:rPr lang="zh-CN" altLang="en-US" smtClean="0">
                <a:latin typeface="+mn-lt"/>
                <a:ea typeface="+mn-ea"/>
                <a:cs typeface="+mn-cs"/>
              </a:rPr>
              <a:t>第三章</a:t>
            </a:r>
            <a:endParaRPr lang="zh-CN" altLang="en-US" smtClean="0">
              <a:latin typeface="+mn-lt"/>
              <a:ea typeface="+mn-ea"/>
              <a:cs typeface="+mn-cs"/>
            </a:endParaRPr>
          </a:p>
        </p:txBody>
      </p:sp>
    </p:spTree>
    <p:custDataLst>
      <p:tags r:id="rId3"/>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正如前面所述，老师的责任重大。那么如何当好一名老师呢？</a:t>
            </a:r>
            <a:endParaRPr lang="zh-CN" altLang="en-US"/>
          </a:p>
          <a:p>
            <a:endParaRPr lang="zh-CN" altLang="en-US"/>
          </a:p>
          <a:p>
            <a:r>
              <a:rPr lang="zh-CN" altLang="en-US"/>
              <a:t>备好一门课。</a:t>
            </a:r>
            <a:endParaRPr lang="zh-CN" altLang="en-US"/>
          </a:p>
          <a:p>
            <a:r>
              <a:rPr lang="zh-CN" altLang="en-US"/>
              <a:t>讲好一门课。</a:t>
            </a:r>
            <a:endParaRPr lang="zh-CN" altLang="en-US"/>
          </a:p>
          <a:p>
            <a:r>
              <a:rPr lang="zh-CN" altLang="en-US"/>
              <a:t>出好一份题。</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latin typeface="+mn-ea"/>
                <a:ea typeface="+mn-ea"/>
              </a:rPr>
              <a:t>备好一门课</a:t>
            </a:r>
            <a:endParaRPr lang="zh-CN" altLang="en-US">
              <a:latin typeface="+mn-ea"/>
              <a:ea typeface="+mn-ea"/>
            </a:endParaRPr>
          </a:p>
          <a:p>
            <a:endParaRPr lang="zh-CN" altLang="en-US"/>
          </a:p>
          <a:p>
            <a:r>
              <a:rPr lang="zh-CN" altLang="en-US"/>
              <a:t>备课是基本功。</a:t>
            </a:r>
            <a:endParaRPr lang="zh-CN" altLang="en-US"/>
          </a:p>
          <a:p>
            <a:endParaRPr lang="zh-CN" altLang="en-US"/>
          </a:p>
          <a:p>
            <a:pPr marL="514350" indent="-514350">
              <a:buFont typeface="+mj-lt"/>
              <a:buAutoNum type="arabicPeriod"/>
            </a:pPr>
            <a:r>
              <a:rPr lang="zh-CN" altLang="en-US"/>
              <a:t>了解课程基本要求：课程大纲、课程要求。</a:t>
            </a:r>
            <a:endParaRPr lang="zh-CN" altLang="en-US"/>
          </a:p>
          <a:p>
            <a:pPr marL="514350" indent="-514350">
              <a:buFont typeface="+mj-lt"/>
              <a:buAutoNum type="arabicPeriod"/>
            </a:pPr>
            <a:r>
              <a:rPr lang="zh-CN" altLang="en-US"/>
              <a:t>熟悉课程知识结构：课程目录、课程内容。</a:t>
            </a:r>
            <a:endParaRPr lang="zh-CN" altLang="en-US"/>
          </a:p>
          <a:p>
            <a:pPr marL="514350" indent="-514350">
              <a:buFont typeface="+mj-lt"/>
              <a:buAutoNum type="arabicPeriod"/>
            </a:pPr>
            <a:r>
              <a:rPr lang="zh-CN" altLang="en-US"/>
              <a:t>清楚课程系统地位：在课程体系中的地位和作用（权重）</a:t>
            </a:r>
            <a:endParaRPr lang="zh-CN" altLang="en-US"/>
          </a:p>
          <a:p>
            <a:pPr marL="514350" indent="-514350">
              <a:buFont typeface="+mj-lt"/>
              <a:buAutoNum type="arabicPeriod"/>
            </a:pPr>
            <a:r>
              <a:rPr lang="zh-CN" altLang="en-US"/>
              <a:t>知晓课程前因后果：课程的发展史及其应用。</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latin typeface="+mn-ea"/>
                <a:ea typeface="+mn-ea"/>
              </a:rPr>
              <a:t>讲好一门课</a:t>
            </a:r>
            <a:endParaRPr lang="zh-CN" altLang="en-US">
              <a:latin typeface="+mn-ea"/>
              <a:ea typeface="+mn-ea"/>
            </a:endParaRPr>
          </a:p>
          <a:p>
            <a:endParaRPr lang="zh-CN" altLang="en-US"/>
          </a:p>
          <a:p>
            <a:r>
              <a:rPr lang="zh-CN" altLang="en-US"/>
              <a:t>讲课是核心力。</a:t>
            </a:r>
            <a:endParaRPr lang="zh-CN" altLang="en-US"/>
          </a:p>
          <a:p>
            <a:endParaRPr lang="zh-CN" altLang="en-US"/>
          </a:p>
          <a:p>
            <a:pPr marL="514350" indent="-514350">
              <a:buFont typeface="+mj-lt"/>
              <a:buAutoNum type="arabicPeriod"/>
            </a:pPr>
            <a:r>
              <a:rPr lang="zh-CN" altLang="en-US">
                <a:sym typeface="+mn-ea"/>
              </a:rPr>
              <a:t>复杂内容简单化</a:t>
            </a:r>
            <a:endParaRPr lang="zh-CN" altLang="en-US"/>
          </a:p>
          <a:p>
            <a:pPr marL="514350" indent="-514350">
              <a:buFont typeface="+mj-lt"/>
              <a:buAutoNum type="arabicPeriod"/>
            </a:pPr>
            <a:r>
              <a:rPr lang="zh-CN" altLang="en-US">
                <a:sym typeface="+mn-ea"/>
              </a:rPr>
              <a:t>简单内容深刻化</a:t>
            </a:r>
            <a:endParaRPr lang="zh-CN" altLang="en-US"/>
          </a:p>
          <a:p>
            <a:pPr marL="514350" indent="-514350">
              <a:buFont typeface="+mj-lt"/>
              <a:buAutoNum type="arabicPeriod"/>
            </a:pPr>
            <a:r>
              <a:rPr lang="zh-CN" altLang="en-US">
                <a:sym typeface="+mn-ea"/>
              </a:rPr>
              <a:t>深刻内容通俗化</a:t>
            </a:r>
            <a:endParaRPr lang="zh-CN" altLang="en-US"/>
          </a:p>
          <a:p>
            <a:pPr marL="514350" indent="-514350">
              <a:buFont typeface="+mj-lt"/>
              <a:buAutoNum type="arabicPeriod"/>
            </a:pPr>
            <a:r>
              <a:rPr lang="zh-CN" altLang="en-US">
                <a:sym typeface="+mn-ea"/>
              </a:rPr>
              <a:t>通俗内容理论化</a:t>
            </a:r>
            <a:endParaRPr lang="zh-CN" altLang="en-US"/>
          </a:p>
          <a:p>
            <a:pPr marL="514350" indent="-514350">
              <a:buFont typeface="+mj-lt"/>
              <a:buAutoNum type="arabicPeriod"/>
            </a:pPr>
            <a:r>
              <a:rPr lang="zh-CN" altLang="en-US">
                <a:sym typeface="+mn-ea"/>
              </a:rPr>
              <a:t>理论内容实用化</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sp>
        <p:nvSpPr>
          <p:cNvPr id="5" name="文本框 4"/>
          <p:cNvSpPr txBox="1"/>
          <p:nvPr>
            <p:custDataLst>
              <p:tags r:id="rId2"/>
            </p:custDataLst>
          </p:nvPr>
        </p:nvSpPr>
        <p:spPr>
          <a:xfrm>
            <a:off x="838800" y="1825200"/>
            <a:ext cx="10515600" cy="4352400"/>
          </a:xfrm>
          <a:prstGeom prst="rect">
            <a:avLst/>
          </a:prstGeom>
        </p:spPr>
        <p:txBody>
          <a:bodyPr>
            <a:normAutofit lnSpcReduction="10000"/>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eaLnBrk="0" fontAlgn="base" hangingPunct="0">
              <a:lnSpc>
                <a:spcPct val="100000"/>
              </a:lnSpc>
              <a:spcBef>
                <a:spcPts val="0"/>
              </a:spcBef>
              <a:buNone/>
            </a:pPr>
            <a:r>
              <a:rPr lang="en-US" altLang="zh-CN" dirty="0">
                <a:latin typeface="华文楷体" panose="02010600040101010101" charset="-122"/>
                <a:ea typeface="华文楷体" panose="02010600040101010101" charset="-122"/>
                <a:sym typeface="+mn-ea"/>
              </a:rPr>
              <a:t>        </a:t>
            </a:r>
            <a:r>
              <a:rPr lang="zh-CN" altLang="en-US" dirty="0">
                <a:latin typeface="华文楷体" panose="02010600040101010101" charset="-122"/>
                <a:ea typeface="华文楷体" panose="02010600040101010101" charset="-122"/>
                <a:sym typeface="+mn-ea"/>
              </a:rPr>
              <a:t>定义：大学，泛指实施高等教育的学校</a:t>
            </a:r>
            <a:r>
              <a:rPr lang="en-US" altLang="zh-CN" dirty="0">
                <a:latin typeface="华文楷体" panose="02010600040101010101" charset="-122"/>
                <a:ea typeface="华文楷体" panose="02010600040101010101" charset="-122"/>
                <a:sym typeface="+mn-ea"/>
              </a:rPr>
              <a:t>,</a:t>
            </a:r>
            <a:r>
              <a:rPr lang="zh-CN" altLang="en-US" dirty="0">
                <a:latin typeface="华文楷体" panose="02010600040101010101" charset="-122"/>
                <a:ea typeface="华文楷体" panose="02010600040101010101" charset="-122"/>
                <a:sym typeface="+mn-ea"/>
              </a:rPr>
              <a:t>指提供教学和研究条件、授权颁发学位的高等教育组织，包括综合性大学、学院、高职高专等的学校。</a:t>
            </a:r>
            <a:endParaRPr lang="zh-CN" altLang="en-US" sz="2800" dirty="0">
              <a:latin typeface="华文楷体" panose="02010600040101010101" charset="-122"/>
              <a:ea typeface="华文楷体" panose="02010600040101010101" charset="-122"/>
            </a:endParaRPr>
          </a:p>
          <a:p>
            <a:pPr marL="0" indent="0" algn="l" eaLnBrk="0" fontAlgn="base" hangingPunct="0">
              <a:lnSpc>
                <a:spcPct val="100000"/>
              </a:lnSpc>
              <a:spcBef>
                <a:spcPts val="0"/>
              </a:spcBef>
              <a:buNone/>
            </a:pPr>
            <a:r>
              <a:rPr lang="zh-CN" altLang="en-US" dirty="0">
                <a:latin typeface="华文楷体" panose="02010600040101010101" charset="-122"/>
                <a:ea typeface="华文楷体" panose="02010600040101010101" charset="-122"/>
                <a:sym typeface="+mn-ea"/>
              </a:rPr>
              <a:t>        “大学”（英文：</a:t>
            </a:r>
            <a:r>
              <a:rPr lang="en-US" altLang="zh-CN" dirty="0">
                <a:latin typeface="华文楷体" panose="02010600040101010101" charset="-122"/>
                <a:ea typeface="华文楷体" panose="02010600040101010101" charset="-122"/>
                <a:sym typeface="+mn-ea"/>
              </a:rPr>
              <a:t>UNIVERSITY</a:t>
            </a:r>
            <a:r>
              <a:rPr lang="zh-CN" altLang="en-US" dirty="0">
                <a:latin typeface="华文楷体" panose="02010600040101010101" charset="-122"/>
                <a:ea typeface="华文楷体" panose="02010600040101010101" charset="-122"/>
                <a:sym typeface="+mn-ea"/>
              </a:rPr>
              <a:t>）一词是从拉丁语“UNIVER</a:t>
            </a:r>
            <a:r>
              <a:rPr lang="en-US" altLang="zh-CN" dirty="0">
                <a:latin typeface="华文楷体" panose="02010600040101010101" charset="-122"/>
                <a:ea typeface="华文楷体" panose="02010600040101010101" charset="-122"/>
                <a:sym typeface="+mn-ea"/>
              </a:rPr>
              <a:t>-</a:t>
            </a:r>
            <a:r>
              <a:rPr lang="zh-CN" altLang="en-US" dirty="0">
                <a:latin typeface="华文楷体" panose="02010600040101010101" charset="-122"/>
                <a:ea typeface="华文楷体" panose="02010600040101010101" charset="-122"/>
                <a:sym typeface="+mn-ea"/>
              </a:rPr>
              <a:t>SITAS” 派生而来，大致意思是“教师和学者的社区”。</a:t>
            </a:r>
            <a:endParaRPr lang="zh-CN" altLang="en-US" sz="2800" dirty="0">
              <a:latin typeface="华文楷体" panose="02010600040101010101" charset="-122"/>
              <a:ea typeface="华文楷体" panose="02010600040101010101" charset="-122"/>
            </a:endParaRPr>
          </a:p>
          <a:p>
            <a:pPr marL="0" indent="0" algn="l" eaLnBrk="0" fontAlgn="base" hangingPunct="0">
              <a:lnSpc>
                <a:spcPct val="100000"/>
              </a:lnSpc>
              <a:spcBef>
                <a:spcPts val="0"/>
              </a:spcBef>
              <a:buNone/>
            </a:pPr>
            <a:r>
              <a:rPr lang="zh-CN" altLang="en-US" dirty="0">
                <a:latin typeface="华文楷体" panose="02010600040101010101" charset="-122"/>
                <a:ea typeface="华文楷体" panose="02010600040101010101" charset="-122"/>
                <a:sym typeface="+mn-ea"/>
              </a:rPr>
              <a:t>        大学的教学层次通常分为两种类型，分别是本专科和研究生；其中研究生包括硕士研究生和博士研究生两个层次，本专科分为本科和专科两个层次。</a:t>
            </a:r>
            <a:endParaRPr lang="zh-CN" altLang="en-US" dirty="0">
              <a:latin typeface="华文楷体" panose="02010600040101010101" charset="-122"/>
              <a:ea typeface="华文楷体" panose="02010600040101010101" charset="-122"/>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latin typeface="+mn-ea"/>
                <a:ea typeface="+mn-ea"/>
                <a:sym typeface="+mn-ea"/>
              </a:rPr>
              <a:t>复杂内容简单化</a:t>
            </a:r>
            <a:endParaRPr lang="zh-CN" altLang="en-US">
              <a:latin typeface="+mn-ea"/>
              <a:ea typeface="+mn-ea"/>
              <a:sym typeface="+mn-ea"/>
            </a:endParaRPr>
          </a:p>
          <a:p>
            <a:endParaRPr lang="zh-CN" altLang="en-US"/>
          </a:p>
          <a:p>
            <a:r>
              <a:rPr lang="zh-CN" altLang="en-US"/>
              <a:t>      最基本一定是最简单的。一定要通过讲授使学生感受、学习、体会到。</a:t>
            </a:r>
            <a:endParaRPr lang="zh-CN" altLang="en-US"/>
          </a:p>
          <a:p>
            <a:r>
              <a:rPr lang="zh-CN" altLang="en-US"/>
              <a:t>数学</a:t>
            </a:r>
            <a:r>
              <a:rPr lang="en-US" altLang="zh-CN"/>
              <a:t>:</a:t>
            </a:r>
            <a:r>
              <a:rPr lang="zh-CN"/>
              <a:t>集合</a:t>
            </a:r>
            <a:endParaRPr lang="zh-CN" altLang="en-US"/>
          </a:p>
          <a:p>
            <a:r>
              <a:rPr lang="zh-CN" altLang="en-US"/>
              <a:t>计算机：</a:t>
            </a:r>
            <a:r>
              <a:rPr lang="en-US" altLang="zh-CN"/>
              <a:t>2</a:t>
            </a:r>
            <a:r>
              <a:rPr lang="zh-CN" altLang="en-US"/>
              <a:t>进制</a:t>
            </a:r>
            <a:endParaRPr lang="zh-CN" altLang="en-US"/>
          </a:p>
          <a:p>
            <a:r>
              <a:rPr lang="zh-CN" altLang="en-US"/>
              <a:t>化学：元素</a:t>
            </a:r>
            <a:endParaRPr lang="zh-CN" altLang="en-US"/>
          </a:p>
          <a:p>
            <a:r>
              <a:rPr lang="zh-CN" altLang="en-US"/>
              <a:t>物理：基本粒子（62种基本粒子）</a:t>
            </a:r>
            <a:endParaRPr lang="zh-CN" altLang="en-US"/>
          </a:p>
          <a:p>
            <a:r>
              <a:rPr lang="zh-CN" altLang="en-US"/>
              <a:t>语言：字、词</a:t>
            </a:r>
            <a:endParaRPr lang="zh-CN" altLang="en-US"/>
          </a:p>
          <a:p>
            <a:r>
              <a:rPr lang="zh-CN" altLang="en-US"/>
              <a:t>医学：人体的基本结构</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教会学生掌握如何用简单事物构建和拆分复杂事物的能力。</a:t>
            </a:r>
            <a:endParaRPr lang="zh-CN" altLang="en-US"/>
          </a:p>
          <a:p>
            <a:r>
              <a:rPr lang="zh-CN" altLang="en-US"/>
              <a:t>例如：最伟大的模型是</a:t>
            </a:r>
            <a:r>
              <a:rPr lang="en-US" altLang="zh-CN"/>
              <a:t>Newton</a:t>
            </a:r>
            <a:r>
              <a:rPr lang="zh-CN" altLang="en-US"/>
              <a:t>给出的运动模型。</a:t>
            </a:r>
            <a:endParaRPr lang="zh-CN" altLang="en-US"/>
          </a:p>
          <a:p>
            <a:pPr algn="ctr"/>
            <a:r>
              <a:rPr lang="en-US" altLang="zh-CN"/>
              <a:t>S=VT</a:t>
            </a:r>
            <a:endParaRPr lang="en-US" altLang="zh-CN"/>
          </a:p>
          <a:p>
            <a:r>
              <a:rPr lang="en-US" altLang="zh-CN"/>
              <a:t>S</a:t>
            </a:r>
            <a:r>
              <a:rPr lang="zh-CN" altLang="en-US"/>
              <a:t>：距离，</a:t>
            </a:r>
            <a:r>
              <a:rPr lang="en-US" altLang="zh-CN"/>
              <a:t>V</a:t>
            </a:r>
            <a:r>
              <a:rPr lang="zh-CN" altLang="en-US"/>
              <a:t>：速度，</a:t>
            </a:r>
            <a:r>
              <a:rPr lang="en-US" altLang="zh-CN"/>
              <a:t>T</a:t>
            </a:r>
            <a:r>
              <a:rPr lang="zh-CN" altLang="en-US"/>
              <a:t>：时间。假设条件是</a:t>
            </a:r>
            <a:r>
              <a:rPr lang="en-US" altLang="zh-CN"/>
              <a:t>“</a:t>
            </a:r>
            <a:r>
              <a:rPr lang="zh-CN" altLang="en-US"/>
              <a:t>匀速直线运动</a:t>
            </a:r>
            <a:r>
              <a:rPr lang="en-US" altLang="zh-CN"/>
              <a:t>”</a:t>
            </a:r>
            <a:r>
              <a:rPr lang="zh-CN" altLang="en-US"/>
              <a:t>。</a:t>
            </a:r>
            <a:endParaRPr lang="zh-CN" altLang="en-US"/>
          </a:p>
          <a:p>
            <a:r>
              <a:rPr lang="zh-CN" altLang="en-US"/>
              <a:t>但是它刻画了一切不同形态</a:t>
            </a:r>
            <a:r>
              <a:rPr lang="zh-CN" altLang="en-US">
                <a:sym typeface="+mn-ea"/>
              </a:rPr>
              <a:t>运动的核心三要素！由此出发，建立了微积分，推动人类社会</a:t>
            </a:r>
            <a:r>
              <a:rPr lang="en-US" altLang="zh-CN">
                <a:sym typeface="+mn-ea"/>
              </a:rPr>
              <a:t>300</a:t>
            </a:r>
            <a:r>
              <a:rPr lang="zh-CN" altLang="en-US">
                <a:sym typeface="+mn-ea"/>
              </a:rPr>
              <a:t>年以来的科技发展和社会进步。</a:t>
            </a:r>
            <a:endParaRPr lang="zh-CN" altLang="en-US">
              <a:sym typeface="+mn-ea"/>
            </a:endParaRPr>
          </a:p>
          <a:p>
            <a:r>
              <a:rPr lang="zh-CN" altLang="en-US">
                <a:sym typeface="+mn-ea"/>
              </a:rPr>
              <a:t>例如：简单的规则突破了人类的自我约束，推动了科学的发展。</a:t>
            </a:r>
            <a:endParaRPr lang="zh-CN" altLang="en-US">
              <a:sym typeface="+mn-ea"/>
            </a:endParaRPr>
          </a:p>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771650" y="1136650"/>
            <a:ext cx="5238115" cy="5040630"/>
          </a:xfrm>
          <a:prstGeom prst="rect">
            <a:avLst/>
          </a:prstGeom>
        </p:spPr>
        <p:txBody>
          <a:bodyPr>
            <a:normAutofit lnSpcReduction="10000"/>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我们来介绍Peano曲线。</a:t>
            </a:r>
            <a:endParaRPr lang="zh-CN" altLang="en-US" dirty="0">
              <a:latin typeface="楷体" panose="02010609060101010101" charset="-122"/>
              <a:ea typeface="楷体" panose="02010609060101010101" charset="-122"/>
              <a:sym typeface="Arial" panose="020B0604020202020204" charset="-116"/>
            </a:endParaRPr>
          </a:p>
          <a:p>
            <a:pPr marL="0" lvl="0" indent="0">
              <a:spcBef>
                <a:spcPct val="50000"/>
              </a:spcBef>
              <a:buNone/>
            </a:pPr>
            <a:r>
              <a:rPr lang="zh-CN" altLang="en-US" dirty="0">
                <a:latin typeface="楷体" panose="02010609060101010101" charset="-122"/>
                <a:ea typeface="楷体" panose="02010609060101010101" charset="-122"/>
                <a:sym typeface="+mn-ea"/>
              </a:rPr>
              <a:t>Peano（1858-1932），</a:t>
            </a:r>
            <a:endParaRPr lang="zh-CN" altLang="en-US" dirty="0">
              <a:latin typeface="楷体" panose="02010609060101010101" charset="-122"/>
              <a:ea typeface="楷体" panose="02010609060101010101" charset="-122"/>
              <a:sym typeface="+mn-ea"/>
            </a:endParaRPr>
          </a:p>
          <a:p>
            <a:pPr marL="0" lvl="0" indent="0">
              <a:spcBef>
                <a:spcPct val="50000"/>
              </a:spcBef>
              <a:buNone/>
            </a:pPr>
            <a:r>
              <a:rPr lang="zh-CN" altLang="en-US" dirty="0">
                <a:latin typeface="楷体" panose="02010609060101010101" charset="-122"/>
                <a:ea typeface="楷体" panose="02010609060101010101" charset="-122"/>
                <a:sym typeface="+mn-ea"/>
              </a:rPr>
              <a:t>意大利数学家、符号逻辑</a:t>
            </a:r>
            <a:endParaRPr lang="zh-CN" altLang="en-US" dirty="0">
              <a:latin typeface="楷体" panose="02010609060101010101" charset="-122"/>
              <a:ea typeface="楷体" panose="02010609060101010101" charset="-122"/>
              <a:sym typeface="+mn-ea"/>
            </a:endParaRPr>
          </a:p>
          <a:p>
            <a:pPr marL="0" lvl="0" indent="0">
              <a:spcBef>
                <a:spcPct val="50000"/>
              </a:spcBef>
              <a:buNone/>
            </a:pPr>
            <a:r>
              <a:rPr lang="zh-CN" altLang="en-US" dirty="0">
                <a:latin typeface="楷体" panose="02010609060101010101" charset="-122"/>
                <a:ea typeface="楷体" panose="02010609060101010101" charset="-122"/>
                <a:sym typeface="+mn-ea"/>
              </a:rPr>
              <a:t>奠基人。他构造的Peano</a:t>
            </a:r>
            <a:endParaRPr lang="zh-CN" altLang="en-US" dirty="0">
              <a:latin typeface="楷体" panose="02010609060101010101" charset="-122"/>
              <a:ea typeface="楷体" panose="02010609060101010101" charset="-122"/>
              <a:sym typeface="+mn-ea"/>
            </a:endParaRPr>
          </a:p>
          <a:p>
            <a:pPr marL="0" lvl="0" indent="0">
              <a:spcBef>
                <a:spcPct val="50000"/>
              </a:spcBef>
              <a:buNone/>
            </a:pPr>
            <a:r>
              <a:rPr lang="zh-CN" altLang="en-US" dirty="0">
                <a:latin typeface="楷体" panose="02010609060101010101" charset="-122"/>
                <a:ea typeface="楷体" panose="02010609060101010101" charset="-122"/>
                <a:sym typeface="+mn-ea"/>
              </a:rPr>
              <a:t>曲线既是对经典维数提出</a:t>
            </a:r>
            <a:endParaRPr lang="zh-CN" altLang="en-US" dirty="0">
              <a:latin typeface="楷体" panose="02010609060101010101" charset="-122"/>
              <a:ea typeface="楷体" panose="02010609060101010101" charset="-122"/>
              <a:sym typeface="+mn-ea"/>
            </a:endParaRPr>
          </a:p>
          <a:p>
            <a:pPr marL="0" lvl="0" indent="0">
              <a:spcBef>
                <a:spcPct val="50000"/>
              </a:spcBef>
              <a:buNone/>
            </a:pPr>
            <a:r>
              <a:rPr lang="zh-CN" altLang="en-US" dirty="0">
                <a:latin typeface="楷体" panose="02010609060101010101" charset="-122"/>
                <a:ea typeface="楷体" panose="02010609060101010101" charset="-122"/>
                <a:sym typeface="+mn-ea"/>
              </a:rPr>
              <a:t>挑战，又具有分形结构。</a:t>
            </a:r>
            <a:endParaRPr lang="zh-CN" altLang="en-US" dirty="0">
              <a:latin typeface="楷体" panose="02010609060101010101" charset="-122"/>
              <a:ea typeface="楷体" panose="02010609060101010101" charset="-122"/>
              <a:sym typeface="+mn-ea"/>
            </a:endParaRPr>
          </a:p>
          <a:p>
            <a:pPr marL="0" lvl="0" indent="0">
              <a:spcBef>
                <a:spcPct val="50000"/>
              </a:spcBef>
              <a:buNone/>
            </a:pPr>
            <a:r>
              <a:rPr lang="zh-CN" altLang="en-US" dirty="0">
                <a:latin typeface="楷体" panose="02010609060101010101" charset="-122"/>
                <a:ea typeface="楷体" panose="02010609060101010101" charset="-122"/>
                <a:sym typeface="+mn-ea"/>
              </a:rPr>
              <a:t>下面是Peano曲线的构造</a:t>
            </a:r>
            <a:endParaRPr lang="zh-CN" altLang="en-US" dirty="0">
              <a:latin typeface="楷体" panose="02010609060101010101" charset="-122"/>
              <a:ea typeface="楷体" panose="02010609060101010101" charset="-122"/>
              <a:sym typeface="+mn-ea"/>
            </a:endParaRPr>
          </a:p>
          <a:p>
            <a:pPr marL="0" lvl="0" indent="0">
              <a:spcBef>
                <a:spcPct val="50000"/>
              </a:spcBef>
              <a:buNone/>
            </a:pPr>
            <a:r>
              <a:rPr lang="zh-CN" altLang="en-US" dirty="0">
                <a:latin typeface="楷体" panose="02010609060101010101" charset="-122"/>
                <a:ea typeface="楷体" panose="02010609060101010101" charset="-122"/>
                <a:sym typeface="+mn-ea"/>
              </a:rPr>
              <a:t>过程。</a:t>
            </a:r>
            <a:endParaRPr dirty="0">
              <a:latin typeface="楷体" panose="02010609060101010101" charset="-122"/>
              <a:ea typeface="楷体" panose="02010609060101010101" charset="-122"/>
            </a:endParaRPr>
          </a:p>
        </p:txBody>
      </p:sp>
      <p:sp>
        <p:nvSpPr>
          <p:cNvPr id="103" name="任意多边形 102"/>
          <p:cNvSpPr/>
          <p:nvPr>
            <p:custDataLst>
              <p:tags r:id="rId2"/>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3"/>
          <p:cNvSpPr/>
          <p:nvPr>
            <p:custDataLst>
              <p:tags r:id="rId3"/>
            </p:custDataLst>
          </p:nvPr>
        </p:nvSpPr>
        <p:spPr>
          <a:xfrm flipH="1" flipV="1">
            <a:off x="11000740" y="2540"/>
            <a:ext cx="1189355" cy="148018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13314" name="图片 14338"/>
          <p:cNvPicPr>
            <a:picLocks noChangeAspect="1"/>
          </p:cNvPicPr>
          <p:nvPr/>
        </p:nvPicPr>
        <p:blipFill>
          <a:blip r:embed="rId4"/>
          <a:stretch>
            <a:fillRect/>
          </a:stretch>
        </p:blipFill>
        <p:spPr>
          <a:xfrm>
            <a:off x="7425055" y="1261110"/>
            <a:ext cx="3425190" cy="4335780"/>
          </a:xfrm>
          <a:prstGeom prst="roundRect">
            <a:avLst/>
          </a:prstGeom>
          <a:noFill/>
          <a:ln w="9525">
            <a:noFill/>
          </a:ln>
          <a:effectLst>
            <a:outerShdw dist="107763" dir="2699999" algn="ctr" rotWithShape="0">
              <a:srgbClr val="808080">
                <a:alpha val="50000"/>
              </a:srgbClr>
            </a:outerShdw>
          </a:effectLst>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edg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540"/>
            <a:ext cx="12189460" cy="6857365"/>
            <a:chOff x="0" y="4"/>
            <a:chExt cx="19196" cy="10799"/>
          </a:xfrm>
        </p:grpSpPr>
        <p:sp>
          <p:nvSpPr>
            <p:cNvPr id="103" name="任意多边形 102"/>
            <p:cNvSpPr/>
            <p:nvPr>
              <p:custDataLst>
                <p:tags r:id="rId1"/>
              </p:custDataLst>
            </p:nvPr>
          </p:nvSpPr>
          <p:spPr>
            <a:xfrm>
              <a:off x="0" y="7729"/>
              <a:ext cx="3270" cy="307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3"/>
            <p:cNvSpPr/>
            <p:nvPr>
              <p:custDataLst>
                <p:tags r:id="rId2"/>
              </p:custDataLst>
            </p:nvPr>
          </p:nvSpPr>
          <p:spPr>
            <a:xfrm flipH="1" flipV="1">
              <a:off x="17324" y="4"/>
              <a:ext cx="1873" cy="2331"/>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sp>
        <p:nvSpPr>
          <p:cNvPr id="14338" name="矩形 15361"/>
          <p:cNvSpPr/>
          <p:nvPr/>
        </p:nvSpPr>
        <p:spPr>
          <a:xfrm>
            <a:off x="3216275" y="939800"/>
            <a:ext cx="5759450" cy="5759450"/>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4339" name="直接连接符 15362"/>
          <p:cNvSpPr/>
          <p:nvPr/>
        </p:nvSpPr>
        <p:spPr>
          <a:xfrm>
            <a:off x="3216275" y="3819525"/>
            <a:ext cx="5759450"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4340" name="直接连接符 15363"/>
          <p:cNvSpPr/>
          <p:nvPr/>
        </p:nvSpPr>
        <p:spPr>
          <a:xfrm>
            <a:off x="6096000" y="939800"/>
            <a:ext cx="0"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5365" name="直接连接符 15364"/>
          <p:cNvSpPr/>
          <p:nvPr/>
        </p:nvSpPr>
        <p:spPr>
          <a:xfrm flipH="1">
            <a:off x="4652963" y="2374900"/>
            <a:ext cx="0" cy="2886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5366" name="直接连接符 15365"/>
          <p:cNvSpPr/>
          <p:nvPr/>
        </p:nvSpPr>
        <p:spPr>
          <a:xfrm rot="-5400000" flipH="1">
            <a:off x="6091238" y="3817938"/>
            <a:ext cx="3175" cy="2879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5367" name="直接连接符 15366"/>
          <p:cNvSpPr/>
          <p:nvPr/>
        </p:nvSpPr>
        <p:spPr>
          <a:xfrm rot="10800000">
            <a:off x="7534275" y="2374900"/>
            <a:ext cx="0" cy="2886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5368" name="直接连接符 15367"/>
          <p:cNvSpPr/>
          <p:nvPr/>
        </p:nvSpPr>
        <p:spPr>
          <a:xfrm rot="-5400000" flipH="1" flipV="1">
            <a:off x="6094413" y="935038"/>
            <a:ext cx="0" cy="28765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4345" name="文本框 15368"/>
          <p:cNvSpPr txBox="1"/>
          <p:nvPr/>
        </p:nvSpPr>
        <p:spPr>
          <a:xfrm>
            <a:off x="2095500" y="1658938"/>
            <a:ext cx="669925" cy="4319587"/>
          </a:xfrm>
          <a:prstGeom prst="rect">
            <a:avLst/>
          </a:prstGeom>
          <a:noFill/>
          <a:ln w="9525">
            <a:noFill/>
          </a:ln>
        </p:spPr>
        <p:txBody>
          <a:bodyPr vert="eaVert" anchor="t">
            <a:spAutoFit/>
          </a:bodyPr>
          <a:p>
            <a:pPr lvl="0">
              <a:spcBef>
                <a:spcPct val="50000"/>
              </a:spcBef>
            </a:pPr>
            <a:r>
              <a:rPr lang="zh-CN" altLang="en-US" sz="3200" dirty="0">
                <a:latin typeface="Arial" panose="020B0604020202020204" charset="-116"/>
                <a:ea typeface="宋体" panose="02010600030101010101" pitchFamily="2" charset="-122"/>
              </a:rPr>
              <a:t>4等分方格</a:t>
            </a:r>
            <a:endParaRPr lang="zh-CN" altLang="en-US" sz="3200" dirty="0">
              <a:latin typeface="Arial" panose="020B0604020202020204" charset="-116"/>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ipe(up)">
                                      <p:cBhvr>
                                        <p:cTn id="7" dur="300"/>
                                        <p:tgtEl>
                                          <p:spTgt spid="153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wipe(left)">
                                      <p:cBhvr>
                                        <p:cTn id="11" dur="300"/>
                                        <p:tgtEl>
                                          <p:spTgt spid="1536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367"/>
                                        </p:tgtEl>
                                        <p:attrNameLst>
                                          <p:attrName>style.visibility</p:attrName>
                                        </p:attrNameLst>
                                      </p:cBhvr>
                                      <p:to>
                                        <p:strVal val="visible"/>
                                      </p:to>
                                    </p:set>
                                    <p:animEffect transition="in" filter="wipe(down)">
                                      <p:cBhvr>
                                        <p:cTn id="15" dur="300"/>
                                        <p:tgtEl>
                                          <p:spTgt spid="1536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5368"/>
                                        </p:tgtEl>
                                        <p:attrNameLst>
                                          <p:attrName>style.visibility</p:attrName>
                                        </p:attrNameLst>
                                      </p:cBhvr>
                                      <p:to>
                                        <p:strVal val="visible"/>
                                      </p:to>
                                    </p:set>
                                    <p:animEffect transition="in" filter="wipe(right)">
                                      <p:cBhvr>
                                        <p:cTn id="19" dur="3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 102"/>
          <p:cNvSpPr/>
          <p:nvPr>
            <p:custDataLst>
              <p:tags r:id="rId1"/>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3"/>
          <p:cNvSpPr/>
          <p:nvPr>
            <p:custDataLst>
              <p:tags r:id="rId2"/>
            </p:custDataLst>
          </p:nvPr>
        </p:nvSpPr>
        <p:spPr>
          <a:xfrm flipH="1" flipV="1">
            <a:off x="11000740" y="2540"/>
            <a:ext cx="1189355" cy="148018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5362" name="矩形 16385"/>
          <p:cNvSpPr/>
          <p:nvPr/>
        </p:nvSpPr>
        <p:spPr>
          <a:xfrm>
            <a:off x="3211830" y="880110"/>
            <a:ext cx="5759450" cy="5759450"/>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5363" name="直接连接符 16386"/>
          <p:cNvSpPr/>
          <p:nvPr/>
        </p:nvSpPr>
        <p:spPr>
          <a:xfrm>
            <a:off x="3211830" y="2319973"/>
            <a:ext cx="5759450"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5364" name="直接连接符 16387"/>
          <p:cNvSpPr/>
          <p:nvPr/>
        </p:nvSpPr>
        <p:spPr>
          <a:xfrm>
            <a:off x="3211830" y="5199698"/>
            <a:ext cx="5759450"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 name="直接连接符 16388"/>
          <p:cNvSpPr/>
          <p:nvPr/>
        </p:nvSpPr>
        <p:spPr>
          <a:xfrm>
            <a:off x="3211830" y="3759835"/>
            <a:ext cx="5759450"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5" name="直接连接符 16389"/>
          <p:cNvSpPr/>
          <p:nvPr/>
        </p:nvSpPr>
        <p:spPr>
          <a:xfrm>
            <a:off x="4651693" y="880110"/>
            <a:ext cx="0"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6" name="直接连接符 16390"/>
          <p:cNvSpPr/>
          <p:nvPr/>
        </p:nvSpPr>
        <p:spPr>
          <a:xfrm>
            <a:off x="7531418" y="880110"/>
            <a:ext cx="0"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7" name="直接连接符 16391"/>
          <p:cNvSpPr/>
          <p:nvPr/>
        </p:nvSpPr>
        <p:spPr>
          <a:xfrm>
            <a:off x="6091555" y="880110"/>
            <a:ext cx="0"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3" name="直接连接符 16392"/>
          <p:cNvSpPr/>
          <p:nvPr/>
        </p:nvSpPr>
        <p:spPr>
          <a:xfrm flipH="1" flipV="1">
            <a:off x="4651693" y="1599248"/>
            <a:ext cx="719137"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4" name="直接连接符 16393"/>
          <p:cNvSpPr/>
          <p:nvPr/>
        </p:nvSpPr>
        <p:spPr>
          <a:xfrm flipH="1">
            <a:off x="3930968" y="1599248"/>
            <a:ext cx="720725"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5" name="直接连接符 16394"/>
          <p:cNvSpPr/>
          <p:nvPr/>
        </p:nvSpPr>
        <p:spPr>
          <a:xfrm>
            <a:off x="3930968" y="2319973"/>
            <a:ext cx="720725" cy="71913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6" name="直接连接符 16395"/>
          <p:cNvSpPr/>
          <p:nvPr/>
        </p:nvSpPr>
        <p:spPr>
          <a:xfrm flipH="1">
            <a:off x="4648518" y="3039110"/>
            <a:ext cx="3175" cy="145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7" name="直接连接符 16396"/>
          <p:cNvSpPr/>
          <p:nvPr/>
        </p:nvSpPr>
        <p:spPr>
          <a:xfrm rot="-5400000" flipH="1" flipV="1">
            <a:off x="3942080" y="4490085"/>
            <a:ext cx="698500"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8" name="直接连接符 16397"/>
          <p:cNvSpPr/>
          <p:nvPr/>
        </p:nvSpPr>
        <p:spPr>
          <a:xfrm rot="-5400000" flipH="1">
            <a:off x="3930968" y="5201285"/>
            <a:ext cx="720725"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9" name="直接连接符 16398"/>
          <p:cNvSpPr/>
          <p:nvPr/>
        </p:nvSpPr>
        <p:spPr>
          <a:xfrm rot="-5400000">
            <a:off x="4645343" y="5196523"/>
            <a:ext cx="720725" cy="71913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0" name="直接连接符 16399"/>
          <p:cNvSpPr/>
          <p:nvPr/>
        </p:nvSpPr>
        <p:spPr>
          <a:xfrm rot="-5400000">
            <a:off x="6089968" y="4478973"/>
            <a:ext cx="0" cy="14414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1" name="直接连接符 16400"/>
          <p:cNvSpPr/>
          <p:nvPr/>
        </p:nvSpPr>
        <p:spPr>
          <a:xfrm rot="10800000" flipH="1" flipV="1">
            <a:off x="6831330" y="5198110"/>
            <a:ext cx="698500"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2" name="直接连接符 16401"/>
          <p:cNvSpPr/>
          <p:nvPr/>
        </p:nvSpPr>
        <p:spPr>
          <a:xfrm rot="-10800000" flipH="1">
            <a:off x="7531418" y="5198110"/>
            <a:ext cx="720725"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3" name="直接连接符 16402"/>
          <p:cNvSpPr/>
          <p:nvPr/>
        </p:nvSpPr>
        <p:spPr>
          <a:xfrm rot="10800000">
            <a:off x="7531418" y="4477385"/>
            <a:ext cx="720725" cy="71913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4" name="直接连接符 16403"/>
          <p:cNvSpPr/>
          <p:nvPr/>
        </p:nvSpPr>
        <p:spPr>
          <a:xfrm rot="10800000">
            <a:off x="7529830" y="3020060"/>
            <a:ext cx="1588" cy="14573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5" name="直接连接符 16404"/>
          <p:cNvSpPr/>
          <p:nvPr/>
        </p:nvSpPr>
        <p:spPr>
          <a:xfrm rot="5400000" flipH="1" flipV="1">
            <a:off x="7542530" y="2310448"/>
            <a:ext cx="698500"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6" name="直接连接符 16405"/>
          <p:cNvSpPr/>
          <p:nvPr/>
        </p:nvSpPr>
        <p:spPr>
          <a:xfrm rot="5400000" flipH="1">
            <a:off x="7531418" y="1599248"/>
            <a:ext cx="720725"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7" name="直接连接符 16406"/>
          <p:cNvSpPr/>
          <p:nvPr/>
        </p:nvSpPr>
        <p:spPr>
          <a:xfrm rot="5400000">
            <a:off x="6804343" y="1596073"/>
            <a:ext cx="720725" cy="71913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8" name="直接连接符 16407"/>
          <p:cNvSpPr/>
          <p:nvPr/>
        </p:nvSpPr>
        <p:spPr>
          <a:xfrm rot="-5400000" flipV="1">
            <a:off x="6093143" y="1602423"/>
            <a:ext cx="6350" cy="14287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5385" name="文本框 16408"/>
          <p:cNvSpPr txBox="1"/>
          <p:nvPr/>
        </p:nvSpPr>
        <p:spPr>
          <a:xfrm>
            <a:off x="2089468" y="1599248"/>
            <a:ext cx="671512" cy="4319587"/>
          </a:xfrm>
          <a:prstGeom prst="rect">
            <a:avLst/>
          </a:prstGeom>
          <a:noFill/>
          <a:ln w="9525">
            <a:noFill/>
          </a:ln>
        </p:spPr>
        <p:txBody>
          <a:bodyPr vert="eaVert" anchor="t">
            <a:spAutoFit/>
          </a:bodyPr>
          <a:p>
            <a:pPr lvl="0">
              <a:spcBef>
                <a:spcPct val="50000"/>
              </a:spcBef>
            </a:pPr>
            <a:r>
              <a:rPr lang="en-US" altLang="zh-CN" sz="3200">
                <a:latin typeface="Arial" panose="020B0604020202020204" charset="-116"/>
                <a:ea typeface="宋体" panose="02010600030101010101" pitchFamily="2" charset="-122"/>
              </a:rPr>
              <a:t>16</a:t>
            </a:r>
            <a:r>
              <a:rPr lang="zh-CN" altLang="en-US" sz="3200">
                <a:latin typeface="Arial" panose="020B0604020202020204" charset="-116"/>
                <a:ea typeface="宋体" panose="02010600030101010101" pitchFamily="2" charset="-122"/>
              </a:rPr>
              <a:t>等分方格</a:t>
            </a:r>
            <a:endParaRPr lang="zh-CN" altLang="en-US" sz="3200">
              <a:latin typeface="Arial" panose="020B0604020202020204" charset="-116"/>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wipe(right)">
                                      <p:cBhvr>
                                        <p:cTn id="7" dur="300"/>
                                        <p:tgtEl>
                                          <p:spTgt spid="1639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394"/>
                                        </p:tgtEl>
                                        <p:attrNameLst>
                                          <p:attrName>style.visibility</p:attrName>
                                        </p:attrNameLst>
                                      </p:cBhvr>
                                      <p:to>
                                        <p:strVal val="visible"/>
                                      </p:to>
                                    </p:set>
                                    <p:animEffect transition="in" filter="wipe(right)">
                                      <p:cBhvr>
                                        <p:cTn id="11" dur="300"/>
                                        <p:tgtEl>
                                          <p:spTgt spid="1639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395"/>
                                        </p:tgtEl>
                                        <p:attrNameLst>
                                          <p:attrName>style.visibility</p:attrName>
                                        </p:attrNameLst>
                                      </p:cBhvr>
                                      <p:to>
                                        <p:strVal val="visible"/>
                                      </p:to>
                                    </p:set>
                                    <p:animEffect transition="in" filter="wipe(left)">
                                      <p:cBhvr>
                                        <p:cTn id="15" dur="300"/>
                                        <p:tgtEl>
                                          <p:spTgt spid="1639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396"/>
                                        </p:tgtEl>
                                        <p:attrNameLst>
                                          <p:attrName>style.visibility</p:attrName>
                                        </p:attrNameLst>
                                      </p:cBhvr>
                                      <p:to>
                                        <p:strVal val="visible"/>
                                      </p:to>
                                    </p:set>
                                    <p:animEffect transition="in" filter="wipe(up)">
                                      <p:cBhvr>
                                        <p:cTn id="19" dur="300"/>
                                        <p:tgtEl>
                                          <p:spTgt spid="1639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6397"/>
                                        </p:tgtEl>
                                        <p:attrNameLst>
                                          <p:attrName>style.visibility</p:attrName>
                                        </p:attrNameLst>
                                      </p:cBhvr>
                                      <p:to>
                                        <p:strVal val="visible"/>
                                      </p:to>
                                    </p:set>
                                    <p:animEffect transition="in" filter="wipe(right)">
                                      <p:cBhvr>
                                        <p:cTn id="23" dur="300"/>
                                        <p:tgtEl>
                                          <p:spTgt spid="1639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398"/>
                                        </p:tgtEl>
                                        <p:attrNameLst>
                                          <p:attrName>style.visibility</p:attrName>
                                        </p:attrNameLst>
                                      </p:cBhvr>
                                      <p:to>
                                        <p:strVal val="visible"/>
                                      </p:to>
                                    </p:set>
                                    <p:animEffect transition="in" filter="wipe(left)">
                                      <p:cBhvr>
                                        <p:cTn id="27" dur="300"/>
                                        <p:tgtEl>
                                          <p:spTgt spid="1639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6399"/>
                                        </p:tgtEl>
                                        <p:attrNameLst>
                                          <p:attrName>style.visibility</p:attrName>
                                        </p:attrNameLst>
                                      </p:cBhvr>
                                      <p:to>
                                        <p:strVal val="visible"/>
                                      </p:to>
                                    </p:set>
                                    <p:animEffect transition="in" filter="wipe(left)">
                                      <p:cBhvr>
                                        <p:cTn id="31" dur="300"/>
                                        <p:tgtEl>
                                          <p:spTgt spid="1639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400"/>
                                        </p:tgtEl>
                                        <p:attrNameLst>
                                          <p:attrName>style.visibility</p:attrName>
                                        </p:attrNameLst>
                                      </p:cBhvr>
                                      <p:to>
                                        <p:strVal val="visible"/>
                                      </p:to>
                                    </p:set>
                                    <p:animEffect transition="in" filter="wipe(left)">
                                      <p:cBhvr>
                                        <p:cTn id="35" dur="300"/>
                                        <p:tgtEl>
                                          <p:spTgt spid="1640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6401"/>
                                        </p:tgtEl>
                                        <p:attrNameLst>
                                          <p:attrName>style.visibility</p:attrName>
                                        </p:attrNameLst>
                                      </p:cBhvr>
                                      <p:to>
                                        <p:strVal val="visible"/>
                                      </p:to>
                                    </p:set>
                                    <p:animEffect transition="in" filter="wipe(left)">
                                      <p:cBhvr>
                                        <p:cTn id="39" dur="300"/>
                                        <p:tgtEl>
                                          <p:spTgt spid="1640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6402"/>
                                        </p:tgtEl>
                                        <p:attrNameLst>
                                          <p:attrName>style.visibility</p:attrName>
                                        </p:attrNameLst>
                                      </p:cBhvr>
                                      <p:to>
                                        <p:strVal val="visible"/>
                                      </p:to>
                                    </p:set>
                                    <p:animEffect transition="in" filter="wipe(left)">
                                      <p:cBhvr>
                                        <p:cTn id="43" dur="300"/>
                                        <p:tgtEl>
                                          <p:spTgt spid="1640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6403"/>
                                        </p:tgtEl>
                                        <p:attrNameLst>
                                          <p:attrName>style.visibility</p:attrName>
                                        </p:attrNameLst>
                                      </p:cBhvr>
                                      <p:to>
                                        <p:strVal val="visible"/>
                                      </p:to>
                                    </p:set>
                                    <p:animEffect transition="in" filter="wipe(right)">
                                      <p:cBhvr>
                                        <p:cTn id="47" dur="300"/>
                                        <p:tgtEl>
                                          <p:spTgt spid="16403"/>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6404"/>
                                        </p:tgtEl>
                                        <p:attrNameLst>
                                          <p:attrName>style.visibility</p:attrName>
                                        </p:attrNameLst>
                                      </p:cBhvr>
                                      <p:to>
                                        <p:strVal val="visible"/>
                                      </p:to>
                                    </p:set>
                                    <p:animEffect transition="in" filter="wipe(down)">
                                      <p:cBhvr>
                                        <p:cTn id="51" dur="300"/>
                                        <p:tgtEl>
                                          <p:spTgt spid="1640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6405"/>
                                        </p:tgtEl>
                                        <p:attrNameLst>
                                          <p:attrName>style.visibility</p:attrName>
                                        </p:attrNameLst>
                                      </p:cBhvr>
                                      <p:to>
                                        <p:strVal val="visible"/>
                                      </p:to>
                                    </p:set>
                                    <p:animEffect transition="in" filter="wipe(left)">
                                      <p:cBhvr>
                                        <p:cTn id="55" dur="300"/>
                                        <p:tgtEl>
                                          <p:spTgt spid="16405"/>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16406"/>
                                        </p:tgtEl>
                                        <p:attrNameLst>
                                          <p:attrName>style.visibility</p:attrName>
                                        </p:attrNameLst>
                                      </p:cBhvr>
                                      <p:to>
                                        <p:strVal val="visible"/>
                                      </p:to>
                                    </p:set>
                                    <p:animEffect transition="in" filter="wipe(right)">
                                      <p:cBhvr>
                                        <p:cTn id="59" dur="300"/>
                                        <p:tgtEl>
                                          <p:spTgt spid="16406"/>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16407"/>
                                        </p:tgtEl>
                                        <p:attrNameLst>
                                          <p:attrName>style.visibility</p:attrName>
                                        </p:attrNameLst>
                                      </p:cBhvr>
                                      <p:to>
                                        <p:strVal val="visible"/>
                                      </p:to>
                                    </p:set>
                                    <p:animEffect transition="in" filter="wipe(right)">
                                      <p:cBhvr>
                                        <p:cTn id="63" dur="300"/>
                                        <p:tgtEl>
                                          <p:spTgt spid="16407"/>
                                        </p:tgtEl>
                                      </p:cBhvr>
                                    </p:animEffect>
                                  </p:childTnLst>
                                </p:cTn>
                              </p:par>
                            </p:childTnLst>
                          </p:cTn>
                        </p:par>
                        <p:par>
                          <p:cTn id="64" fill="hold">
                            <p:stCondLst>
                              <p:cond delay="7500"/>
                            </p:stCondLst>
                            <p:childTnLst>
                              <p:par>
                                <p:cTn id="65" presetID="22" presetClass="entr" presetSubtype="2" fill="hold" nodeType="afterEffect">
                                  <p:stCondLst>
                                    <p:cond delay="0"/>
                                  </p:stCondLst>
                                  <p:childTnLst>
                                    <p:set>
                                      <p:cBhvr>
                                        <p:cTn id="66" dur="1" fill="hold">
                                          <p:stCondLst>
                                            <p:cond delay="0"/>
                                          </p:stCondLst>
                                        </p:cTn>
                                        <p:tgtEl>
                                          <p:spTgt spid="16408"/>
                                        </p:tgtEl>
                                        <p:attrNameLst>
                                          <p:attrName>style.visibility</p:attrName>
                                        </p:attrNameLst>
                                      </p:cBhvr>
                                      <p:to>
                                        <p:strVal val="visible"/>
                                      </p:to>
                                    </p:set>
                                    <p:animEffect transition="in" filter="wipe(right)">
                                      <p:cBhvr>
                                        <p:cTn id="67" dur="300"/>
                                        <p:tgtEl>
                                          <p:spTgt spid="16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 102"/>
          <p:cNvSpPr/>
          <p:nvPr>
            <p:custDataLst>
              <p:tags r:id="rId1"/>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3"/>
          <p:cNvSpPr/>
          <p:nvPr>
            <p:custDataLst>
              <p:tags r:id="rId2"/>
            </p:custDataLst>
          </p:nvPr>
        </p:nvSpPr>
        <p:spPr>
          <a:xfrm flipH="1" flipV="1">
            <a:off x="11000740" y="2540"/>
            <a:ext cx="1189355" cy="148018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6386" name="矩形 17409"/>
          <p:cNvSpPr/>
          <p:nvPr/>
        </p:nvSpPr>
        <p:spPr>
          <a:xfrm>
            <a:off x="2809558" y="939800"/>
            <a:ext cx="6565900" cy="5759450"/>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87" name="直接连接符 17410"/>
          <p:cNvSpPr/>
          <p:nvPr/>
        </p:nvSpPr>
        <p:spPr>
          <a:xfrm>
            <a:off x="2809558" y="2381250"/>
            <a:ext cx="6565900" cy="317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88" name="直接连接符 17411"/>
          <p:cNvSpPr/>
          <p:nvPr/>
        </p:nvSpPr>
        <p:spPr>
          <a:xfrm>
            <a:off x="2809558" y="5260975"/>
            <a:ext cx="6565900" cy="317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89" name="直接连接符 17412"/>
          <p:cNvSpPr/>
          <p:nvPr/>
        </p:nvSpPr>
        <p:spPr>
          <a:xfrm>
            <a:off x="2809558" y="3819525"/>
            <a:ext cx="6565900" cy="317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0" name="直接连接符 17413"/>
          <p:cNvSpPr/>
          <p:nvPr/>
        </p:nvSpPr>
        <p:spPr>
          <a:xfrm>
            <a:off x="4452620" y="939800"/>
            <a:ext cx="3175"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1" name="直接连接符 17414"/>
          <p:cNvSpPr/>
          <p:nvPr/>
        </p:nvSpPr>
        <p:spPr>
          <a:xfrm>
            <a:off x="7733983" y="939800"/>
            <a:ext cx="3175"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2" name="直接连接符 17415"/>
          <p:cNvSpPr/>
          <p:nvPr/>
        </p:nvSpPr>
        <p:spPr>
          <a:xfrm>
            <a:off x="6094095" y="939800"/>
            <a:ext cx="4763"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3" name="直接连接符 17416"/>
          <p:cNvSpPr/>
          <p:nvPr/>
        </p:nvSpPr>
        <p:spPr>
          <a:xfrm>
            <a:off x="2809558" y="1660525"/>
            <a:ext cx="6565900" cy="317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4" name="直接连接符 17417"/>
          <p:cNvSpPr/>
          <p:nvPr/>
        </p:nvSpPr>
        <p:spPr>
          <a:xfrm>
            <a:off x="2763520" y="3079750"/>
            <a:ext cx="6565900" cy="317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5" name="直接连接符 17418"/>
          <p:cNvSpPr/>
          <p:nvPr/>
        </p:nvSpPr>
        <p:spPr>
          <a:xfrm>
            <a:off x="2763520" y="4537075"/>
            <a:ext cx="6565900" cy="317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6" name="直接连接符 17419"/>
          <p:cNvSpPr/>
          <p:nvPr/>
        </p:nvSpPr>
        <p:spPr>
          <a:xfrm>
            <a:off x="2809558" y="5978525"/>
            <a:ext cx="6565900" cy="317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7" name="直接连接符 17420"/>
          <p:cNvSpPr/>
          <p:nvPr/>
        </p:nvSpPr>
        <p:spPr>
          <a:xfrm>
            <a:off x="3630295" y="939800"/>
            <a:ext cx="3175"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8" name="直接连接符 17421"/>
          <p:cNvSpPr/>
          <p:nvPr/>
        </p:nvSpPr>
        <p:spPr>
          <a:xfrm>
            <a:off x="5271770" y="939800"/>
            <a:ext cx="3175"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9" name="直接连接符 17422"/>
          <p:cNvSpPr/>
          <p:nvPr/>
        </p:nvSpPr>
        <p:spPr>
          <a:xfrm>
            <a:off x="6989445" y="939800"/>
            <a:ext cx="3175"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0" name="直接连接符 17423"/>
          <p:cNvSpPr/>
          <p:nvPr/>
        </p:nvSpPr>
        <p:spPr>
          <a:xfrm>
            <a:off x="8556308" y="939800"/>
            <a:ext cx="3175" cy="575945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5" name="直接连接符 17424"/>
          <p:cNvSpPr/>
          <p:nvPr/>
        </p:nvSpPr>
        <p:spPr>
          <a:xfrm flipH="1" flipV="1">
            <a:off x="3630295" y="1298575"/>
            <a:ext cx="4095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6" name="直接连接符 17425"/>
          <p:cNvSpPr/>
          <p:nvPr/>
        </p:nvSpPr>
        <p:spPr>
          <a:xfrm flipH="1">
            <a:off x="3219133" y="1298575"/>
            <a:ext cx="411162"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7" name="直接连接符 17426"/>
          <p:cNvSpPr/>
          <p:nvPr/>
        </p:nvSpPr>
        <p:spPr>
          <a:xfrm>
            <a:off x="3219133" y="1660525"/>
            <a:ext cx="411162" cy="3587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8" name="直接连接符 17427"/>
          <p:cNvSpPr/>
          <p:nvPr/>
        </p:nvSpPr>
        <p:spPr>
          <a:xfrm>
            <a:off x="3630295" y="2019300"/>
            <a:ext cx="3175"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9" name="直接连接符 17428"/>
          <p:cNvSpPr/>
          <p:nvPr/>
        </p:nvSpPr>
        <p:spPr>
          <a:xfrm rot="-5400000" flipH="1" flipV="1">
            <a:off x="3244533" y="2709863"/>
            <a:ext cx="355600" cy="4127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0" name="直接连接符 17429"/>
          <p:cNvSpPr/>
          <p:nvPr/>
        </p:nvSpPr>
        <p:spPr>
          <a:xfrm rot="-5400000" flipH="1">
            <a:off x="3244533" y="3068638"/>
            <a:ext cx="361950" cy="4127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1" name="直接连接符 17430"/>
          <p:cNvSpPr/>
          <p:nvPr/>
        </p:nvSpPr>
        <p:spPr>
          <a:xfrm rot="-5400000">
            <a:off x="3657283" y="3071813"/>
            <a:ext cx="361950" cy="4095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2" name="直接连接符 17431"/>
          <p:cNvSpPr/>
          <p:nvPr/>
        </p:nvSpPr>
        <p:spPr>
          <a:xfrm rot="-5400000">
            <a:off x="4451033" y="2665413"/>
            <a:ext cx="3175" cy="819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3" name="直接连接符 17432"/>
          <p:cNvSpPr/>
          <p:nvPr/>
        </p:nvSpPr>
        <p:spPr>
          <a:xfrm rot="5400000" flipV="1">
            <a:off x="4889183" y="3068638"/>
            <a:ext cx="358775" cy="4127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4" name="直接连接符 17433"/>
          <p:cNvSpPr/>
          <p:nvPr/>
        </p:nvSpPr>
        <p:spPr>
          <a:xfrm rot="5400000">
            <a:off x="4917758" y="3805238"/>
            <a:ext cx="708025" cy="63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5" name="直接连接符 17434"/>
          <p:cNvSpPr/>
          <p:nvPr/>
        </p:nvSpPr>
        <p:spPr>
          <a:xfrm rot="-5400000" flipH="1" flipV="1">
            <a:off x="4886008" y="4154488"/>
            <a:ext cx="355600" cy="4095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6" name="直接连接符 17435"/>
          <p:cNvSpPr/>
          <p:nvPr/>
        </p:nvSpPr>
        <p:spPr>
          <a:xfrm flipH="1">
            <a:off x="4039870" y="4537075"/>
            <a:ext cx="819150"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7" name="直接连接符 17436"/>
          <p:cNvSpPr/>
          <p:nvPr/>
        </p:nvSpPr>
        <p:spPr>
          <a:xfrm flipH="1" flipV="1">
            <a:off x="3630295" y="4181475"/>
            <a:ext cx="4095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8" name="直接连接符 17437"/>
          <p:cNvSpPr/>
          <p:nvPr/>
        </p:nvSpPr>
        <p:spPr>
          <a:xfrm flipH="1">
            <a:off x="3219133" y="4181475"/>
            <a:ext cx="411162"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39" name="直接连接符 17438"/>
          <p:cNvSpPr/>
          <p:nvPr/>
        </p:nvSpPr>
        <p:spPr>
          <a:xfrm>
            <a:off x="3219133" y="4543425"/>
            <a:ext cx="411162" cy="3587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0" name="直接连接符 17439"/>
          <p:cNvSpPr/>
          <p:nvPr/>
        </p:nvSpPr>
        <p:spPr>
          <a:xfrm>
            <a:off x="3630295" y="4902200"/>
            <a:ext cx="3175"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1" name="直接连接符 17440"/>
          <p:cNvSpPr/>
          <p:nvPr/>
        </p:nvSpPr>
        <p:spPr>
          <a:xfrm rot="-5400000" flipH="1" flipV="1">
            <a:off x="3247708" y="5592763"/>
            <a:ext cx="355600" cy="4127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2" name="直接连接符 17441"/>
          <p:cNvSpPr/>
          <p:nvPr/>
        </p:nvSpPr>
        <p:spPr>
          <a:xfrm rot="-5400000" flipH="1">
            <a:off x="3244533" y="5951538"/>
            <a:ext cx="361950" cy="4127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3" name="直接连接符 17442"/>
          <p:cNvSpPr/>
          <p:nvPr/>
        </p:nvSpPr>
        <p:spPr>
          <a:xfrm rot="-5400000">
            <a:off x="3657283" y="5954713"/>
            <a:ext cx="361950" cy="4095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4" name="直接连接符 17443"/>
          <p:cNvSpPr/>
          <p:nvPr/>
        </p:nvSpPr>
        <p:spPr>
          <a:xfrm rot="-5400000">
            <a:off x="4451033" y="5573713"/>
            <a:ext cx="3175" cy="819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5" name="直接连接符 17444"/>
          <p:cNvSpPr/>
          <p:nvPr/>
        </p:nvSpPr>
        <p:spPr>
          <a:xfrm>
            <a:off x="4859020" y="5981700"/>
            <a:ext cx="409575" cy="3587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6" name="直接连接符 17445"/>
          <p:cNvSpPr/>
          <p:nvPr/>
        </p:nvSpPr>
        <p:spPr>
          <a:xfrm flipV="1">
            <a:off x="5274945" y="5972175"/>
            <a:ext cx="363538" cy="3683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7" name="直接连接符 17446"/>
          <p:cNvSpPr/>
          <p:nvPr/>
        </p:nvSpPr>
        <p:spPr>
          <a:xfrm flipH="1" flipV="1">
            <a:off x="5274945" y="5622925"/>
            <a:ext cx="363538" cy="3492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8" name="直接连接符 17447"/>
          <p:cNvSpPr/>
          <p:nvPr/>
        </p:nvSpPr>
        <p:spPr>
          <a:xfrm flipH="1" flipV="1">
            <a:off x="5268595" y="4902200"/>
            <a:ext cx="6350"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49" name="直接连接符 17448"/>
          <p:cNvSpPr/>
          <p:nvPr/>
        </p:nvSpPr>
        <p:spPr>
          <a:xfrm flipV="1">
            <a:off x="5274945" y="4543425"/>
            <a:ext cx="363538" cy="3587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0" name="直接连接符 17449"/>
          <p:cNvSpPr/>
          <p:nvPr/>
        </p:nvSpPr>
        <p:spPr>
          <a:xfrm flipV="1">
            <a:off x="5638483" y="4537075"/>
            <a:ext cx="865187" cy="63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1" name="直接连接符 17450"/>
          <p:cNvSpPr/>
          <p:nvPr/>
        </p:nvSpPr>
        <p:spPr>
          <a:xfrm>
            <a:off x="6503670" y="4543425"/>
            <a:ext cx="485775" cy="3587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2" name="直接连接符 17451"/>
          <p:cNvSpPr/>
          <p:nvPr/>
        </p:nvSpPr>
        <p:spPr>
          <a:xfrm>
            <a:off x="6975158" y="4899025"/>
            <a:ext cx="3175"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3" name="直接连接符 17452"/>
          <p:cNvSpPr/>
          <p:nvPr/>
        </p:nvSpPr>
        <p:spPr>
          <a:xfrm rot="-5400000" flipH="1" flipV="1">
            <a:off x="6590983" y="5591175"/>
            <a:ext cx="355600" cy="4127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4" name="直接连接符 17453"/>
          <p:cNvSpPr/>
          <p:nvPr/>
        </p:nvSpPr>
        <p:spPr>
          <a:xfrm rot="-5400000" flipH="1">
            <a:off x="6587808" y="5949950"/>
            <a:ext cx="361950" cy="4127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5" name="直接连接符 17454"/>
          <p:cNvSpPr/>
          <p:nvPr/>
        </p:nvSpPr>
        <p:spPr>
          <a:xfrm rot="-5400000">
            <a:off x="6998970" y="5951538"/>
            <a:ext cx="361950" cy="4095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6" name="直接连接符 17455"/>
          <p:cNvSpPr/>
          <p:nvPr/>
        </p:nvSpPr>
        <p:spPr>
          <a:xfrm rot="-5400000">
            <a:off x="7794308" y="5568950"/>
            <a:ext cx="3175" cy="8223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7" name="直接连接符 17456"/>
          <p:cNvSpPr/>
          <p:nvPr/>
        </p:nvSpPr>
        <p:spPr>
          <a:xfrm>
            <a:off x="8161020" y="5978525"/>
            <a:ext cx="406400" cy="3587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8" name="直接连接符 17457"/>
          <p:cNvSpPr/>
          <p:nvPr/>
        </p:nvSpPr>
        <p:spPr>
          <a:xfrm flipV="1">
            <a:off x="8573770" y="5972175"/>
            <a:ext cx="363538" cy="3651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59" name="直接连接符 17458"/>
          <p:cNvSpPr/>
          <p:nvPr/>
        </p:nvSpPr>
        <p:spPr>
          <a:xfrm flipH="1" flipV="1">
            <a:off x="8573770" y="5622925"/>
            <a:ext cx="363538" cy="3492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0" name="直接连接符 17459"/>
          <p:cNvSpPr/>
          <p:nvPr/>
        </p:nvSpPr>
        <p:spPr>
          <a:xfrm flipH="1" flipV="1">
            <a:off x="8567420" y="4899025"/>
            <a:ext cx="6350" cy="723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1" name="直接连接符 17460"/>
          <p:cNvSpPr/>
          <p:nvPr/>
        </p:nvSpPr>
        <p:spPr>
          <a:xfrm flipV="1">
            <a:off x="8556308" y="4543425"/>
            <a:ext cx="381000"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2" name="直接连接符 17461"/>
          <p:cNvSpPr/>
          <p:nvPr/>
        </p:nvSpPr>
        <p:spPr>
          <a:xfrm flipH="1" flipV="1">
            <a:off x="8573770" y="4181475"/>
            <a:ext cx="363538"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3" name="直接连接符 17462"/>
          <p:cNvSpPr/>
          <p:nvPr/>
        </p:nvSpPr>
        <p:spPr>
          <a:xfrm flipH="1">
            <a:off x="8207058" y="4181475"/>
            <a:ext cx="366712"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4" name="直接连接符 17463"/>
          <p:cNvSpPr/>
          <p:nvPr/>
        </p:nvSpPr>
        <p:spPr>
          <a:xfrm flipH="1">
            <a:off x="7384733" y="4537075"/>
            <a:ext cx="822325" cy="63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5" name="直接连接符 17464"/>
          <p:cNvSpPr/>
          <p:nvPr/>
        </p:nvSpPr>
        <p:spPr>
          <a:xfrm flipH="1" flipV="1">
            <a:off x="6989445" y="4181475"/>
            <a:ext cx="395288"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6" name="直接连接符 17465"/>
          <p:cNvSpPr/>
          <p:nvPr/>
        </p:nvSpPr>
        <p:spPr>
          <a:xfrm flipV="1">
            <a:off x="6989445" y="3460750"/>
            <a:ext cx="3175"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7" name="直接连接符 17466"/>
          <p:cNvSpPr/>
          <p:nvPr/>
        </p:nvSpPr>
        <p:spPr>
          <a:xfrm rot="-5400000">
            <a:off x="7027545" y="3068638"/>
            <a:ext cx="361950" cy="4095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8" name="直接连接符 17467"/>
          <p:cNvSpPr/>
          <p:nvPr/>
        </p:nvSpPr>
        <p:spPr>
          <a:xfrm rot="-5400000">
            <a:off x="7822883" y="2686050"/>
            <a:ext cx="3175" cy="8223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69" name="直接连接符 17468"/>
          <p:cNvSpPr/>
          <p:nvPr/>
        </p:nvSpPr>
        <p:spPr>
          <a:xfrm>
            <a:off x="8189595" y="3095625"/>
            <a:ext cx="406400" cy="3587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0" name="直接连接符 17469"/>
          <p:cNvSpPr/>
          <p:nvPr/>
        </p:nvSpPr>
        <p:spPr>
          <a:xfrm flipV="1">
            <a:off x="8602345" y="3089275"/>
            <a:ext cx="363538" cy="3651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1" name="直接连接符 17470"/>
          <p:cNvSpPr/>
          <p:nvPr/>
        </p:nvSpPr>
        <p:spPr>
          <a:xfrm flipH="1" flipV="1">
            <a:off x="8602345" y="2740025"/>
            <a:ext cx="363538" cy="3492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2" name="直接连接符 17471"/>
          <p:cNvSpPr/>
          <p:nvPr/>
        </p:nvSpPr>
        <p:spPr>
          <a:xfrm flipH="1" flipV="1">
            <a:off x="8556308" y="2016125"/>
            <a:ext cx="6350" cy="723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3" name="直接连接符 17472"/>
          <p:cNvSpPr/>
          <p:nvPr/>
        </p:nvSpPr>
        <p:spPr>
          <a:xfrm flipV="1">
            <a:off x="8584883" y="1660525"/>
            <a:ext cx="381000"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4" name="直接连接符 17473"/>
          <p:cNvSpPr/>
          <p:nvPr/>
        </p:nvSpPr>
        <p:spPr>
          <a:xfrm flipH="1" flipV="1">
            <a:off x="8602345" y="1298575"/>
            <a:ext cx="363538"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5" name="直接连接符 17474"/>
          <p:cNvSpPr/>
          <p:nvPr/>
        </p:nvSpPr>
        <p:spPr>
          <a:xfrm flipH="1">
            <a:off x="8235633" y="1298575"/>
            <a:ext cx="366712"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6" name="直接连接符 17475"/>
          <p:cNvSpPr/>
          <p:nvPr/>
        </p:nvSpPr>
        <p:spPr>
          <a:xfrm flipH="1">
            <a:off x="7413308" y="1654175"/>
            <a:ext cx="822325" cy="63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7" name="直接连接符 17476"/>
          <p:cNvSpPr/>
          <p:nvPr/>
        </p:nvSpPr>
        <p:spPr>
          <a:xfrm flipH="1" flipV="1">
            <a:off x="7018020" y="1298575"/>
            <a:ext cx="395288"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8" name="直接连接符 17477"/>
          <p:cNvSpPr/>
          <p:nvPr/>
        </p:nvSpPr>
        <p:spPr>
          <a:xfrm flipH="1">
            <a:off x="6608445" y="1301750"/>
            <a:ext cx="4095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79" name="直接连接符 17478"/>
          <p:cNvSpPr/>
          <p:nvPr/>
        </p:nvSpPr>
        <p:spPr>
          <a:xfrm>
            <a:off x="6608445" y="1663700"/>
            <a:ext cx="409575" cy="3587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0" name="直接连接符 17479"/>
          <p:cNvSpPr/>
          <p:nvPr/>
        </p:nvSpPr>
        <p:spPr>
          <a:xfrm>
            <a:off x="7032308" y="2022475"/>
            <a:ext cx="3175" cy="7207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1" name="直接连接符 17480"/>
          <p:cNvSpPr/>
          <p:nvPr/>
        </p:nvSpPr>
        <p:spPr>
          <a:xfrm rot="-5400000" flipH="1" flipV="1">
            <a:off x="6637020" y="2714625"/>
            <a:ext cx="355600" cy="4127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2" name="直接连接符 17481"/>
          <p:cNvSpPr/>
          <p:nvPr/>
        </p:nvSpPr>
        <p:spPr>
          <a:xfrm flipH="1">
            <a:off x="5638483" y="3079750"/>
            <a:ext cx="969962"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3" name="直接连接符 17482"/>
          <p:cNvSpPr/>
          <p:nvPr/>
        </p:nvSpPr>
        <p:spPr>
          <a:xfrm flipH="1" flipV="1">
            <a:off x="5322570" y="2740025"/>
            <a:ext cx="358775" cy="3492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4" name="直接连接符 17483"/>
          <p:cNvSpPr/>
          <p:nvPr/>
        </p:nvSpPr>
        <p:spPr>
          <a:xfrm flipH="1" flipV="1">
            <a:off x="5271770" y="2016125"/>
            <a:ext cx="7938" cy="723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5" name="直接连接符 17484"/>
          <p:cNvSpPr/>
          <p:nvPr/>
        </p:nvSpPr>
        <p:spPr>
          <a:xfrm flipV="1">
            <a:off x="5300345" y="1660525"/>
            <a:ext cx="381000"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6" name="直接连接符 17485"/>
          <p:cNvSpPr/>
          <p:nvPr/>
        </p:nvSpPr>
        <p:spPr>
          <a:xfrm flipH="1" flipV="1">
            <a:off x="5322570" y="1298575"/>
            <a:ext cx="3587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7" name="直接连接符 17486"/>
          <p:cNvSpPr/>
          <p:nvPr/>
        </p:nvSpPr>
        <p:spPr>
          <a:xfrm flipH="1">
            <a:off x="4952683" y="1298575"/>
            <a:ext cx="369887"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8" name="直接连接符 17487"/>
          <p:cNvSpPr/>
          <p:nvPr/>
        </p:nvSpPr>
        <p:spPr>
          <a:xfrm flipH="1">
            <a:off x="4039870" y="1654175"/>
            <a:ext cx="912813" cy="63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65" name="文本框 17488"/>
          <p:cNvSpPr txBox="1"/>
          <p:nvPr/>
        </p:nvSpPr>
        <p:spPr>
          <a:xfrm>
            <a:off x="1682433" y="1658938"/>
            <a:ext cx="671512" cy="4319587"/>
          </a:xfrm>
          <a:prstGeom prst="rect">
            <a:avLst/>
          </a:prstGeom>
          <a:noFill/>
          <a:ln w="9525">
            <a:noFill/>
          </a:ln>
        </p:spPr>
        <p:txBody>
          <a:bodyPr vert="eaVert" anchor="t">
            <a:spAutoFit/>
          </a:bodyPr>
          <a:p>
            <a:pPr lvl="0">
              <a:spcBef>
                <a:spcPct val="50000"/>
              </a:spcBef>
            </a:pPr>
            <a:r>
              <a:rPr lang="en-US" altLang="zh-CN" sz="3200">
                <a:latin typeface="Arial" panose="020B0604020202020204" charset="-116"/>
                <a:ea typeface="宋体" panose="02010600030101010101" pitchFamily="2" charset="-122"/>
              </a:rPr>
              <a:t>64</a:t>
            </a:r>
            <a:r>
              <a:rPr lang="zh-CN" altLang="en-US" sz="3200">
                <a:latin typeface="Arial" panose="020B0604020202020204" charset="-116"/>
                <a:ea typeface="宋体" panose="02010600030101010101" pitchFamily="2" charset="-122"/>
              </a:rPr>
              <a:t>等分方格</a:t>
            </a:r>
            <a:endParaRPr lang="zh-CN" altLang="en-US" sz="3200">
              <a:latin typeface="Arial" panose="020B0604020202020204" charset="-116"/>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25"/>
                                        </p:tgtEl>
                                        <p:attrNameLst>
                                          <p:attrName>style.visibility</p:attrName>
                                        </p:attrNameLst>
                                      </p:cBhvr>
                                      <p:to>
                                        <p:strVal val="visible"/>
                                      </p:to>
                                    </p:set>
                                    <p:animEffect transition="in" filter="wipe(right)">
                                      <p:cBhvr>
                                        <p:cTn id="7" dur="100"/>
                                        <p:tgtEl>
                                          <p:spTgt spid="1742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7426"/>
                                        </p:tgtEl>
                                        <p:attrNameLst>
                                          <p:attrName>style.visibility</p:attrName>
                                        </p:attrNameLst>
                                      </p:cBhvr>
                                      <p:to>
                                        <p:strVal val="visible"/>
                                      </p:to>
                                    </p:set>
                                    <p:animEffect transition="in" filter="wipe(right)">
                                      <p:cBhvr>
                                        <p:cTn id="11" dur="100"/>
                                        <p:tgtEl>
                                          <p:spTgt spid="174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427"/>
                                        </p:tgtEl>
                                        <p:attrNameLst>
                                          <p:attrName>style.visibility</p:attrName>
                                        </p:attrNameLst>
                                      </p:cBhvr>
                                      <p:to>
                                        <p:strVal val="visible"/>
                                      </p:to>
                                    </p:set>
                                    <p:animEffect transition="in" filter="wipe(left)">
                                      <p:cBhvr>
                                        <p:cTn id="15" dur="100"/>
                                        <p:tgtEl>
                                          <p:spTgt spid="1742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428"/>
                                        </p:tgtEl>
                                        <p:attrNameLst>
                                          <p:attrName>style.visibility</p:attrName>
                                        </p:attrNameLst>
                                      </p:cBhvr>
                                      <p:to>
                                        <p:strVal val="visible"/>
                                      </p:to>
                                    </p:set>
                                    <p:animEffect transition="in" filter="wipe(up)">
                                      <p:cBhvr>
                                        <p:cTn id="19" dur="100"/>
                                        <p:tgtEl>
                                          <p:spTgt spid="1742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429"/>
                                        </p:tgtEl>
                                        <p:attrNameLst>
                                          <p:attrName>style.visibility</p:attrName>
                                        </p:attrNameLst>
                                      </p:cBhvr>
                                      <p:to>
                                        <p:strVal val="visible"/>
                                      </p:to>
                                    </p:set>
                                    <p:animEffect transition="in" filter="wipe(right)">
                                      <p:cBhvr>
                                        <p:cTn id="23" dur="100"/>
                                        <p:tgtEl>
                                          <p:spTgt spid="1742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430"/>
                                        </p:tgtEl>
                                        <p:attrNameLst>
                                          <p:attrName>style.visibility</p:attrName>
                                        </p:attrNameLst>
                                      </p:cBhvr>
                                      <p:to>
                                        <p:strVal val="visible"/>
                                      </p:to>
                                    </p:set>
                                    <p:animEffect transition="in" filter="wipe(left)">
                                      <p:cBhvr>
                                        <p:cTn id="27" dur="100"/>
                                        <p:tgtEl>
                                          <p:spTgt spid="1743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431"/>
                                        </p:tgtEl>
                                        <p:attrNameLst>
                                          <p:attrName>style.visibility</p:attrName>
                                        </p:attrNameLst>
                                      </p:cBhvr>
                                      <p:to>
                                        <p:strVal val="visible"/>
                                      </p:to>
                                    </p:set>
                                    <p:animEffect transition="in" filter="wipe(left)">
                                      <p:cBhvr>
                                        <p:cTn id="31" dur="100"/>
                                        <p:tgtEl>
                                          <p:spTgt spid="1743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7432"/>
                                        </p:tgtEl>
                                        <p:attrNameLst>
                                          <p:attrName>style.visibility</p:attrName>
                                        </p:attrNameLst>
                                      </p:cBhvr>
                                      <p:to>
                                        <p:strVal val="visible"/>
                                      </p:to>
                                    </p:set>
                                    <p:animEffect transition="in" filter="wipe(left)">
                                      <p:cBhvr>
                                        <p:cTn id="35" dur="100"/>
                                        <p:tgtEl>
                                          <p:spTgt spid="17432"/>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7433"/>
                                        </p:tgtEl>
                                        <p:attrNameLst>
                                          <p:attrName>style.visibility</p:attrName>
                                        </p:attrNameLst>
                                      </p:cBhvr>
                                      <p:to>
                                        <p:strVal val="visible"/>
                                      </p:to>
                                    </p:set>
                                    <p:animEffect transition="in" filter="wipe(left)">
                                      <p:cBhvr>
                                        <p:cTn id="39" dur="100"/>
                                        <p:tgtEl>
                                          <p:spTgt spid="17433"/>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7434"/>
                                        </p:tgtEl>
                                        <p:attrNameLst>
                                          <p:attrName>style.visibility</p:attrName>
                                        </p:attrNameLst>
                                      </p:cBhvr>
                                      <p:to>
                                        <p:strVal val="visible"/>
                                      </p:to>
                                    </p:set>
                                    <p:animEffect transition="in" filter="wipe(up)">
                                      <p:cBhvr>
                                        <p:cTn id="43" dur="100"/>
                                        <p:tgtEl>
                                          <p:spTgt spid="17434"/>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7435"/>
                                        </p:tgtEl>
                                        <p:attrNameLst>
                                          <p:attrName>style.visibility</p:attrName>
                                        </p:attrNameLst>
                                      </p:cBhvr>
                                      <p:to>
                                        <p:strVal val="visible"/>
                                      </p:to>
                                    </p:set>
                                    <p:animEffect transition="in" filter="wipe(right)">
                                      <p:cBhvr>
                                        <p:cTn id="47" dur="100"/>
                                        <p:tgtEl>
                                          <p:spTgt spid="17435"/>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7436"/>
                                        </p:tgtEl>
                                        <p:attrNameLst>
                                          <p:attrName>style.visibility</p:attrName>
                                        </p:attrNameLst>
                                      </p:cBhvr>
                                      <p:to>
                                        <p:strVal val="visible"/>
                                      </p:to>
                                    </p:set>
                                    <p:animEffect transition="in" filter="wipe(right)">
                                      <p:cBhvr>
                                        <p:cTn id="51" dur="100"/>
                                        <p:tgtEl>
                                          <p:spTgt spid="17436"/>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17437"/>
                                        </p:tgtEl>
                                        <p:attrNameLst>
                                          <p:attrName>style.visibility</p:attrName>
                                        </p:attrNameLst>
                                      </p:cBhvr>
                                      <p:to>
                                        <p:strVal val="visible"/>
                                      </p:to>
                                    </p:set>
                                    <p:animEffect transition="in" filter="wipe(right)">
                                      <p:cBhvr>
                                        <p:cTn id="55" dur="100"/>
                                        <p:tgtEl>
                                          <p:spTgt spid="17437"/>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17438"/>
                                        </p:tgtEl>
                                        <p:attrNameLst>
                                          <p:attrName>style.visibility</p:attrName>
                                        </p:attrNameLst>
                                      </p:cBhvr>
                                      <p:to>
                                        <p:strVal val="visible"/>
                                      </p:to>
                                    </p:set>
                                    <p:animEffect transition="in" filter="wipe(right)">
                                      <p:cBhvr>
                                        <p:cTn id="59" dur="100"/>
                                        <p:tgtEl>
                                          <p:spTgt spid="1743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7439"/>
                                        </p:tgtEl>
                                        <p:attrNameLst>
                                          <p:attrName>style.visibility</p:attrName>
                                        </p:attrNameLst>
                                      </p:cBhvr>
                                      <p:to>
                                        <p:strVal val="visible"/>
                                      </p:to>
                                    </p:set>
                                    <p:animEffect transition="in" filter="wipe(left)">
                                      <p:cBhvr>
                                        <p:cTn id="63" dur="100"/>
                                        <p:tgtEl>
                                          <p:spTgt spid="17439"/>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17440"/>
                                        </p:tgtEl>
                                        <p:attrNameLst>
                                          <p:attrName>style.visibility</p:attrName>
                                        </p:attrNameLst>
                                      </p:cBhvr>
                                      <p:to>
                                        <p:strVal val="visible"/>
                                      </p:to>
                                    </p:set>
                                    <p:animEffect transition="in" filter="wipe(up)">
                                      <p:cBhvr>
                                        <p:cTn id="67" dur="100"/>
                                        <p:tgtEl>
                                          <p:spTgt spid="17440"/>
                                        </p:tgtEl>
                                      </p:cBhvr>
                                    </p:animEffect>
                                  </p:childTnLst>
                                </p:cTn>
                              </p:par>
                            </p:childTnLst>
                          </p:cTn>
                        </p:par>
                        <p:par>
                          <p:cTn id="68" fill="hold">
                            <p:stCondLst>
                              <p:cond delay="8000"/>
                            </p:stCondLst>
                            <p:childTnLst>
                              <p:par>
                                <p:cTn id="69" presetID="22" presetClass="entr" presetSubtype="2" fill="hold" nodeType="afterEffect">
                                  <p:stCondLst>
                                    <p:cond delay="0"/>
                                  </p:stCondLst>
                                  <p:childTnLst>
                                    <p:set>
                                      <p:cBhvr>
                                        <p:cTn id="70" dur="1" fill="hold">
                                          <p:stCondLst>
                                            <p:cond delay="0"/>
                                          </p:stCondLst>
                                        </p:cTn>
                                        <p:tgtEl>
                                          <p:spTgt spid="17441"/>
                                        </p:tgtEl>
                                        <p:attrNameLst>
                                          <p:attrName>style.visibility</p:attrName>
                                        </p:attrNameLst>
                                      </p:cBhvr>
                                      <p:to>
                                        <p:strVal val="visible"/>
                                      </p:to>
                                    </p:set>
                                    <p:animEffect transition="in" filter="wipe(right)">
                                      <p:cBhvr>
                                        <p:cTn id="71" dur="100"/>
                                        <p:tgtEl>
                                          <p:spTgt spid="1744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17442"/>
                                        </p:tgtEl>
                                        <p:attrNameLst>
                                          <p:attrName>style.visibility</p:attrName>
                                        </p:attrNameLst>
                                      </p:cBhvr>
                                      <p:to>
                                        <p:strVal val="visible"/>
                                      </p:to>
                                    </p:set>
                                    <p:animEffect transition="in" filter="wipe(left)">
                                      <p:cBhvr>
                                        <p:cTn id="75" dur="100"/>
                                        <p:tgtEl>
                                          <p:spTgt spid="17442"/>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17443"/>
                                        </p:tgtEl>
                                        <p:attrNameLst>
                                          <p:attrName>style.visibility</p:attrName>
                                        </p:attrNameLst>
                                      </p:cBhvr>
                                      <p:to>
                                        <p:strVal val="visible"/>
                                      </p:to>
                                    </p:set>
                                    <p:animEffect transition="in" filter="wipe(left)">
                                      <p:cBhvr>
                                        <p:cTn id="79" dur="100"/>
                                        <p:tgtEl>
                                          <p:spTgt spid="17443"/>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17444"/>
                                        </p:tgtEl>
                                        <p:attrNameLst>
                                          <p:attrName>style.visibility</p:attrName>
                                        </p:attrNameLst>
                                      </p:cBhvr>
                                      <p:to>
                                        <p:strVal val="visible"/>
                                      </p:to>
                                    </p:set>
                                    <p:animEffect transition="in" filter="wipe(left)">
                                      <p:cBhvr>
                                        <p:cTn id="83" dur="100"/>
                                        <p:tgtEl>
                                          <p:spTgt spid="17444"/>
                                        </p:tgtEl>
                                      </p:cBhvr>
                                    </p:animEffect>
                                  </p:childTnLst>
                                </p:cTn>
                              </p:par>
                            </p:childTnLst>
                          </p:cTn>
                        </p:par>
                        <p:par>
                          <p:cTn id="84" fill="hold">
                            <p:stCondLst>
                              <p:cond delay="10000"/>
                            </p:stCondLst>
                            <p:childTnLst>
                              <p:par>
                                <p:cTn id="85" presetID="22" presetClass="entr" presetSubtype="8" fill="hold" nodeType="afterEffect">
                                  <p:stCondLst>
                                    <p:cond delay="0"/>
                                  </p:stCondLst>
                                  <p:childTnLst>
                                    <p:set>
                                      <p:cBhvr>
                                        <p:cTn id="86" dur="1" fill="hold">
                                          <p:stCondLst>
                                            <p:cond delay="0"/>
                                          </p:stCondLst>
                                        </p:cTn>
                                        <p:tgtEl>
                                          <p:spTgt spid="17445"/>
                                        </p:tgtEl>
                                        <p:attrNameLst>
                                          <p:attrName>style.visibility</p:attrName>
                                        </p:attrNameLst>
                                      </p:cBhvr>
                                      <p:to>
                                        <p:strVal val="visible"/>
                                      </p:to>
                                    </p:set>
                                    <p:animEffect transition="in" filter="wipe(left)">
                                      <p:cBhvr>
                                        <p:cTn id="87" dur="100"/>
                                        <p:tgtEl>
                                          <p:spTgt spid="17445"/>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17446"/>
                                        </p:tgtEl>
                                        <p:attrNameLst>
                                          <p:attrName>style.visibility</p:attrName>
                                        </p:attrNameLst>
                                      </p:cBhvr>
                                      <p:to>
                                        <p:strVal val="visible"/>
                                      </p:to>
                                    </p:set>
                                    <p:animEffect transition="in" filter="wipe(left)">
                                      <p:cBhvr>
                                        <p:cTn id="91" dur="100"/>
                                        <p:tgtEl>
                                          <p:spTgt spid="17446"/>
                                        </p:tgtEl>
                                      </p:cBhvr>
                                    </p:animEffect>
                                  </p:childTnLst>
                                </p:cTn>
                              </p:par>
                            </p:childTnLst>
                          </p:cTn>
                        </p:par>
                        <p:par>
                          <p:cTn id="92" fill="hold">
                            <p:stCondLst>
                              <p:cond delay="11000"/>
                            </p:stCondLst>
                            <p:childTnLst>
                              <p:par>
                                <p:cTn id="93" presetID="22" presetClass="entr" presetSubtype="2" fill="hold" nodeType="afterEffect">
                                  <p:stCondLst>
                                    <p:cond delay="0"/>
                                  </p:stCondLst>
                                  <p:childTnLst>
                                    <p:set>
                                      <p:cBhvr>
                                        <p:cTn id="94" dur="1" fill="hold">
                                          <p:stCondLst>
                                            <p:cond delay="0"/>
                                          </p:stCondLst>
                                        </p:cTn>
                                        <p:tgtEl>
                                          <p:spTgt spid="17447"/>
                                        </p:tgtEl>
                                        <p:attrNameLst>
                                          <p:attrName>style.visibility</p:attrName>
                                        </p:attrNameLst>
                                      </p:cBhvr>
                                      <p:to>
                                        <p:strVal val="visible"/>
                                      </p:to>
                                    </p:set>
                                    <p:animEffect transition="in" filter="wipe(right)">
                                      <p:cBhvr>
                                        <p:cTn id="95" dur="100"/>
                                        <p:tgtEl>
                                          <p:spTgt spid="17447"/>
                                        </p:tgtEl>
                                      </p:cBhvr>
                                    </p:animEffect>
                                  </p:childTnLst>
                                </p:cTn>
                              </p:par>
                            </p:childTnLst>
                          </p:cTn>
                        </p:par>
                        <p:par>
                          <p:cTn id="96" fill="hold">
                            <p:stCondLst>
                              <p:cond delay="11500"/>
                            </p:stCondLst>
                            <p:childTnLst>
                              <p:par>
                                <p:cTn id="97" presetID="22" presetClass="entr" presetSubtype="4" fill="hold" nodeType="afterEffect">
                                  <p:stCondLst>
                                    <p:cond delay="0"/>
                                  </p:stCondLst>
                                  <p:childTnLst>
                                    <p:set>
                                      <p:cBhvr>
                                        <p:cTn id="98" dur="1" fill="hold">
                                          <p:stCondLst>
                                            <p:cond delay="0"/>
                                          </p:stCondLst>
                                        </p:cTn>
                                        <p:tgtEl>
                                          <p:spTgt spid="17448"/>
                                        </p:tgtEl>
                                        <p:attrNameLst>
                                          <p:attrName>style.visibility</p:attrName>
                                        </p:attrNameLst>
                                      </p:cBhvr>
                                      <p:to>
                                        <p:strVal val="visible"/>
                                      </p:to>
                                    </p:set>
                                    <p:animEffect transition="in" filter="wipe(down)">
                                      <p:cBhvr>
                                        <p:cTn id="99" dur="100"/>
                                        <p:tgtEl>
                                          <p:spTgt spid="17448"/>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17449"/>
                                        </p:tgtEl>
                                        <p:attrNameLst>
                                          <p:attrName>style.visibility</p:attrName>
                                        </p:attrNameLst>
                                      </p:cBhvr>
                                      <p:to>
                                        <p:strVal val="visible"/>
                                      </p:to>
                                    </p:set>
                                    <p:animEffect transition="in" filter="wipe(left)">
                                      <p:cBhvr>
                                        <p:cTn id="103" dur="100"/>
                                        <p:tgtEl>
                                          <p:spTgt spid="17449"/>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17450"/>
                                        </p:tgtEl>
                                        <p:attrNameLst>
                                          <p:attrName>style.visibility</p:attrName>
                                        </p:attrNameLst>
                                      </p:cBhvr>
                                      <p:to>
                                        <p:strVal val="visible"/>
                                      </p:to>
                                    </p:set>
                                    <p:animEffect transition="in" filter="wipe(left)">
                                      <p:cBhvr>
                                        <p:cTn id="107" dur="100"/>
                                        <p:tgtEl>
                                          <p:spTgt spid="17450"/>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17451"/>
                                        </p:tgtEl>
                                        <p:attrNameLst>
                                          <p:attrName>style.visibility</p:attrName>
                                        </p:attrNameLst>
                                      </p:cBhvr>
                                      <p:to>
                                        <p:strVal val="visible"/>
                                      </p:to>
                                    </p:set>
                                    <p:animEffect transition="in" filter="wipe(left)">
                                      <p:cBhvr>
                                        <p:cTn id="111" dur="100"/>
                                        <p:tgtEl>
                                          <p:spTgt spid="17451"/>
                                        </p:tgtEl>
                                      </p:cBhvr>
                                    </p:animEffect>
                                  </p:childTnLst>
                                </p:cTn>
                              </p:par>
                            </p:childTnLst>
                          </p:cTn>
                        </p:par>
                        <p:par>
                          <p:cTn id="112" fill="hold">
                            <p:stCondLst>
                              <p:cond delay="13500"/>
                            </p:stCondLst>
                            <p:childTnLst>
                              <p:par>
                                <p:cTn id="113" presetID="22" presetClass="entr" presetSubtype="1" fill="hold" nodeType="afterEffect">
                                  <p:stCondLst>
                                    <p:cond delay="0"/>
                                  </p:stCondLst>
                                  <p:childTnLst>
                                    <p:set>
                                      <p:cBhvr>
                                        <p:cTn id="114" dur="1" fill="hold">
                                          <p:stCondLst>
                                            <p:cond delay="0"/>
                                          </p:stCondLst>
                                        </p:cTn>
                                        <p:tgtEl>
                                          <p:spTgt spid="17452"/>
                                        </p:tgtEl>
                                        <p:attrNameLst>
                                          <p:attrName>style.visibility</p:attrName>
                                        </p:attrNameLst>
                                      </p:cBhvr>
                                      <p:to>
                                        <p:strVal val="visible"/>
                                      </p:to>
                                    </p:set>
                                    <p:animEffect transition="in" filter="wipe(up)">
                                      <p:cBhvr>
                                        <p:cTn id="115" dur="100"/>
                                        <p:tgtEl>
                                          <p:spTgt spid="17452"/>
                                        </p:tgtEl>
                                      </p:cBhvr>
                                    </p:animEffect>
                                  </p:childTnLst>
                                </p:cTn>
                              </p:par>
                            </p:childTnLst>
                          </p:cTn>
                        </p:par>
                        <p:par>
                          <p:cTn id="116" fill="hold">
                            <p:stCondLst>
                              <p:cond delay="14000"/>
                            </p:stCondLst>
                            <p:childTnLst>
                              <p:par>
                                <p:cTn id="117" presetID="22" presetClass="entr" presetSubtype="2" fill="hold" nodeType="afterEffect">
                                  <p:stCondLst>
                                    <p:cond delay="0"/>
                                  </p:stCondLst>
                                  <p:childTnLst>
                                    <p:set>
                                      <p:cBhvr>
                                        <p:cTn id="118" dur="1" fill="hold">
                                          <p:stCondLst>
                                            <p:cond delay="0"/>
                                          </p:stCondLst>
                                        </p:cTn>
                                        <p:tgtEl>
                                          <p:spTgt spid="17453"/>
                                        </p:tgtEl>
                                        <p:attrNameLst>
                                          <p:attrName>style.visibility</p:attrName>
                                        </p:attrNameLst>
                                      </p:cBhvr>
                                      <p:to>
                                        <p:strVal val="visible"/>
                                      </p:to>
                                    </p:set>
                                    <p:animEffect transition="in" filter="wipe(right)">
                                      <p:cBhvr>
                                        <p:cTn id="119" dur="100"/>
                                        <p:tgtEl>
                                          <p:spTgt spid="17453"/>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17454"/>
                                        </p:tgtEl>
                                        <p:attrNameLst>
                                          <p:attrName>style.visibility</p:attrName>
                                        </p:attrNameLst>
                                      </p:cBhvr>
                                      <p:to>
                                        <p:strVal val="visible"/>
                                      </p:to>
                                    </p:set>
                                    <p:animEffect transition="in" filter="wipe(left)">
                                      <p:cBhvr>
                                        <p:cTn id="123" dur="100"/>
                                        <p:tgtEl>
                                          <p:spTgt spid="17454"/>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17455"/>
                                        </p:tgtEl>
                                        <p:attrNameLst>
                                          <p:attrName>style.visibility</p:attrName>
                                        </p:attrNameLst>
                                      </p:cBhvr>
                                      <p:to>
                                        <p:strVal val="visible"/>
                                      </p:to>
                                    </p:set>
                                    <p:animEffect transition="in" filter="wipe(left)">
                                      <p:cBhvr>
                                        <p:cTn id="127" dur="100"/>
                                        <p:tgtEl>
                                          <p:spTgt spid="17455"/>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17456"/>
                                        </p:tgtEl>
                                        <p:attrNameLst>
                                          <p:attrName>style.visibility</p:attrName>
                                        </p:attrNameLst>
                                      </p:cBhvr>
                                      <p:to>
                                        <p:strVal val="visible"/>
                                      </p:to>
                                    </p:set>
                                    <p:animEffect transition="in" filter="wipe(left)">
                                      <p:cBhvr>
                                        <p:cTn id="131" dur="100"/>
                                        <p:tgtEl>
                                          <p:spTgt spid="17456"/>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17457"/>
                                        </p:tgtEl>
                                        <p:attrNameLst>
                                          <p:attrName>style.visibility</p:attrName>
                                        </p:attrNameLst>
                                      </p:cBhvr>
                                      <p:to>
                                        <p:strVal val="visible"/>
                                      </p:to>
                                    </p:set>
                                    <p:animEffect transition="in" filter="wipe(left)">
                                      <p:cBhvr>
                                        <p:cTn id="135" dur="100"/>
                                        <p:tgtEl>
                                          <p:spTgt spid="17457"/>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17458"/>
                                        </p:tgtEl>
                                        <p:attrNameLst>
                                          <p:attrName>style.visibility</p:attrName>
                                        </p:attrNameLst>
                                      </p:cBhvr>
                                      <p:to>
                                        <p:strVal val="visible"/>
                                      </p:to>
                                    </p:set>
                                    <p:animEffect transition="in" filter="wipe(left)">
                                      <p:cBhvr>
                                        <p:cTn id="139" dur="100"/>
                                        <p:tgtEl>
                                          <p:spTgt spid="17458"/>
                                        </p:tgtEl>
                                      </p:cBhvr>
                                    </p:animEffect>
                                  </p:childTnLst>
                                </p:cTn>
                              </p:par>
                            </p:childTnLst>
                          </p:cTn>
                        </p:par>
                        <p:par>
                          <p:cTn id="140" fill="hold">
                            <p:stCondLst>
                              <p:cond delay="17000"/>
                            </p:stCondLst>
                            <p:childTnLst>
                              <p:par>
                                <p:cTn id="141" presetID="22" presetClass="entr" presetSubtype="2" fill="hold" nodeType="afterEffect">
                                  <p:stCondLst>
                                    <p:cond delay="0"/>
                                  </p:stCondLst>
                                  <p:childTnLst>
                                    <p:set>
                                      <p:cBhvr>
                                        <p:cTn id="142" dur="1" fill="hold">
                                          <p:stCondLst>
                                            <p:cond delay="0"/>
                                          </p:stCondLst>
                                        </p:cTn>
                                        <p:tgtEl>
                                          <p:spTgt spid="17459"/>
                                        </p:tgtEl>
                                        <p:attrNameLst>
                                          <p:attrName>style.visibility</p:attrName>
                                        </p:attrNameLst>
                                      </p:cBhvr>
                                      <p:to>
                                        <p:strVal val="visible"/>
                                      </p:to>
                                    </p:set>
                                    <p:animEffect transition="in" filter="wipe(right)">
                                      <p:cBhvr>
                                        <p:cTn id="143" dur="100"/>
                                        <p:tgtEl>
                                          <p:spTgt spid="17459"/>
                                        </p:tgtEl>
                                      </p:cBhvr>
                                    </p:animEffect>
                                  </p:childTnLst>
                                </p:cTn>
                              </p:par>
                            </p:childTnLst>
                          </p:cTn>
                        </p:par>
                        <p:par>
                          <p:cTn id="144" fill="hold">
                            <p:stCondLst>
                              <p:cond delay="17500"/>
                            </p:stCondLst>
                            <p:childTnLst>
                              <p:par>
                                <p:cTn id="145" presetID="22" presetClass="entr" presetSubtype="4" fill="hold" nodeType="afterEffect">
                                  <p:stCondLst>
                                    <p:cond delay="0"/>
                                  </p:stCondLst>
                                  <p:childTnLst>
                                    <p:set>
                                      <p:cBhvr>
                                        <p:cTn id="146" dur="1" fill="hold">
                                          <p:stCondLst>
                                            <p:cond delay="0"/>
                                          </p:stCondLst>
                                        </p:cTn>
                                        <p:tgtEl>
                                          <p:spTgt spid="17460"/>
                                        </p:tgtEl>
                                        <p:attrNameLst>
                                          <p:attrName>style.visibility</p:attrName>
                                        </p:attrNameLst>
                                      </p:cBhvr>
                                      <p:to>
                                        <p:strVal val="visible"/>
                                      </p:to>
                                    </p:set>
                                    <p:animEffect transition="in" filter="wipe(down)">
                                      <p:cBhvr>
                                        <p:cTn id="147" dur="100"/>
                                        <p:tgtEl>
                                          <p:spTgt spid="17460"/>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17461"/>
                                        </p:tgtEl>
                                        <p:attrNameLst>
                                          <p:attrName>style.visibility</p:attrName>
                                        </p:attrNameLst>
                                      </p:cBhvr>
                                      <p:to>
                                        <p:strVal val="visible"/>
                                      </p:to>
                                    </p:set>
                                    <p:animEffect transition="in" filter="wipe(left)">
                                      <p:cBhvr>
                                        <p:cTn id="151" dur="100"/>
                                        <p:tgtEl>
                                          <p:spTgt spid="17461"/>
                                        </p:tgtEl>
                                      </p:cBhvr>
                                    </p:animEffect>
                                  </p:childTnLst>
                                </p:cTn>
                              </p:par>
                            </p:childTnLst>
                          </p:cTn>
                        </p:par>
                        <p:par>
                          <p:cTn id="152" fill="hold">
                            <p:stCondLst>
                              <p:cond delay="18500"/>
                            </p:stCondLst>
                            <p:childTnLst>
                              <p:par>
                                <p:cTn id="153" presetID="22" presetClass="entr" presetSubtype="2" fill="hold" nodeType="afterEffect">
                                  <p:stCondLst>
                                    <p:cond delay="0"/>
                                  </p:stCondLst>
                                  <p:childTnLst>
                                    <p:set>
                                      <p:cBhvr>
                                        <p:cTn id="154" dur="1" fill="hold">
                                          <p:stCondLst>
                                            <p:cond delay="0"/>
                                          </p:stCondLst>
                                        </p:cTn>
                                        <p:tgtEl>
                                          <p:spTgt spid="17462"/>
                                        </p:tgtEl>
                                        <p:attrNameLst>
                                          <p:attrName>style.visibility</p:attrName>
                                        </p:attrNameLst>
                                      </p:cBhvr>
                                      <p:to>
                                        <p:strVal val="visible"/>
                                      </p:to>
                                    </p:set>
                                    <p:animEffect transition="in" filter="wipe(right)">
                                      <p:cBhvr>
                                        <p:cTn id="155" dur="100"/>
                                        <p:tgtEl>
                                          <p:spTgt spid="17462"/>
                                        </p:tgtEl>
                                      </p:cBhvr>
                                    </p:animEffect>
                                  </p:childTnLst>
                                </p:cTn>
                              </p:par>
                            </p:childTnLst>
                          </p:cTn>
                        </p:par>
                        <p:par>
                          <p:cTn id="156" fill="hold">
                            <p:stCondLst>
                              <p:cond delay="19000"/>
                            </p:stCondLst>
                            <p:childTnLst>
                              <p:par>
                                <p:cTn id="157" presetID="22" presetClass="entr" presetSubtype="2" fill="hold" nodeType="afterEffect">
                                  <p:stCondLst>
                                    <p:cond delay="0"/>
                                  </p:stCondLst>
                                  <p:childTnLst>
                                    <p:set>
                                      <p:cBhvr>
                                        <p:cTn id="158" dur="1" fill="hold">
                                          <p:stCondLst>
                                            <p:cond delay="0"/>
                                          </p:stCondLst>
                                        </p:cTn>
                                        <p:tgtEl>
                                          <p:spTgt spid="17463"/>
                                        </p:tgtEl>
                                        <p:attrNameLst>
                                          <p:attrName>style.visibility</p:attrName>
                                        </p:attrNameLst>
                                      </p:cBhvr>
                                      <p:to>
                                        <p:strVal val="visible"/>
                                      </p:to>
                                    </p:set>
                                    <p:animEffect transition="in" filter="wipe(right)">
                                      <p:cBhvr>
                                        <p:cTn id="159" dur="100"/>
                                        <p:tgtEl>
                                          <p:spTgt spid="17463"/>
                                        </p:tgtEl>
                                      </p:cBhvr>
                                    </p:animEffect>
                                  </p:childTnLst>
                                </p:cTn>
                              </p:par>
                            </p:childTnLst>
                          </p:cTn>
                        </p:par>
                        <p:par>
                          <p:cTn id="160" fill="hold">
                            <p:stCondLst>
                              <p:cond delay="19500"/>
                            </p:stCondLst>
                            <p:childTnLst>
                              <p:par>
                                <p:cTn id="161" presetID="22" presetClass="entr" presetSubtype="2" fill="hold" nodeType="afterEffect">
                                  <p:stCondLst>
                                    <p:cond delay="0"/>
                                  </p:stCondLst>
                                  <p:childTnLst>
                                    <p:set>
                                      <p:cBhvr>
                                        <p:cTn id="162" dur="1" fill="hold">
                                          <p:stCondLst>
                                            <p:cond delay="0"/>
                                          </p:stCondLst>
                                        </p:cTn>
                                        <p:tgtEl>
                                          <p:spTgt spid="17464"/>
                                        </p:tgtEl>
                                        <p:attrNameLst>
                                          <p:attrName>style.visibility</p:attrName>
                                        </p:attrNameLst>
                                      </p:cBhvr>
                                      <p:to>
                                        <p:strVal val="visible"/>
                                      </p:to>
                                    </p:set>
                                    <p:animEffect transition="in" filter="wipe(right)">
                                      <p:cBhvr>
                                        <p:cTn id="163" dur="100"/>
                                        <p:tgtEl>
                                          <p:spTgt spid="17464"/>
                                        </p:tgtEl>
                                      </p:cBhvr>
                                    </p:animEffect>
                                  </p:childTnLst>
                                </p:cTn>
                              </p:par>
                            </p:childTnLst>
                          </p:cTn>
                        </p:par>
                        <p:par>
                          <p:cTn id="164" fill="hold">
                            <p:stCondLst>
                              <p:cond delay="20000"/>
                            </p:stCondLst>
                            <p:childTnLst>
                              <p:par>
                                <p:cTn id="165" presetID="22" presetClass="entr" presetSubtype="2" fill="hold" nodeType="afterEffect">
                                  <p:stCondLst>
                                    <p:cond delay="0"/>
                                  </p:stCondLst>
                                  <p:childTnLst>
                                    <p:set>
                                      <p:cBhvr>
                                        <p:cTn id="166" dur="1" fill="hold">
                                          <p:stCondLst>
                                            <p:cond delay="0"/>
                                          </p:stCondLst>
                                        </p:cTn>
                                        <p:tgtEl>
                                          <p:spTgt spid="17465"/>
                                        </p:tgtEl>
                                        <p:attrNameLst>
                                          <p:attrName>style.visibility</p:attrName>
                                        </p:attrNameLst>
                                      </p:cBhvr>
                                      <p:to>
                                        <p:strVal val="visible"/>
                                      </p:to>
                                    </p:set>
                                    <p:animEffect transition="in" filter="wipe(right)">
                                      <p:cBhvr>
                                        <p:cTn id="167" dur="100"/>
                                        <p:tgtEl>
                                          <p:spTgt spid="17465"/>
                                        </p:tgtEl>
                                      </p:cBhvr>
                                    </p:animEffect>
                                  </p:childTnLst>
                                </p:cTn>
                              </p:par>
                            </p:childTnLst>
                          </p:cTn>
                        </p:par>
                        <p:par>
                          <p:cTn id="168" fill="hold">
                            <p:stCondLst>
                              <p:cond delay="20500"/>
                            </p:stCondLst>
                            <p:childTnLst>
                              <p:par>
                                <p:cTn id="169" presetID="22" presetClass="entr" presetSubtype="4" fill="hold" nodeType="afterEffect">
                                  <p:stCondLst>
                                    <p:cond delay="0"/>
                                  </p:stCondLst>
                                  <p:childTnLst>
                                    <p:set>
                                      <p:cBhvr>
                                        <p:cTn id="170" dur="1" fill="hold">
                                          <p:stCondLst>
                                            <p:cond delay="0"/>
                                          </p:stCondLst>
                                        </p:cTn>
                                        <p:tgtEl>
                                          <p:spTgt spid="17466"/>
                                        </p:tgtEl>
                                        <p:attrNameLst>
                                          <p:attrName>style.visibility</p:attrName>
                                        </p:attrNameLst>
                                      </p:cBhvr>
                                      <p:to>
                                        <p:strVal val="visible"/>
                                      </p:to>
                                    </p:set>
                                    <p:animEffect transition="in" filter="wipe(down)">
                                      <p:cBhvr>
                                        <p:cTn id="171" dur="100"/>
                                        <p:tgtEl>
                                          <p:spTgt spid="17466"/>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17467"/>
                                        </p:tgtEl>
                                        <p:attrNameLst>
                                          <p:attrName>style.visibility</p:attrName>
                                        </p:attrNameLst>
                                      </p:cBhvr>
                                      <p:to>
                                        <p:strVal val="visible"/>
                                      </p:to>
                                    </p:set>
                                    <p:animEffect transition="in" filter="wipe(left)">
                                      <p:cBhvr>
                                        <p:cTn id="175" dur="100"/>
                                        <p:tgtEl>
                                          <p:spTgt spid="17467"/>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17468"/>
                                        </p:tgtEl>
                                        <p:attrNameLst>
                                          <p:attrName>style.visibility</p:attrName>
                                        </p:attrNameLst>
                                      </p:cBhvr>
                                      <p:to>
                                        <p:strVal val="visible"/>
                                      </p:to>
                                    </p:set>
                                    <p:animEffect transition="in" filter="wipe(left)">
                                      <p:cBhvr>
                                        <p:cTn id="179" dur="100"/>
                                        <p:tgtEl>
                                          <p:spTgt spid="17468"/>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17469"/>
                                        </p:tgtEl>
                                        <p:attrNameLst>
                                          <p:attrName>style.visibility</p:attrName>
                                        </p:attrNameLst>
                                      </p:cBhvr>
                                      <p:to>
                                        <p:strVal val="visible"/>
                                      </p:to>
                                    </p:set>
                                    <p:animEffect transition="in" filter="wipe(left)">
                                      <p:cBhvr>
                                        <p:cTn id="183" dur="100"/>
                                        <p:tgtEl>
                                          <p:spTgt spid="17469"/>
                                        </p:tgtEl>
                                      </p:cBhvr>
                                    </p:animEffect>
                                  </p:childTnLst>
                                </p:cTn>
                              </p:par>
                            </p:childTnLst>
                          </p:cTn>
                        </p:par>
                        <p:par>
                          <p:cTn id="184" fill="hold">
                            <p:stCondLst>
                              <p:cond delay="22500"/>
                            </p:stCondLst>
                            <p:childTnLst>
                              <p:par>
                                <p:cTn id="185" presetID="22" presetClass="entr" presetSubtype="8" fill="hold" nodeType="afterEffect">
                                  <p:stCondLst>
                                    <p:cond delay="0"/>
                                  </p:stCondLst>
                                  <p:childTnLst>
                                    <p:set>
                                      <p:cBhvr>
                                        <p:cTn id="186" dur="1" fill="hold">
                                          <p:stCondLst>
                                            <p:cond delay="0"/>
                                          </p:stCondLst>
                                        </p:cTn>
                                        <p:tgtEl>
                                          <p:spTgt spid="17470"/>
                                        </p:tgtEl>
                                        <p:attrNameLst>
                                          <p:attrName>style.visibility</p:attrName>
                                        </p:attrNameLst>
                                      </p:cBhvr>
                                      <p:to>
                                        <p:strVal val="visible"/>
                                      </p:to>
                                    </p:set>
                                    <p:animEffect transition="in" filter="wipe(left)">
                                      <p:cBhvr>
                                        <p:cTn id="187" dur="100"/>
                                        <p:tgtEl>
                                          <p:spTgt spid="17470"/>
                                        </p:tgtEl>
                                      </p:cBhvr>
                                    </p:animEffect>
                                  </p:childTnLst>
                                </p:cTn>
                              </p:par>
                            </p:childTnLst>
                          </p:cTn>
                        </p:par>
                        <p:par>
                          <p:cTn id="188" fill="hold">
                            <p:stCondLst>
                              <p:cond delay="23000"/>
                            </p:stCondLst>
                            <p:childTnLst>
                              <p:par>
                                <p:cTn id="189" presetID="22" presetClass="entr" presetSubtype="2" fill="hold" nodeType="afterEffect">
                                  <p:stCondLst>
                                    <p:cond delay="0"/>
                                  </p:stCondLst>
                                  <p:childTnLst>
                                    <p:set>
                                      <p:cBhvr>
                                        <p:cTn id="190" dur="1" fill="hold">
                                          <p:stCondLst>
                                            <p:cond delay="0"/>
                                          </p:stCondLst>
                                        </p:cTn>
                                        <p:tgtEl>
                                          <p:spTgt spid="17471"/>
                                        </p:tgtEl>
                                        <p:attrNameLst>
                                          <p:attrName>style.visibility</p:attrName>
                                        </p:attrNameLst>
                                      </p:cBhvr>
                                      <p:to>
                                        <p:strVal val="visible"/>
                                      </p:to>
                                    </p:set>
                                    <p:animEffect transition="in" filter="wipe(right)">
                                      <p:cBhvr>
                                        <p:cTn id="191" dur="100"/>
                                        <p:tgtEl>
                                          <p:spTgt spid="17471"/>
                                        </p:tgtEl>
                                      </p:cBhvr>
                                    </p:animEffect>
                                  </p:childTnLst>
                                </p:cTn>
                              </p:par>
                            </p:childTnLst>
                          </p:cTn>
                        </p:par>
                        <p:par>
                          <p:cTn id="192" fill="hold">
                            <p:stCondLst>
                              <p:cond delay="23500"/>
                            </p:stCondLst>
                            <p:childTnLst>
                              <p:par>
                                <p:cTn id="193" presetID="22" presetClass="entr" presetSubtype="4" fill="hold" nodeType="afterEffect">
                                  <p:stCondLst>
                                    <p:cond delay="0"/>
                                  </p:stCondLst>
                                  <p:childTnLst>
                                    <p:set>
                                      <p:cBhvr>
                                        <p:cTn id="194" dur="1" fill="hold">
                                          <p:stCondLst>
                                            <p:cond delay="0"/>
                                          </p:stCondLst>
                                        </p:cTn>
                                        <p:tgtEl>
                                          <p:spTgt spid="17472"/>
                                        </p:tgtEl>
                                        <p:attrNameLst>
                                          <p:attrName>style.visibility</p:attrName>
                                        </p:attrNameLst>
                                      </p:cBhvr>
                                      <p:to>
                                        <p:strVal val="visible"/>
                                      </p:to>
                                    </p:set>
                                    <p:animEffect transition="in" filter="wipe(down)">
                                      <p:cBhvr>
                                        <p:cTn id="195" dur="100"/>
                                        <p:tgtEl>
                                          <p:spTgt spid="17472"/>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17473"/>
                                        </p:tgtEl>
                                        <p:attrNameLst>
                                          <p:attrName>style.visibility</p:attrName>
                                        </p:attrNameLst>
                                      </p:cBhvr>
                                      <p:to>
                                        <p:strVal val="visible"/>
                                      </p:to>
                                    </p:set>
                                    <p:animEffect transition="in" filter="wipe(left)">
                                      <p:cBhvr>
                                        <p:cTn id="199" dur="100"/>
                                        <p:tgtEl>
                                          <p:spTgt spid="17473"/>
                                        </p:tgtEl>
                                      </p:cBhvr>
                                    </p:animEffect>
                                  </p:childTnLst>
                                </p:cTn>
                              </p:par>
                            </p:childTnLst>
                          </p:cTn>
                        </p:par>
                        <p:par>
                          <p:cTn id="200" fill="hold">
                            <p:stCondLst>
                              <p:cond delay="24500"/>
                            </p:stCondLst>
                            <p:childTnLst>
                              <p:par>
                                <p:cTn id="201" presetID="22" presetClass="entr" presetSubtype="2" fill="hold" nodeType="afterEffect">
                                  <p:stCondLst>
                                    <p:cond delay="0"/>
                                  </p:stCondLst>
                                  <p:childTnLst>
                                    <p:set>
                                      <p:cBhvr>
                                        <p:cTn id="202" dur="1" fill="hold">
                                          <p:stCondLst>
                                            <p:cond delay="0"/>
                                          </p:stCondLst>
                                        </p:cTn>
                                        <p:tgtEl>
                                          <p:spTgt spid="17474"/>
                                        </p:tgtEl>
                                        <p:attrNameLst>
                                          <p:attrName>style.visibility</p:attrName>
                                        </p:attrNameLst>
                                      </p:cBhvr>
                                      <p:to>
                                        <p:strVal val="visible"/>
                                      </p:to>
                                    </p:set>
                                    <p:animEffect transition="in" filter="wipe(right)">
                                      <p:cBhvr>
                                        <p:cTn id="203" dur="100"/>
                                        <p:tgtEl>
                                          <p:spTgt spid="17474"/>
                                        </p:tgtEl>
                                      </p:cBhvr>
                                    </p:animEffect>
                                  </p:childTnLst>
                                </p:cTn>
                              </p:par>
                            </p:childTnLst>
                          </p:cTn>
                        </p:par>
                        <p:par>
                          <p:cTn id="204" fill="hold">
                            <p:stCondLst>
                              <p:cond delay="25000"/>
                            </p:stCondLst>
                            <p:childTnLst>
                              <p:par>
                                <p:cTn id="205" presetID="22" presetClass="entr" presetSubtype="2" fill="hold" nodeType="afterEffect">
                                  <p:stCondLst>
                                    <p:cond delay="0"/>
                                  </p:stCondLst>
                                  <p:childTnLst>
                                    <p:set>
                                      <p:cBhvr>
                                        <p:cTn id="206" dur="1" fill="hold">
                                          <p:stCondLst>
                                            <p:cond delay="0"/>
                                          </p:stCondLst>
                                        </p:cTn>
                                        <p:tgtEl>
                                          <p:spTgt spid="17475"/>
                                        </p:tgtEl>
                                        <p:attrNameLst>
                                          <p:attrName>style.visibility</p:attrName>
                                        </p:attrNameLst>
                                      </p:cBhvr>
                                      <p:to>
                                        <p:strVal val="visible"/>
                                      </p:to>
                                    </p:set>
                                    <p:animEffect transition="in" filter="wipe(right)">
                                      <p:cBhvr>
                                        <p:cTn id="207" dur="100"/>
                                        <p:tgtEl>
                                          <p:spTgt spid="17475"/>
                                        </p:tgtEl>
                                      </p:cBhvr>
                                    </p:animEffect>
                                  </p:childTnLst>
                                </p:cTn>
                              </p:par>
                            </p:childTnLst>
                          </p:cTn>
                        </p:par>
                        <p:par>
                          <p:cTn id="208" fill="hold">
                            <p:stCondLst>
                              <p:cond delay="25500"/>
                            </p:stCondLst>
                            <p:childTnLst>
                              <p:par>
                                <p:cTn id="209" presetID="22" presetClass="entr" presetSubtype="2" fill="hold" nodeType="afterEffect">
                                  <p:stCondLst>
                                    <p:cond delay="0"/>
                                  </p:stCondLst>
                                  <p:childTnLst>
                                    <p:set>
                                      <p:cBhvr>
                                        <p:cTn id="210" dur="1" fill="hold">
                                          <p:stCondLst>
                                            <p:cond delay="0"/>
                                          </p:stCondLst>
                                        </p:cTn>
                                        <p:tgtEl>
                                          <p:spTgt spid="17476"/>
                                        </p:tgtEl>
                                        <p:attrNameLst>
                                          <p:attrName>style.visibility</p:attrName>
                                        </p:attrNameLst>
                                      </p:cBhvr>
                                      <p:to>
                                        <p:strVal val="visible"/>
                                      </p:to>
                                    </p:set>
                                    <p:animEffect transition="in" filter="wipe(right)">
                                      <p:cBhvr>
                                        <p:cTn id="211" dur="100"/>
                                        <p:tgtEl>
                                          <p:spTgt spid="17476"/>
                                        </p:tgtEl>
                                      </p:cBhvr>
                                    </p:animEffect>
                                  </p:childTnLst>
                                </p:cTn>
                              </p:par>
                            </p:childTnLst>
                          </p:cTn>
                        </p:par>
                        <p:par>
                          <p:cTn id="212" fill="hold">
                            <p:stCondLst>
                              <p:cond delay="26000"/>
                            </p:stCondLst>
                            <p:childTnLst>
                              <p:par>
                                <p:cTn id="213" presetID="22" presetClass="entr" presetSubtype="2" fill="hold" nodeType="afterEffect">
                                  <p:stCondLst>
                                    <p:cond delay="0"/>
                                  </p:stCondLst>
                                  <p:childTnLst>
                                    <p:set>
                                      <p:cBhvr>
                                        <p:cTn id="214" dur="1" fill="hold">
                                          <p:stCondLst>
                                            <p:cond delay="0"/>
                                          </p:stCondLst>
                                        </p:cTn>
                                        <p:tgtEl>
                                          <p:spTgt spid="17477"/>
                                        </p:tgtEl>
                                        <p:attrNameLst>
                                          <p:attrName>style.visibility</p:attrName>
                                        </p:attrNameLst>
                                      </p:cBhvr>
                                      <p:to>
                                        <p:strVal val="visible"/>
                                      </p:to>
                                    </p:set>
                                    <p:animEffect transition="in" filter="wipe(right)">
                                      <p:cBhvr>
                                        <p:cTn id="215" dur="100"/>
                                        <p:tgtEl>
                                          <p:spTgt spid="17477"/>
                                        </p:tgtEl>
                                      </p:cBhvr>
                                    </p:animEffect>
                                  </p:childTnLst>
                                </p:cTn>
                              </p:par>
                            </p:childTnLst>
                          </p:cTn>
                        </p:par>
                        <p:par>
                          <p:cTn id="216" fill="hold">
                            <p:stCondLst>
                              <p:cond delay="26500"/>
                            </p:stCondLst>
                            <p:childTnLst>
                              <p:par>
                                <p:cTn id="217" presetID="22" presetClass="entr" presetSubtype="2" fill="hold" nodeType="afterEffect">
                                  <p:stCondLst>
                                    <p:cond delay="0"/>
                                  </p:stCondLst>
                                  <p:childTnLst>
                                    <p:set>
                                      <p:cBhvr>
                                        <p:cTn id="218" dur="1" fill="hold">
                                          <p:stCondLst>
                                            <p:cond delay="0"/>
                                          </p:stCondLst>
                                        </p:cTn>
                                        <p:tgtEl>
                                          <p:spTgt spid="17478"/>
                                        </p:tgtEl>
                                        <p:attrNameLst>
                                          <p:attrName>style.visibility</p:attrName>
                                        </p:attrNameLst>
                                      </p:cBhvr>
                                      <p:to>
                                        <p:strVal val="visible"/>
                                      </p:to>
                                    </p:set>
                                    <p:animEffect transition="in" filter="wipe(right)">
                                      <p:cBhvr>
                                        <p:cTn id="219" dur="100"/>
                                        <p:tgtEl>
                                          <p:spTgt spid="17478"/>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17479"/>
                                        </p:tgtEl>
                                        <p:attrNameLst>
                                          <p:attrName>style.visibility</p:attrName>
                                        </p:attrNameLst>
                                      </p:cBhvr>
                                      <p:to>
                                        <p:strVal val="visible"/>
                                      </p:to>
                                    </p:set>
                                    <p:animEffect transition="in" filter="wipe(left)">
                                      <p:cBhvr>
                                        <p:cTn id="223" dur="100"/>
                                        <p:tgtEl>
                                          <p:spTgt spid="17479"/>
                                        </p:tgtEl>
                                      </p:cBhvr>
                                    </p:animEffect>
                                  </p:childTnLst>
                                </p:cTn>
                              </p:par>
                            </p:childTnLst>
                          </p:cTn>
                        </p:par>
                        <p:par>
                          <p:cTn id="224" fill="hold">
                            <p:stCondLst>
                              <p:cond delay="27500"/>
                            </p:stCondLst>
                            <p:childTnLst>
                              <p:par>
                                <p:cTn id="225" presetID="22" presetClass="entr" presetSubtype="1" fill="hold" nodeType="afterEffect">
                                  <p:stCondLst>
                                    <p:cond delay="0"/>
                                  </p:stCondLst>
                                  <p:childTnLst>
                                    <p:set>
                                      <p:cBhvr>
                                        <p:cTn id="226" dur="1" fill="hold">
                                          <p:stCondLst>
                                            <p:cond delay="0"/>
                                          </p:stCondLst>
                                        </p:cTn>
                                        <p:tgtEl>
                                          <p:spTgt spid="17480"/>
                                        </p:tgtEl>
                                        <p:attrNameLst>
                                          <p:attrName>style.visibility</p:attrName>
                                        </p:attrNameLst>
                                      </p:cBhvr>
                                      <p:to>
                                        <p:strVal val="visible"/>
                                      </p:to>
                                    </p:set>
                                    <p:animEffect transition="in" filter="wipe(up)">
                                      <p:cBhvr>
                                        <p:cTn id="227" dur="100"/>
                                        <p:tgtEl>
                                          <p:spTgt spid="17480"/>
                                        </p:tgtEl>
                                      </p:cBhvr>
                                    </p:animEffect>
                                  </p:childTnLst>
                                </p:cTn>
                              </p:par>
                            </p:childTnLst>
                          </p:cTn>
                        </p:par>
                        <p:par>
                          <p:cTn id="228" fill="hold">
                            <p:stCondLst>
                              <p:cond delay="28000"/>
                            </p:stCondLst>
                            <p:childTnLst>
                              <p:par>
                                <p:cTn id="229" presetID="22" presetClass="entr" presetSubtype="2" fill="hold" nodeType="afterEffect">
                                  <p:stCondLst>
                                    <p:cond delay="0"/>
                                  </p:stCondLst>
                                  <p:childTnLst>
                                    <p:set>
                                      <p:cBhvr>
                                        <p:cTn id="230" dur="1" fill="hold">
                                          <p:stCondLst>
                                            <p:cond delay="0"/>
                                          </p:stCondLst>
                                        </p:cTn>
                                        <p:tgtEl>
                                          <p:spTgt spid="17481"/>
                                        </p:tgtEl>
                                        <p:attrNameLst>
                                          <p:attrName>style.visibility</p:attrName>
                                        </p:attrNameLst>
                                      </p:cBhvr>
                                      <p:to>
                                        <p:strVal val="visible"/>
                                      </p:to>
                                    </p:set>
                                    <p:animEffect transition="in" filter="wipe(right)">
                                      <p:cBhvr>
                                        <p:cTn id="231" dur="100"/>
                                        <p:tgtEl>
                                          <p:spTgt spid="17481"/>
                                        </p:tgtEl>
                                      </p:cBhvr>
                                    </p:animEffect>
                                  </p:childTnLst>
                                </p:cTn>
                              </p:par>
                            </p:childTnLst>
                          </p:cTn>
                        </p:par>
                        <p:par>
                          <p:cTn id="232" fill="hold">
                            <p:stCondLst>
                              <p:cond delay="28500"/>
                            </p:stCondLst>
                            <p:childTnLst>
                              <p:par>
                                <p:cTn id="233" presetID="22" presetClass="entr" presetSubtype="2" fill="hold" nodeType="afterEffect">
                                  <p:stCondLst>
                                    <p:cond delay="0"/>
                                  </p:stCondLst>
                                  <p:childTnLst>
                                    <p:set>
                                      <p:cBhvr>
                                        <p:cTn id="234" dur="1" fill="hold">
                                          <p:stCondLst>
                                            <p:cond delay="0"/>
                                          </p:stCondLst>
                                        </p:cTn>
                                        <p:tgtEl>
                                          <p:spTgt spid="17482"/>
                                        </p:tgtEl>
                                        <p:attrNameLst>
                                          <p:attrName>style.visibility</p:attrName>
                                        </p:attrNameLst>
                                      </p:cBhvr>
                                      <p:to>
                                        <p:strVal val="visible"/>
                                      </p:to>
                                    </p:set>
                                    <p:animEffect transition="in" filter="wipe(right)">
                                      <p:cBhvr>
                                        <p:cTn id="235" dur="100"/>
                                        <p:tgtEl>
                                          <p:spTgt spid="17482"/>
                                        </p:tgtEl>
                                      </p:cBhvr>
                                    </p:animEffect>
                                  </p:childTnLst>
                                </p:cTn>
                              </p:par>
                            </p:childTnLst>
                          </p:cTn>
                        </p:par>
                        <p:par>
                          <p:cTn id="236" fill="hold">
                            <p:stCondLst>
                              <p:cond delay="29000"/>
                            </p:stCondLst>
                            <p:childTnLst>
                              <p:par>
                                <p:cTn id="237" presetID="22" presetClass="entr" presetSubtype="2" fill="hold" nodeType="afterEffect">
                                  <p:stCondLst>
                                    <p:cond delay="0"/>
                                  </p:stCondLst>
                                  <p:childTnLst>
                                    <p:set>
                                      <p:cBhvr>
                                        <p:cTn id="238" dur="1" fill="hold">
                                          <p:stCondLst>
                                            <p:cond delay="0"/>
                                          </p:stCondLst>
                                        </p:cTn>
                                        <p:tgtEl>
                                          <p:spTgt spid="17483"/>
                                        </p:tgtEl>
                                        <p:attrNameLst>
                                          <p:attrName>style.visibility</p:attrName>
                                        </p:attrNameLst>
                                      </p:cBhvr>
                                      <p:to>
                                        <p:strVal val="visible"/>
                                      </p:to>
                                    </p:set>
                                    <p:animEffect transition="in" filter="wipe(right)">
                                      <p:cBhvr>
                                        <p:cTn id="239" dur="100"/>
                                        <p:tgtEl>
                                          <p:spTgt spid="17483"/>
                                        </p:tgtEl>
                                      </p:cBhvr>
                                    </p:animEffect>
                                  </p:childTnLst>
                                </p:cTn>
                              </p:par>
                            </p:childTnLst>
                          </p:cTn>
                        </p:par>
                        <p:par>
                          <p:cTn id="240" fill="hold">
                            <p:stCondLst>
                              <p:cond delay="29500"/>
                            </p:stCondLst>
                            <p:childTnLst>
                              <p:par>
                                <p:cTn id="241" presetID="22" presetClass="entr" presetSubtype="4" fill="hold" nodeType="afterEffect">
                                  <p:stCondLst>
                                    <p:cond delay="0"/>
                                  </p:stCondLst>
                                  <p:childTnLst>
                                    <p:set>
                                      <p:cBhvr>
                                        <p:cTn id="242" dur="1" fill="hold">
                                          <p:stCondLst>
                                            <p:cond delay="0"/>
                                          </p:stCondLst>
                                        </p:cTn>
                                        <p:tgtEl>
                                          <p:spTgt spid="17484"/>
                                        </p:tgtEl>
                                        <p:attrNameLst>
                                          <p:attrName>style.visibility</p:attrName>
                                        </p:attrNameLst>
                                      </p:cBhvr>
                                      <p:to>
                                        <p:strVal val="visible"/>
                                      </p:to>
                                    </p:set>
                                    <p:animEffect transition="in" filter="wipe(down)">
                                      <p:cBhvr>
                                        <p:cTn id="243" dur="100"/>
                                        <p:tgtEl>
                                          <p:spTgt spid="17484"/>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17485"/>
                                        </p:tgtEl>
                                        <p:attrNameLst>
                                          <p:attrName>style.visibility</p:attrName>
                                        </p:attrNameLst>
                                      </p:cBhvr>
                                      <p:to>
                                        <p:strVal val="visible"/>
                                      </p:to>
                                    </p:set>
                                    <p:animEffect transition="in" filter="wipe(left)">
                                      <p:cBhvr>
                                        <p:cTn id="247" dur="100"/>
                                        <p:tgtEl>
                                          <p:spTgt spid="17485"/>
                                        </p:tgtEl>
                                      </p:cBhvr>
                                    </p:animEffect>
                                  </p:childTnLst>
                                </p:cTn>
                              </p:par>
                            </p:childTnLst>
                          </p:cTn>
                        </p:par>
                        <p:par>
                          <p:cTn id="248" fill="hold">
                            <p:stCondLst>
                              <p:cond delay="30500"/>
                            </p:stCondLst>
                            <p:childTnLst>
                              <p:par>
                                <p:cTn id="249" presetID="22" presetClass="entr" presetSubtype="2" fill="hold" nodeType="afterEffect">
                                  <p:stCondLst>
                                    <p:cond delay="0"/>
                                  </p:stCondLst>
                                  <p:childTnLst>
                                    <p:set>
                                      <p:cBhvr>
                                        <p:cTn id="250" dur="1" fill="hold">
                                          <p:stCondLst>
                                            <p:cond delay="0"/>
                                          </p:stCondLst>
                                        </p:cTn>
                                        <p:tgtEl>
                                          <p:spTgt spid="17486"/>
                                        </p:tgtEl>
                                        <p:attrNameLst>
                                          <p:attrName>style.visibility</p:attrName>
                                        </p:attrNameLst>
                                      </p:cBhvr>
                                      <p:to>
                                        <p:strVal val="visible"/>
                                      </p:to>
                                    </p:set>
                                    <p:animEffect transition="in" filter="wipe(right)">
                                      <p:cBhvr>
                                        <p:cTn id="251" dur="100"/>
                                        <p:tgtEl>
                                          <p:spTgt spid="17486"/>
                                        </p:tgtEl>
                                      </p:cBhvr>
                                    </p:animEffect>
                                  </p:childTnLst>
                                </p:cTn>
                              </p:par>
                            </p:childTnLst>
                          </p:cTn>
                        </p:par>
                        <p:par>
                          <p:cTn id="252" fill="hold">
                            <p:stCondLst>
                              <p:cond delay="31000"/>
                            </p:stCondLst>
                            <p:childTnLst>
                              <p:par>
                                <p:cTn id="253" presetID="22" presetClass="entr" presetSubtype="2" fill="hold" nodeType="afterEffect">
                                  <p:stCondLst>
                                    <p:cond delay="0"/>
                                  </p:stCondLst>
                                  <p:childTnLst>
                                    <p:set>
                                      <p:cBhvr>
                                        <p:cTn id="254" dur="1" fill="hold">
                                          <p:stCondLst>
                                            <p:cond delay="0"/>
                                          </p:stCondLst>
                                        </p:cTn>
                                        <p:tgtEl>
                                          <p:spTgt spid="17487"/>
                                        </p:tgtEl>
                                        <p:attrNameLst>
                                          <p:attrName>style.visibility</p:attrName>
                                        </p:attrNameLst>
                                      </p:cBhvr>
                                      <p:to>
                                        <p:strVal val="visible"/>
                                      </p:to>
                                    </p:set>
                                    <p:animEffect transition="in" filter="wipe(right)">
                                      <p:cBhvr>
                                        <p:cTn id="255" dur="100"/>
                                        <p:tgtEl>
                                          <p:spTgt spid="17487"/>
                                        </p:tgtEl>
                                      </p:cBhvr>
                                    </p:animEffect>
                                  </p:childTnLst>
                                </p:cTn>
                              </p:par>
                            </p:childTnLst>
                          </p:cTn>
                        </p:par>
                        <p:par>
                          <p:cTn id="256" fill="hold">
                            <p:stCondLst>
                              <p:cond delay="31500"/>
                            </p:stCondLst>
                            <p:childTnLst>
                              <p:par>
                                <p:cTn id="257" presetID="22" presetClass="entr" presetSubtype="2" fill="hold" nodeType="afterEffect">
                                  <p:stCondLst>
                                    <p:cond delay="0"/>
                                  </p:stCondLst>
                                  <p:childTnLst>
                                    <p:set>
                                      <p:cBhvr>
                                        <p:cTn id="258" dur="1" fill="hold">
                                          <p:stCondLst>
                                            <p:cond delay="0"/>
                                          </p:stCondLst>
                                        </p:cTn>
                                        <p:tgtEl>
                                          <p:spTgt spid="17488"/>
                                        </p:tgtEl>
                                        <p:attrNameLst>
                                          <p:attrName>style.visibility</p:attrName>
                                        </p:attrNameLst>
                                      </p:cBhvr>
                                      <p:to>
                                        <p:strVal val="visible"/>
                                      </p:to>
                                    </p:set>
                                    <p:animEffect transition="in" filter="wipe(right)">
                                      <p:cBhvr>
                                        <p:cTn id="259" dur="100"/>
                                        <p:tgtEl>
                                          <p:spTgt spid="17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18433"/>
          <p:cNvSpPr/>
          <p:nvPr/>
        </p:nvSpPr>
        <p:spPr>
          <a:xfrm>
            <a:off x="3186113" y="895350"/>
            <a:ext cx="2900362" cy="2879725"/>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11" name="直接连接符 18434"/>
          <p:cNvSpPr/>
          <p:nvPr/>
        </p:nvSpPr>
        <p:spPr>
          <a:xfrm>
            <a:off x="3186113" y="1616075"/>
            <a:ext cx="2900362"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12" name="直接连接符 18435"/>
          <p:cNvSpPr/>
          <p:nvPr/>
        </p:nvSpPr>
        <p:spPr>
          <a:xfrm>
            <a:off x="3186113" y="3055938"/>
            <a:ext cx="2900362"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13" name="直接连接符 18436"/>
          <p:cNvSpPr/>
          <p:nvPr/>
        </p:nvSpPr>
        <p:spPr>
          <a:xfrm>
            <a:off x="3186113" y="2335213"/>
            <a:ext cx="2900362"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14" name="直接连接符 18437"/>
          <p:cNvSpPr/>
          <p:nvPr/>
        </p:nvSpPr>
        <p:spPr>
          <a:xfrm>
            <a:off x="3911600"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15" name="直接连接符 18438"/>
          <p:cNvSpPr/>
          <p:nvPr/>
        </p:nvSpPr>
        <p:spPr>
          <a:xfrm>
            <a:off x="5360988" y="895350"/>
            <a:ext cx="1587"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16" name="直接连接符 18439"/>
          <p:cNvSpPr/>
          <p:nvPr/>
        </p:nvSpPr>
        <p:spPr>
          <a:xfrm>
            <a:off x="4637088"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17" name="直接连接符 18440"/>
          <p:cNvSpPr/>
          <p:nvPr/>
        </p:nvSpPr>
        <p:spPr>
          <a:xfrm>
            <a:off x="3186113" y="1255713"/>
            <a:ext cx="2900362"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18" name="直接连接符 18441"/>
          <p:cNvSpPr/>
          <p:nvPr/>
        </p:nvSpPr>
        <p:spPr>
          <a:xfrm>
            <a:off x="3165475" y="1965325"/>
            <a:ext cx="2900363"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19" name="直接连接符 18442"/>
          <p:cNvSpPr/>
          <p:nvPr/>
        </p:nvSpPr>
        <p:spPr>
          <a:xfrm>
            <a:off x="3165475" y="2693988"/>
            <a:ext cx="2900363"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0" name="直接连接符 18443"/>
          <p:cNvSpPr/>
          <p:nvPr/>
        </p:nvSpPr>
        <p:spPr>
          <a:xfrm>
            <a:off x="3186113" y="3414713"/>
            <a:ext cx="2900362"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1" name="直接连接符 18444"/>
          <p:cNvSpPr/>
          <p:nvPr/>
        </p:nvSpPr>
        <p:spPr>
          <a:xfrm>
            <a:off x="3548063" y="895350"/>
            <a:ext cx="1587"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2" name="直接连接符 18445"/>
          <p:cNvSpPr/>
          <p:nvPr/>
        </p:nvSpPr>
        <p:spPr>
          <a:xfrm>
            <a:off x="4273550"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3" name="直接连接符 18446"/>
          <p:cNvSpPr/>
          <p:nvPr/>
        </p:nvSpPr>
        <p:spPr>
          <a:xfrm>
            <a:off x="5032375"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24" name="直接连接符 18447"/>
          <p:cNvSpPr/>
          <p:nvPr/>
        </p:nvSpPr>
        <p:spPr>
          <a:xfrm>
            <a:off x="5724525"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9" name="直接连接符 18448"/>
          <p:cNvSpPr/>
          <p:nvPr/>
        </p:nvSpPr>
        <p:spPr>
          <a:xfrm flipH="1" flipV="1">
            <a:off x="3548063" y="10747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0" name="直接连接符 18449"/>
          <p:cNvSpPr/>
          <p:nvPr/>
        </p:nvSpPr>
        <p:spPr>
          <a:xfrm flipH="1">
            <a:off x="3367088" y="10747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1" name="直接连接符 18450"/>
          <p:cNvSpPr/>
          <p:nvPr/>
        </p:nvSpPr>
        <p:spPr>
          <a:xfrm>
            <a:off x="3367088" y="1255713"/>
            <a:ext cx="180975"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2" name="直接连接符 18451"/>
          <p:cNvSpPr/>
          <p:nvPr/>
        </p:nvSpPr>
        <p:spPr>
          <a:xfrm>
            <a:off x="3548063" y="1435100"/>
            <a:ext cx="1587"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3" name="直接连接符 18452"/>
          <p:cNvSpPr/>
          <p:nvPr/>
        </p:nvSpPr>
        <p:spPr>
          <a:xfrm rot="-5400000" flipH="1" flipV="1">
            <a:off x="3367088" y="1792288"/>
            <a:ext cx="17780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4" name="直接连接符 18453"/>
          <p:cNvSpPr/>
          <p:nvPr/>
        </p:nvSpPr>
        <p:spPr>
          <a:xfrm rot="-5400000" flipH="1">
            <a:off x="3362325" y="1966913"/>
            <a:ext cx="180975"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5" name="直接连接符 18454"/>
          <p:cNvSpPr/>
          <p:nvPr/>
        </p:nvSpPr>
        <p:spPr>
          <a:xfrm rot="-5400000">
            <a:off x="3549650" y="1973263"/>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6" name="直接连接符 18455"/>
          <p:cNvSpPr/>
          <p:nvPr/>
        </p:nvSpPr>
        <p:spPr>
          <a:xfrm rot="-5400000">
            <a:off x="3908425" y="1779588"/>
            <a:ext cx="1588"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7" name="直接连接符 18456"/>
          <p:cNvSpPr/>
          <p:nvPr/>
        </p:nvSpPr>
        <p:spPr>
          <a:xfrm rot="5400000" flipV="1">
            <a:off x="4094163" y="1971675"/>
            <a:ext cx="1793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8" name="直接连接符 18457"/>
          <p:cNvSpPr/>
          <p:nvPr/>
        </p:nvSpPr>
        <p:spPr>
          <a:xfrm rot="5400000">
            <a:off x="4094163" y="2325688"/>
            <a:ext cx="352425"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9" name="直接连接符 18458"/>
          <p:cNvSpPr/>
          <p:nvPr/>
        </p:nvSpPr>
        <p:spPr>
          <a:xfrm rot="-5400000" flipH="1" flipV="1">
            <a:off x="4092575" y="2514600"/>
            <a:ext cx="17780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0" name="直接连接符 18459"/>
          <p:cNvSpPr/>
          <p:nvPr/>
        </p:nvSpPr>
        <p:spPr>
          <a:xfrm flipH="1">
            <a:off x="3729038" y="2693988"/>
            <a:ext cx="36195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1" name="直接连接符 18460"/>
          <p:cNvSpPr/>
          <p:nvPr/>
        </p:nvSpPr>
        <p:spPr>
          <a:xfrm flipH="1" flipV="1">
            <a:off x="3548063" y="25161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2" name="直接连接符 18461"/>
          <p:cNvSpPr/>
          <p:nvPr/>
        </p:nvSpPr>
        <p:spPr>
          <a:xfrm flipH="1">
            <a:off x="3367088" y="25161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3" name="直接连接符 18462"/>
          <p:cNvSpPr/>
          <p:nvPr/>
        </p:nvSpPr>
        <p:spPr>
          <a:xfrm>
            <a:off x="3367088" y="2697163"/>
            <a:ext cx="180975"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4" name="直接连接符 18463"/>
          <p:cNvSpPr/>
          <p:nvPr/>
        </p:nvSpPr>
        <p:spPr>
          <a:xfrm>
            <a:off x="3548063" y="2876550"/>
            <a:ext cx="1587"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5" name="直接连接符 18464"/>
          <p:cNvSpPr/>
          <p:nvPr/>
        </p:nvSpPr>
        <p:spPr>
          <a:xfrm rot="-5400000" flipH="1" flipV="1">
            <a:off x="3368675" y="3235325"/>
            <a:ext cx="17780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6" name="直接连接符 18465"/>
          <p:cNvSpPr/>
          <p:nvPr/>
        </p:nvSpPr>
        <p:spPr>
          <a:xfrm rot="-5400000" flipH="1">
            <a:off x="3362325" y="3408363"/>
            <a:ext cx="180975"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7" name="直接连接符 18466"/>
          <p:cNvSpPr/>
          <p:nvPr/>
        </p:nvSpPr>
        <p:spPr>
          <a:xfrm rot="-5400000">
            <a:off x="3549650" y="3414713"/>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8" name="直接连接符 18467"/>
          <p:cNvSpPr/>
          <p:nvPr/>
        </p:nvSpPr>
        <p:spPr>
          <a:xfrm rot="-5400000">
            <a:off x="3911600" y="3235325"/>
            <a:ext cx="0"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69" name="直接连接符 18468"/>
          <p:cNvSpPr/>
          <p:nvPr/>
        </p:nvSpPr>
        <p:spPr>
          <a:xfrm>
            <a:off x="4090988" y="3416300"/>
            <a:ext cx="180975"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0" name="直接连接符 18469"/>
          <p:cNvSpPr/>
          <p:nvPr/>
        </p:nvSpPr>
        <p:spPr>
          <a:xfrm flipV="1">
            <a:off x="4275138" y="3411538"/>
            <a:ext cx="160337"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1" name="直接连接符 18470"/>
          <p:cNvSpPr/>
          <p:nvPr/>
        </p:nvSpPr>
        <p:spPr>
          <a:xfrm flipH="1" flipV="1">
            <a:off x="4275138" y="3236913"/>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2" name="直接连接符 18471"/>
          <p:cNvSpPr/>
          <p:nvPr/>
        </p:nvSpPr>
        <p:spPr>
          <a:xfrm flipH="1" flipV="1">
            <a:off x="4271963" y="2876550"/>
            <a:ext cx="3175"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3" name="直接连接符 18472"/>
          <p:cNvSpPr/>
          <p:nvPr/>
        </p:nvSpPr>
        <p:spPr>
          <a:xfrm flipV="1">
            <a:off x="4275138" y="2697163"/>
            <a:ext cx="160337"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4" name="直接连接符 18473"/>
          <p:cNvSpPr/>
          <p:nvPr/>
        </p:nvSpPr>
        <p:spPr>
          <a:xfrm flipV="1">
            <a:off x="4435475" y="2693988"/>
            <a:ext cx="38258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5" name="直接连接符 18474"/>
          <p:cNvSpPr/>
          <p:nvPr/>
        </p:nvSpPr>
        <p:spPr>
          <a:xfrm>
            <a:off x="4818063" y="2697163"/>
            <a:ext cx="214312"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6" name="直接连接符 18475"/>
          <p:cNvSpPr/>
          <p:nvPr/>
        </p:nvSpPr>
        <p:spPr>
          <a:xfrm>
            <a:off x="5026025" y="2874963"/>
            <a:ext cx="0"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7" name="直接连接符 18476"/>
          <p:cNvSpPr/>
          <p:nvPr/>
        </p:nvSpPr>
        <p:spPr>
          <a:xfrm rot="-5400000" flipH="1" flipV="1">
            <a:off x="4843463" y="3230563"/>
            <a:ext cx="17780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8" name="直接连接符 18477"/>
          <p:cNvSpPr/>
          <p:nvPr/>
        </p:nvSpPr>
        <p:spPr>
          <a:xfrm rot="-5400000" flipH="1">
            <a:off x="4843463" y="34115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79" name="直接连接符 18478"/>
          <p:cNvSpPr/>
          <p:nvPr/>
        </p:nvSpPr>
        <p:spPr>
          <a:xfrm rot="-5400000">
            <a:off x="5026025" y="341312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0" name="直接连接符 18479"/>
          <p:cNvSpPr/>
          <p:nvPr/>
        </p:nvSpPr>
        <p:spPr>
          <a:xfrm rot="-5400000">
            <a:off x="5387975" y="3232150"/>
            <a:ext cx="0" cy="3651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1" name="直接连接符 18480"/>
          <p:cNvSpPr/>
          <p:nvPr/>
        </p:nvSpPr>
        <p:spPr>
          <a:xfrm>
            <a:off x="5549900" y="3414713"/>
            <a:ext cx="179388"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2" name="直接连接符 18481"/>
          <p:cNvSpPr/>
          <p:nvPr/>
        </p:nvSpPr>
        <p:spPr>
          <a:xfrm>
            <a:off x="5732463" y="3594100"/>
            <a:ext cx="4762"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3" name="直接连接符 18482"/>
          <p:cNvSpPr/>
          <p:nvPr/>
        </p:nvSpPr>
        <p:spPr>
          <a:xfrm flipH="1" flipV="1">
            <a:off x="5732463" y="3236913"/>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4" name="直接连接符 18483"/>
          <p:cNvSpPr/>
          <p:nvPr/>
        </p:nvSpPr>
        <p:spPr>
          <a:xfrm flipH="1" flipV="1">
            <a:off x="5729288" y="2874963"/>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5" name="直接连接符 18484"/>
          <p:cNvSpPr/>
          <p:nvPr/>
        </p:nvSpPr>
        <p:spPr>
          <a:xfrm flipV="1">
            <a:off x="5724525" y="2697163"/>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6" name="直接连接符 18485"/>
          <p:cNvSpPr/>
          <p:nvPr/>
        </p:nvSpPr>
        <p:spPr>
          <a:xfrm flipH="1" flipV="1">
            <a:off x="5732463" y="2516188"/>
            <a:ext cx="16033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7" name="直接连接符 18486"/>
          <p:cNvSpPr/>
          <p:nvPr/>
        </p:nvSpPr>
        <p:spPr>
          <a:xfrm flipH="1">
            <a:off x="5570538" y="2516188"/>
            <a:ext cx="1619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8" name="直接连接符 18487"/>
          <p:cNvSpPr/>
          <p:nvPr/>
        </p:nvSpPr>
        <p:spPr>
          <a:xfrm flipH="1">
            <a:off x="5207000" y="2693988"/>
            <a:ext cx="36353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89" name="直接连接符 18488"/>
          <p:cNvSpPr/>
          <p:nvPr/>
        </p:nvSpPr>
        <p:spPr>
          <a:xfrm flipH="1" flipV="1">
            <a:off x="5032375" y="2516188"/>
            <a:ext cx="1746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0" name="直接连接符 18489"/>
          <p:cNvSpPr/>
          <p:nvPr/>
        </p:nvSpPr>
        <p:spPr>
          <a:xfrm flipV="1">
            <a:off x="5032375" y="2155825"/>
            <a:ext cx="0"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1" name="直接连接符 18490"/>
          <p:cNvSpPr/>
          <p:nvPr/>
        </p:nvSpPr>
        <p:spPr>
          <a:xfrm rot="-5400000">
            <a:off x="5038725" y="197167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2" name="直接连接符 18491"/>
          <p:cNvSpPr/>
          <p:nvPr/>
        </p:nvSpPr>
        <p:spPr>
          <a:xfrm rot="-5400000">
            <a:off x="5400675" y="1790700"/>
            <a:ext cx="0" cy="3651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3" name="直接连接符 18492"/>
          <p:cNvSpPr/>
          <p:nvPr/>
        </p:nvSpPr>
        <p:spPr>
          <a:xfrm>
            <a:off x="5562600" y="1973263"/>
            <a:ext cx="179388"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4" name="直接连接符 18493"/>
          <p:cNvSpPr/>
          <p:nvPr/>
        </p:nvSpPr>
        <p:spPr>
          <a:xfrm flipV="1">
            <a:off x="5745163" y="1970088"/>
            <a:ext cx="16033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5" name="直接连接符 18494"/>
          <p:cNvSpPr/>
          <p:nvPr/>
        </p:nvSpPr>
        <p:spPr>
          <a:xfrm flipH="1" flipV="1">
            <a:off x="5745163" y="1795463"/>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6" name="直接连接符 18495"/>
          <p:cNvSpPr/>
          <p:nvPr/>
        </p:nvSpPr>
        <p:spPr>
          <a:xfrm flipH="1" flipV="1">
            <a:off x="5724525" y="1433513"/>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7" name="直接连接符 18496"/>
          <p:cNvSpPr/>
          <p:nvPr/>
        </p:nvSpPr>
        <p:spPr>
          <a:xfrm flipV="1">
            <a:off x="5737225" y="1255713"/>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8" name="直接连接符 18497"/>
          <p:cNvSpPr/>
          <p:nvPr/>
        </p:nvSpPr>
        <p:spPr>
          <a:xfrm flipH="1" flipV="1">
            <a:off x="5745163" y="1074738"/>
            <a:ext cx="16033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99" name="直接连接符 18498"/>
          <p:cNvSpPr/>
          <p:nvPr/>
        </p:nvSpPr>
        <p:spPr>
          <a:xfrm flipH="1">
            <a:off x="5583238" y="1074738"/>
            <a:ext cx="1619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0" name="直接连接符 18499"/>
          <p:cNvSpPr/>
          <p:nvPr/>
        </p:nvSpPr>
        <p:spPr>
          <a:xfrm flipH="1">
            <a:off x="5219700" y="1252538"/>
            <a:ext cx="36353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1" name="直接连接符 18500"/>
          <p:cNvSpPr/>
          <p:nvPr/>
        </p:nvSpPr>
        <p:spPr>
          <a:xfrm flipH="1" flipV="1">
            <a:off x="5045075" y="1074738"/>
            <a:ext cx="1746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2" name="直接连接符 18501"/>
          <p:cNvSpPr/>
          <p:nvPr/>
        </p:nvSpPr>
        <p:spPr>
          <a:xfrm flipH="1">
            <a:off x="4864100" y="107632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3" name="直接连接符 18502"/>
          <p:cNvSpPr/>
          <p:nvPr/>
        </p:nvSpPr>
        <p:spPr>
          <a:xfrm>
            <a:off x="4864100" y="1257300"/>
            <a:ext cx="180975"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4" name="直接连接符 18503"/>
          <p:cNvSpPr/>
          <p:nvPr/>
        </p:nvSpPr>
        <p:spPr>
          <a:xfrm>
            <a:off x="5045075" y="1436688"/>
            <a:ext cx="1588"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5" name="直接连接符 18504"/>
          <p:cNvSpPr/>
          <p:nvPr/>
        </p:nvSpPr>
        <p:spPr>
          <a:xfrm rot="-5400000" flipH="1" flipV="1">
            <a:off x="4865688" y="1792288"/>
            <a:ext cx="17780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6" name="直接连接符 18505"/>
          <p:cNvSpPr/>
          <p:nvPr/>
        </p:nvSpPr>
        <p:spPr>
          <a:xfrm flipH="1">
            <a:off x="4435475" y="1965325"/>
            <a:ext cx="428625"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7" name="直接连接符 18506"/>
          <p:cNvSpPr/>
          <p:nvPr/>
        </p:nvSpPr>
        <p:spPr>
          <a:xfrm flipH="1" flipV="1">
            <a:off x="4295775" y="1795463"/>
            <a:ext cx="158750"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8" name="直接连接符 18507"/>
          <p:cNvSpPr/>
          <p:nvPr/>
        </p:nvSpPr>
        <p:spPr>
          <a:xfrm flipH="1" flipV="1">
            <a:off x="4273550" y="1433513"/>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09" name="直接连接符 18508"/>
          <p:cNvSpPr/>
          <p:nvPr/>
        </p:nvSpPr>
        <p:spPr>
          <a:xfrm flipV="1">
            <a:off x="4286250" y="1255713"/>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10" name="直接连接符 18509"/>
          <p:cNvSpPr/>
          <p:nvPr/>
        </p:nvSpPr>
        <p:spPr>
          <a:xfrm flipH="1" flipV="1">
            <a:off x="4295775" y="1074738"/>
            <a:ext cx="15875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11" name="直接连接符 18510"/>
          <p:cNvSpPr/>
          <p:nvPr/>
        </p:nvSpPr>
        <p:spPr>
          <a:xfrm flipH="1">
            <a:off x="4132263" y="1074738"/>
            <a:ext cx="163512"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12" name="直接连接符 18511"/>
          <p:cNvSpPr/>
          <p:nvPr/>
        </p:nvSpPr>
        <p:spPr>
          <a:xfrm flipH="1">
            <a:off x="3729038" y="1252538"/>
            <a:ext cx="403225"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89" name="矩形 18512"/>
          <p:cNvSpPr/>
          <p:nvPr/>
        </p:nvSpPr>
        <p:spPr>
          <a:xfrm>
            <a:off x="6097588" y="895350"/>
            <a:ext cx="2900362" cy="2879725"/>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0" name="直接连接符 18513"/>
          <p:cNvSpPr/>
          <p:nvPr/>
        </p:nvSpPr>
        <p:spPr>
          <a:xfrm>
            <a:off x="6097588" y="1616075"/>
            <a:ext cx="2900362"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1" name="直接连接符 18514"/>
          <p:cNvSpPr/>
          <p:nvPr/>
        </p:nvSpPr>
        <p:spPr>
          <a:xfrm>
            <a:off x="6097588" y="3055938"/>
            <a:ext cx="2900362"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2" name="直接连接符 18515"/>
          <p:cNvSpPr/>
          <p:nvPr/>
        </p:nvSpPr>
        <p:spPr>
          <a:xfrm>
            <a:off x="6097588" y="2335213"/>
            <a:ext cx="2900362"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3" name="直接连接符 18516"/>
          <p:cNvSpPr/>
          <p:nvPr/>
        </p:nvSpPr>
        <p:spPr>
          <a:xfrm>
            <a:off x="6823075"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4" name="直接连接符 18517"/>
          <p:cNvSpPr/>
          <p:nvPr/>
        </p:nvSpPr>
        <p:spPr>
          <a:xfrm>
            <a:off x="8272463" y="895350"/>
            <a:ext cx="1587"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5" name="直接连接符 18518"/>
          <p:cNvSpPr/>
          <p:nvPr/>
        </p:nvSpPr>
        <p:spPr>
          <a:xfrm>
            <a:off x="7548563"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6" name="直接连接符 18519"/>
          <p:cNvSpPr/>
          <p:nvPr/>
        </p:nvSpPr>
        <p:spPr>
          <a:xfrm>
            <a:off x="6097588" y="1255713"/>
            <a:ext cx="2900362"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7" name="直接连接符 18520"/>
          <p:cNvSpPr/>
          <p:nvPr/>
        </p:nvSpPr>
        <p:spPr>
          <a:xfrm>
            <a:off x="6076950" y="1965325"/>
            <a:ext cx="2900363"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8" name="直接连接符 18521"/>
          <p:cNvSpPr/>
          <p:nvPr/>
        </p:nvSpPr>
        <p:spPr>
          <a:xfrm>
            <a:off x="6076950" y="2693988"/>
            <a:ext cx="2900363"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499" name="直接连接符 18522"/>
          <p:cNvSpPr/>
          <p:nvPr/>
        </p:nvSpPr>
        <p:spPr>
          <a:xfrm>
            <a:off x="6097588" y="3414713"/>
            <a:ext cx="2900362"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00" name="直接连接符 18523"/>
          <p:cNvSpPr/>
          <p:nvPr/>
        </p:nvSpPr>
        <p:spPr>
          <a:xfrm>
            <a:off x="6459538" y="895350"/>
            <a:ext cx="1587"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01" name="直接连接符 18524"/>
          <p:cNvSpPr/>
          <p:nvPr/>
        </p:nvSpPr>
        <p:spPr>
          <a:xfrm>
            <a:off x="7185025"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02" name="直接连接符 18525"/>
          <p:cNvSpPr/>
          <p:nvPr/>
        </p:nvSpPr>
        <p:spPr>
          <a:xfrm>
            <a:off x="7943850"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03" name="直接连接符 18526"/>
          <p:cNvSpPr/>
          <p:nvPr/>
        </p:nvSpPr>
        <p:spPr>
          <a:xfrm>
            <a:off x="8636000" y="895350"/>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8" name="直接连接符 18527"/>
          <p:cNvSpPr/>
          <p:nvPr/>
        </p:nvSpPr>
        <p:spPr>
          <a:xfrm flipH="1" flipV="1">
            <a:off x="6459538" y="10747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9" name="直接连接符 18528"/>
          <p:cNvSpPr/>
          <p:nvPr/>
        </p:nvSpPr>
        <p:spPr>
          <a:xfrm flipH="1">
            <a:off x="6278563" y="10747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0" name="直接连接符 18529"/>
          <p:cNvSpPr/>
          <p:nvPr/>
        </p:nvSpPr>
        <p:spPr>
          <a:xfrm>
            <a:off x="6278563" y="1255713"/>
            <a:ext cx="180975"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1" name="直接连接符 18530"/>
          <p:cNvSpPr/>
          <p:nvPr/>
        </p:nvSpPr>
        <p:spPr>
          <a:xfrm>
            <a:off x="6459538" y="1435100"/>
            <a:ext cx="1587"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2" name="直接连接符 18531"/>
          <p:cNvSpPr/>
          <p:nvPr/>
        </p:nvSpPr>
        <p:spPr>
          <a:xfrm rot="-5400000" flipH="1" flipV="1">
            <a:off x="6278563" y="1792288"/>
            <a:ext cx="17780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3" name="直接连接符 18532"/>
          <p:cNvSpPr/>
          <p:nvPr/>
        </p:nvSpPr>
        <p:spPr>
          <a:xfrm rot="-5400000" flipH="1">
            <a:off x="6273800" y="1966913"/>
            <a:ext cx="180975"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4" name="直接连接符 18533"/>
          <p:cNvSpPr/>
          <p:nvPr/>
        </p:nvSpPr>
        <p:spPr>
          <a:xfrm rot="-5400000">
            <a:off x="6461125" y="1973263"/>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5" name="直接连接符 18534"/>
          <p:cNvSpPr/>
          <p:nvPr/>
        </p:nvSpPr>
        <p:spPr>
          <a:xfrm rot="-5400000">
            <a:off x="6819900" y="1779588"/>
            <a:ext cx="1588"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6" name="直接连接符 18535"/>
          <p:cNvSpPr/>
          <p:nvPr/>
        </p:nvSpPr>
        <p:spPr>
          <a:xfrm rot="5400000" flipV="1">
            <a:off x="7005638" y="1971675"/>
            <a:ext cx="1793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7" name="直接连接符 18536"/>
          <p:cNvSpPr/>
          <p:nvPr/>
        </p:nvSpPr>
        <p:spPr>
          <a:xfrm rot="5400000">
            <a:off x="7005638" y="2325688"/>
            <a:ext cx="352425"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8" name="直接连接符 18537"/>
          <p:cNvSpPr/>
          <p:nvPr/>
        </p:nvSpPr>
        <p:spPr>
          <a:xfrm rot="-5400000" flipH="1" flipV="1">
            <a:off x="7004050" y="2514600"/>
            <a:ext cx="17780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39" name="直接连接符 18538"/>
          <p:cNvSpPr/>
          <p:nvPr/>
        </p:nvSpPr>
        <p:spPr>
          <a:xfrm flipH="1">
            <a:off x="6640513" y="2693988"/>
            <a:ext cx="36195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0" name="直接连接符 18539"/>
          <p:cNvSpPr/>
          <p:nvPr/>
        </p:nvSpPr>
        <p:spPr>
          <a:xfrm flipH="1" flipV="1">
            <a:off x="6459538" y="25161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1" name="直接连接符 18540"/>
          <p:cNvSpPr/>
          <p:nvPr/>
        </p:nvSpPr>
        <p:spPr>
          <a:xfrm flipH="1">
            <a:off x="6278563" y="25161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2" name="直接连接符 18541"/>
          <p:cNvSpPr/>
          <p:nvPr/>
        </p:nvSpPr>
        <p:spPr>
          <a:xfrm>
            <a:off x="6278563" y="2697163"/>
            <a:ext cx="180975"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3" name="直接连接符 18542"/>
          <p:cNvSpPr/>
          <p:nvPr/>
        </p:nvSpPr>
        <p:spPr>
          <a:xfrm>
            <a:off x="6459538" y="2876550"/>
            <a:ext cx="1587"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4" name="直接连接符 18543"/>
          <p:cNvSpPr/>
          <p:nvPr/>
        </p:nvSpPr>
        <p:spPr>
          <a:xfrm rot="-5400000" flipH="1" flipV="1">
            <a:off x="6280150" y="3235325"/>
            <a:ext cx="17780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5" name="直接连接符 18544"/>
          <p:cNvSpPr/>
          <p:nvPr/>
        </p:nvSpPr>
        <p:spPr>
          <a:xfrm rot="5400000">
            <a:off x="6084888" y="3222625"/>
            <a:ext cx="1587" cy="3857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6" name="直接连接符 18545"/>
          <p:cNvSpPr/>
          <p:nvPr/>
        </p:nvSpPr>
        <p:spPr>
          <a:xfrm rot="-5400000">
            <a:off x="6461125" y="3414713"/>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7" name="直接连接符 18546"/>
          <p:cNvSpPr/>
          <p:nvPr/>
        </p:nvSpPr>
        <p:spPr>
          <a:xfrm rot="-5400000">
            <a:off x="6823075" y="3235325"/>
            <a:ext cx="0"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8" name="直接连接符 18547"/>
          <p:cNvSpPr/>
          <p:nvPr/>
        </p:nvSpPr>
        <p:spPr>
          <a:xfrm>
            <a:off x="7002463" y="3416300"/>
            <a:ext cx="180975"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49" name="直接连接符 18548"/>
          <p:cNvSpPr/>
          <p:nvPr/>
        </p:nvSpPr>
        <p:spPr>
          <a:xfrm flipV="1">
            <a:off x="7186613" y="3411538"/>
            <a:ext cx="160337"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0" name="直接连接符 18549"/>
          <p:cNvSpPr/>
          <p:nvPr/>
        </p:nvSpPr>
        <p:spPr>
          <a:xfrm flipH="1" flipV="1">
            <a:off x="7186613" y="3236913"/>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1" name="直接连接符 18550"/>
          <p:cNvSpPr/>
          <p:nvPr/>
        </p:nvSpPr>
        <p:spPr>
          <a:xfrm flipH="1" flipV="1">
            <a:off x="7183438" y="2876550"/>
            <a:ext cx="3175"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2" name="直接连接符 18551"/>
          <p:cNvSpPr/>
          <p:nvPr/>
        </p:nvSpPr>
        <p:spPr>
          <a:xfrm flipV="1">
            <a:off x="7186613" y="2697163"/>
            <a:ext cx="160337"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3" name="直接连接符 18552"/>
          <p:cNvSpPr/>
          <p:nvPr/>
        </p:nvSpPr>
        <p:spPr>
          <a:xfrm flipV="1">
            <a:off x="7346950" y="2693988"/>
            <a:ext cx="38258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4" name="直接连接符 18553"/>
          <p:cNvSpPr/>
          <p:nvPr/>
        </p:nvSpPr>
        <p:spPr>
          <a:xfrm>
            <a:off x="7729538" y="2697163"/>
            <a:ext cx="214312"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5" name="直接连接符 18554"/>
          <p:cNvSpPr/>
          <p:nvPr/>
        </p:nvSpPr>
        <p:spPr>
          <a:xfrm>
            <a:off x="7937500" y="2874963"/>
            <a:ext cx="0"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6" name="直接连接符 18555"/>
          <p:cNvSpPr/>
          <p:nvPr/>
        </p:nvSpPr>
        <p:spPr>
          <a:xfrm rot="-5400000" flipH="1" flipV="1">
            <a:off x="7754938" y="3230563"/>
            <a:ext cx="17780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7" name="直接连接符 18556"/>
          <p:cNvSpPr/>
          <p:nvPr/>
        </p:nvSpPr>
        <p:spPr>
          <a:xfrm rot="-5400000" flipH="1">
            <a:off x="7754938" y="34115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8" name="直接连接符 18557"/>
          <p:cNvSpPr/>
          <p:nvPr/>
        </p:nvSpPr>
        <p:spPr>
          <a:xfrm rot="-5400000">
            <a:off x="7937500" y="341312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59" name="直接连接符 18558"/>
          <p:cNvSpPr/>
          <p:nvPr/>
        </p:nvSpPr>
        <p:spPr>
          <a:xfrm rot="-5400000">
            <a:off x="8299450" y="3232150"/>
            <a:ext cx="0" cy="3651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0" name="直接连接符 18559"/>
          <p:cNvSpPr/>
          <p:nvPr/>
        </p:nvSpPr>
        <p:spPr>
          <a:xfrm>
            <a:off x="8461375" y="3414713"/>
            <a:ext cx="179388"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1" name="直接连接符 18560"/>
          <p:cNvSpPr/>
          <p:nvPr/>
        </p:nvSpPr>
        <p:spPr>
          <a:xfrm flipV="1">
            <a:off x="8643938" y="3411538"/>
            <a:ext cx="16033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2" name="直接连接符 18561"/>
          <p:cNvSpPr/>
          <p:nvPr/>
        </p:nvSpPr>
        <p:spPr>
          <a:xfrm flipH="1" flipV="1">
            <a:off x="8643938" y="3236913"/>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3" name="直接连接符 18562"/>
          <p:cNvSpPr/>
          <p:nvPr/>
        </p:nvSpPr>
        <p:spPr>
          <a:xfrm flipH="1" flipV="1">
            <a:off x="8640763" y="2874963"/>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4" name="直接连接符 18563"/>
          <p:cNvSpPr/>
          <p:nvPr/>
        </p:nvSpPr>
        <p:spPr>
          <a:xfrm flipV="1">
            <a:off x="8636000" y="2697163"/>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5" name="直接连接符 18564"/>
          <p:cNvSpPr/>
          <p:nvPr/>
        </p:nvSpPr>
        <p:spPr>
          <a:xfrm flipH="1" flipV="1">
            <a:off x="8643938" y="2516188"/>
            <a:ext cx="16033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6" name="直接连接符 18565"/>
          <p:cNvSpPr/>
          <p:nvPr/>
        </p:nvSpPr>
        <p:spPr>
          <a:xfrm flipH="1">
            <a:off x="8482013" y="2516188"/>
            <a:ext cx="1619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7" name="直接连接符 18566"/>
          <p:cNvSpPr/>
          <p:nvPr/>
        </p:nvSpPr>
        <p:spPr>
          <a:xfrm flipH="1">
            <a:off x="8118475" y="2693988"/>
            <a:ext cx="36353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8" name="直接连接符 18567"/>
          <p:cNvSpPr/>
          <p:nvPr/>
        </p:nvSpPr>
        <p:spPr>
          <a:xfrm flipH="1" flipV="1">
            <a:off x="7943850" y="2516188"/>
            <a:ext cx="1746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69" name="直接连接符 18568"/>
          <p:cNvSpPr/>
          <p:nvPr/>
        </p:nvSpPr>
        <p:spPr>
          <a:xfrm flipV="1">
            <a:off x="7943850" y="2155825"/>
            <a:ext cx="0"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0" name="直接连接符 18569"/>
          <p:cNvSpPr/>
          <p:nvPr/>
        </p:nvSpPr>
        <p:spPr>
          <a:xfrm rot="-5400000">
            <a:off x="7950200" y="197167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1" name="直接连接符 18570"/>
          <p:cNvSpPr/>
          <p:nvPr/>
        </p:nvSpPr>
        <p:spPr>
          <a:xfrm rot="-5400000">
            <a:off x="8312150" y="1790700"/>
            <a:ext cx="0" cy="3651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2" name="直接连接符 18571"/>
          <p:cNvSpPr/>
          <p:nvPr/>
        </p:nvSpPr>
        <p:spPr>
          <a:xfrm>
            <a:off x="8474075" y="1973263"/>
            <a:ext cx="179388"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3" name="直接连接符 18572"/>
          <p:cNvSpPr/>
          <p:nvPr/>
        </p:nvSpPr>
        <p:spPr>
          <a:xfrm flipV="1">
            <a:off x="8656638" y="1970088"/>
            <a:ext cx="16033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4" name="直接连接符 18573"/>
          <p:cNvSpPr/>
          <p:nvPr/>
        </p:nvSpPr>
        <p:spPr>
          <a:xfrm flipH="1" flipV="1">
            <a:off x="8656638" y="1795463"/>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5" name="直接连接符 18574"/>
          <p:cNvSpPr/>
          <p:nvPr/>
        </p:nvSpPr>
        <p:spPr>
          <a:xfrm flipH="1" flipV="1">
            <a:off x="8636000" y="1433513"/>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6" name="直接连接符 18575"/>
          <p:cNvSpPr/>
          <p:nvPr/>
        </p:nvSpPr>
        <p:spPr>
          <a:xfrm flipV="1">
            <a:off x="8648700" y="1255713"/>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7" name="直接连接符 18576"/>
          <p:cNvSpPr/>
          <p:nvPr/>
        </p:nvSpPr>
        <p:spPr>
          <a:xfrm flipH="1" flipV="1">
            <a:off x="8656638" y="1074738"/>
            <a:ext cx="16033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8" name="直接连接符 18577"/>
          <p:cNvSpPr/>
          <p:nvPr/>
        </p:nvSpPr>
        <p:spPr>
          <a:xfrm flipH="1">
            <a:off x="8494713" y="1074738"/>
            <a:ext cx="1619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79" name="直接连接符 18578"/>
          <p:cNvSpPr/>
          <p:nvPr/>
        </p:nvSpPr>
        <p:spPr>
          <a:xfrm flipH="1">
            <a:off x="8131175" y="1252538"/>
            <a:ext cx="36353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0" name="直接连接符 18579"/>
          <p:cNvSpPr/>
          <p:nvPr/>
        </p:nvSpPr>
        <p:spPr>
          <a:xfrm flipH="1" flipV="1">
            <a:off x="7956550" y="1074738"/>
            <a:ext cx="1746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1" name="直接连接符 18580"/>
          <p:cNvSpPr/>
          <p:nvPr/>
        </p:nvSpPr>
        <p:spPr>
          <a:xfrm flipH="1">
            <a:off x="7775575" y="107632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2" name="直接连接符 18581"/>
          <p:cNvSpPr/>
          <p:nvPr/>
        </p:nvSpPr>
        <p:spPr>
          <a:xfrm>
            <a:off x="7775575" y="1257300"/>
            <a:ext cx="180975"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3" name="直接连接符 18582"/>
          <p:cNvSpPr/>
          <p:nvPr/>
        </p:nvSpPr>
        <p:spPr>
          <a:xfrm>
            <a:off x="7956550" y="1436688"/>
            <a:ext cx="1588"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4" name="直接连接符 18583"/>
          <p:cNvSpPr/>
          <p:nvPr/>
        </p:nvSpPr>
        <p:spPr>
          <a:xfrm rot="-5400000" flipH="1" flipV="1">
            <a:off x="7777163" y="1792288"/>
            <a:ext cx="17780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5" name="直接连接符 18584"/>
          <p:cNvSpPr/>
          <p:nvPr/>
        </p:nvSpPr>
        <p:spPr>
          <a:xfrm flipH="1">
            <a:off x="7346950" y="1965325"/>
            <a:ext cx="428625"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6" name="直接连接符 18585"/>
          <p:cNvSpPr/>
          <p:nvPr/>
        </p:nvSpPr>
        <p:spPr>
          <a:xfrm flipH="1" flipV="1">
            <a:off x="7207250" y="1795463"/>
            <a:ext cx="158750"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7" name="直接连接符 18586"/>
          <p:cNvSpPr/>
          <p:nvPr/>
        </p:nvSpPr>
        <p:spPr>
          <a:xfrm flipH="1" flipV="1">
            <a:off x="7185025" y="1433513"/>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8" name="直接连接符 18587"/>
          <p:cNvSpPr/>
          <p:nvPr/>
        </p:nvSpPr>
        <p:spPr>
          <a:xfrm flipV="1">
            <a:off x="7197725" y="1255713"/>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89" name="直接连接符 18588"/>
          <p:cNvSpPr/>
          <p:nvPr/>
        </p:nvSpPr>
        <p:spPr>
          <a:xfrm flipH="1" flipV="1">
            <a:off x="7207250" y="1074738"/>
            <a:ext cx="15875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90" name="直接连接符 18589"/>
          <p:cNvSpPr/>
          <p:nvPr/>
        </p:nvSpPr>
        <p:spPr>
          <a:xfrm flipH="1">
            <a:off x="7043738" y="1074738"/>
            <a:ext cx="163512"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91" name="直接连接符 18590"/>
          <p:cNvSpPr/>
          <p:nvPr/>
        </p:nvSpPr>
        <p:spPr>
          <a:xfrm flipH="1">
            <a:off x="6640513" y="1252538"/>
            <a:ext cx="403225"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68" name="矩形 18591"/>
          <p:cNvSpPr/>
          <p:nvPr/>
        </p:nvSpPr>
        <p:spPr>
          <a:xfrm>
            <a:off x="3182938" y="3770313"/>
            <a:ext cx="2900362" cy="2879725"/>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69" name="直接连接符 18592"/>
          <p:cNvSpPr/>
          <p:nvPr/>
        </p:nvSpPr>
        <p:spPr>
          <a:xfrm>
            <a:off x="3182938" y="4491038"/>
            <a:ext cx="2900362"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0" name="直接连接符 18593"/>
          <p:cNvSpPr/>
          <p:nvPr/>
        </p:nvSpPr>
        <p:spPr>
          <a:xfrm>
            <a:off x="3182938" y="5930900"/>
            <a:ext cx="2900362"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1" name="直接连接符 18594"/>
          <p:cNvSpPr/>
          <p:nvPr/>
        </p:nvSpPr>
        <p:spPr>
          <a:xfrm>
            <a:off x="3182938" y="5210175"/>
            <a:ext cx="2900362"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2" name="直接连接符 18595"/>
          <p:cNvSpPr/>
          <p:nvPr/>
        </p:nvSpPr>
        <p:spPr>
          <a:xfrm>
            <a:off x="3908425"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3" name="直接连接符 18596"/>
          <p:cNvSpPr/>
          <p:nvPr/>
        </p:nvSpPr>
        <p:spPr>
          <a:xfrm>
            <a:off x="5357813" y="3770313"/>
            <a:ext cx="1587"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4" name="直接连接符 18597"/>
          <p:cNvSpPr/>
          <p:nvPr/>
        </p:nvSpPr>
        <p:spPr>
          <a:xfrm>
            <a:off x="4633913"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5" name="直接连接符 18598"/>
          <p:cNvSpPr/>
          <p:nvPr/>
        </p:nvSpPr>
        <p:spPr>
          <a:xfrm>
            <a:off x="3182938" y="4130675"/>
            <a:ext cx="2900362"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6" name="直接连接符 18599"/>
          <p:cNvSpPr/>
          <p:nvPr/>
        </p:nvSpPr>
        <p:spPr>
          <a:xfrm>
            <a:off x="3162300" y="4840288"/>
            <a:ext cx="2900363"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7" name="直接连接符 18600"/>
          <p:cNvSpPr/>
          <p:nvPr/>
        </p:nvSpPr>
        <p:spPr>
          <a:xfrm>
            <a:off x="3162300" y="5568950"/>
            <a:ext cx="2900363"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8" name="直接连接符 18601"/>
          <p:cNvSpPr/>
          <p:nvPr/>
        </p:nvSpPr>
        <p:spPr>
          <a:xfrm>
            <a:off x="3182938" y="6289675"/>
            <a:ext cx="2900362"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79" name="直接连接符 18602"/>
          <p:cNvSpPr/>
          <p:nvPr/>
        </p:nvSpPr>
        <p:spPr>
          <a:xfrm>
            <a:off x="3544888" y="3770313"/>
            <a:ext cx="1587"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80" name="直接连接符 18603"/>
          <p:cNvSpPr/>
          <p:nvPr/>
        </p:nvSpPr>
        <p:spPr>
          <a:xfrm>
            <a:off x="4270375"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81" name="直接连接符 18604"/>
          <p:cNvSpPr/>
          <p:nvPr/>
        </p:nvSpPr>
        <p:spPr>
          <a:xfrm>
            <a:off x="5029200"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582" name="直接连接符 18605"/>
          <p:cNvSpPr/>
          <p:nvPr/>
        </p:nvSpPr>
        <p:spPr>
          <a:xfrm>
            <a:off x="5721350"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7" name="直接连接符 18606"/>
          <p:cNvSpPr/>
          <p:nvPr/>
        </p:nvSpPr>
        <p:spPr>
          <a:xfrm flipH="1" flipV="1">
            <a:off x="3544888" y="3949700"/>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8" name="直接连接符 18607"/>
          <p:cNvSpPr/>
          <p:nvPr/>
        </p:nvSpPr>
        <p:spPr>
          <a:xfrm flipH="1">
            <a:off x="3363913" y="3949700"/>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9" name="直接连接符 18608"/>
          <p:cNvSpPr/>
          <p:nvPr/>
        </p:nvSpPr>
        <p:spPr>
          <a:xfrm>
            <a:off x="3363913" y="4130675"/>
            <a:ext cx="180975"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0" name="直接连接符 18609"/>
          <p:cNvSpPr/>
          <p:nvPr/>
        </p:nvSpPr>
        <p:spPr>
          <a:xfrm>
            <a:off x="3544888" y="4310063"/>
            <a:ext cx="1587"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1" name="直接连接符 18610"/>
          <p:cNvSpPr/>
          <p:nvPr/>
        </p:nvSpPr>
        <p:spPr>
          <a:xfrm rot="-5400000" flipH="1" flipV="1">
            <a:off x="3363913" y="4665663"/>
            <a:ext cx="17780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2" name="直接连接符 18611"/>
          <p:cNvSpPr/>
          <p:nvPr/>
        </p:nvSpPr>
        <p:spPr>
          <a:xfrm rot="-5400000" flipH="1">
            <a:off x="3363913" y="48466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3" name="直接连接符 18612"/>
          <p:cNvSpPr/>
          <p:nvPr/>
        </p:nvSpPr>
        <p:spPr>
          <a:xfrm rot="-5400000">
            <a:off x="3546475" y="484822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4" name="直接连接符 18613"/>
          <p:cNvSpPr/>
          <p:nvPr/>
        </p:nvSpPr>
        <p:spPr>
          <a:xfrm rot="-5400000">
            <a:off x="3906838" y="4656138"/>
            <a:ext cx="0"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5" name="直接连接符 18614"/>
          <p:cNvSpPr/>
          <p:nvPr/>
        </p:nvSpPr>
        <p:spPr>
          <a:xfrm rot="5400000" flipV="1">
            <a:off x="4090988" y="4846638"/>
            <a:ext cx="1793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6" name="直接连接符 18615"/>
          <p:cNvSpPr/>
          <p:nvPr/>
        </p:nvSpPr>
        <p:spPr>
          <a:xfrm rot="5400000">
            <a:off x="4087813" y="5197475"/>
            <a:ext cx="354012"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7" name="直接连接符 18616"/>
          <p:cNvSpPr/>
          <p:nvPr/>
        </p:nvSpPr>
        <p:spPr>
          <a:xfrm rot="-5400000" flipH="1" flipV="1">
            <a:off x="4089400" y="5389563"/>
            <a:ext cx="17780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8" name="直接连接符 18617"/>
          <p:cNvSpPr/>
          <p:nvPr/>
        </p:nvSpPr>
        <p:spPr>
          <a:xfrm flipH="1">
            <a:off x="3725863" y="5568950"/>
            <a:ext cx="3619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19" name="直接连接符 18618"/>
          <p:cNvSpPr/>
          <p:nvPr/>
        </p:nvSpPr>
        <p:spPr>
          <a:xfrm flipH="1" flipV="1">
            <a:off x="3544888" y="5391150"/>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0" name="直接连接符 18619"/>
          <p:cNvSpPr/>
          <p:nvPr/>
        </p:nvSpPr>
        <p:spPr>
          <a:xfrm flipH="1">
            <a:off x="3363913" y="5391150"/>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1" name="直接连接符 18620"/>
          <p:cNvSpPr/>
          <p:nvPr/>
        </p:nvSpPr>
        <p:spPr>
          <a:xfrm>
            <a:off x="3363913" y="5572125"/>
            <a:ext cx="180975"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2" name="直接连接符 18621"/>
          <p:cNvSpPr/>
          <p:nvPr/>
        </p:nvSpPr>
        <p:spPr>
          <a:xfrm>
            <a:off x="3544888" y="5751513"/>
            <a:ext cx="1587"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3" name="直接连接符 18622"/>
          <p:cNvSpPr/>
          <p:nvPr/>
        </p:nvSpPr>
        <p:spPr>
          <a:xfrm rot="-5400000" flipH="1" flipV="1">
            <a:off x="3363913" y="6107113"/>
            <a:ext cx="17780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4" name="直接连接符 18623"/>
          <p:cNvSpPr/>
          <p:nvPr/>
        </p:nvSpPr>
        <p:spPr>
          <a:xfrm rot="-5400000" flipH="1">
            <a:off x="3363913" y="62880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5" name="直接连接符 18624"/>
          <p:cNvSpPr/>
          <p:nvPr/>
        </p:nvSpPr>
        <p:spPr>
          <a:xfrm rot="-5400000">
            <a:off x="3546475" y="628967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6" name="直接连接符 18625"/>
          <p:cNvSpPr/>
          <p:nvPr/>
        </p:nvSpPr>
        <p:spPr>
          <a:xfrm rot="-5400000">
            <a:off x="3908425" y="6110288"/>
            <a:ext cx="0"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7" name="直接连接符 18626"/>
          <p:cNvSpPr/>
          <p:nvPr/>
        </p:nvSpPr>
        <p:spPr>
          <a:xfrm>
            <a:off x="4087813" y="6291263"/>
            <a:ext cx="180975"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8" name="直接连接符 18627"/>
          <p:cNvSpPr/>
          <p:nvPr/>
        </p:nvSpPr>
        <p:spPr>
          <a:xfrm flipV="1">
            <a:off x="4271963" y="6286500"/>
            <a:ext cx="160337"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29" name="直接连接符 18628"/>
          <p:cNvSpPr/>
          <p:nvPr/>
        </p:nvSpPr>
        <p:spPr>
          <a:xfrm flipH="1" flipV="1">
            <a:off x="4271963" y="6111875"/>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0" name="直接连接符 18629"/>
          <p:cNvSpPr/>
          <p:nvPr/>
        </p:nvSpPr>
        <p:spPr>
          <a:xfrm flipH="1" flipV="1">
            <a:off x="4268788" y="5751513"/>
            <a:ext cx="3175"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1" name="直接连接符 18630"/>
          <p:cNvSpPr/>
          <p:nvPr/>
        </p:nvSpPr>
        <p:spPr>
          <a:xfrm flipV="1">
            <a:off x="4271963" y="5572125"/>
            <a:ext cx="160337"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2" name="直接连接符 18631"/>
          <p:cNvSpPr/>
          <p:nvPr/>
        </p:nvSpPr>
        <p:spPr>
          <a:xfrm flipV="1">
            <a:off x="4432300" y="5568950"/>
            <a:ext cx="38258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3" name="直接连接符 18632"/>
          <p:cNvSpPr/>
          <p:nvPr/>
        </p:nvSpPr>
        <p:spPr>
          <a:xfrm>
            <a:off x="4814888" y="5572125"/>
            <a:ext cx="214312"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4" name="直接连接符 18633"/>
          <p:cNvSpPr/>
          <p:nvPr/>
        </p:nvSpPr>
        <p:spPr>
          <a:xfrm>
            <a:off x="5022850" y="5749925"/>
            <a:ext cx="0"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5" name="直接连接符 18634"/>
          <p:cNvSpPr/>
          <p:nvPr/>
        </p:nvSpPr>
        <p:spPr>
          <a:xfrm rot="-5400000" flipH="1" flipV="1">
            <a:off x="4841875" y="6108700"/>
            <a:ext cx="17780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6" name="直接连接符 18635"/>
          <p:cNvSpPr/>
          <p:nvPr/>
        </p:nvSpPr>
        <p:spPr>
          <a:xfrm rot="-5400000" flipH="1">
            <a:off x="4835525" y="6281738"/>
            <a:ext cx="180975"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7" name="直接连接符 18636"/>
          <p:cNvSpPr/>
          <p:nvPr/>
        </p:nvSpPr>
        <p:spPr>
          <a:xfrm rot="-5400000">
            <a:off x="5022850" y="62880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8" name="直接连接符 18637"/>
          <p:cNvSpPr/>
          <p:nvPr/>
        </p:nvSpPr>
        <p:spPr>
          <a:xfrm rot="-5400000">
            <a:off x="5383213" y="6105525"/>
            <a:ext cx="0" cy="36353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39" name="直接连接符 18638"/>
          <p:cNvSpPr/>
          <p:nvPr/>
        </p:nvSpPr>
        <p:spPr>
          <a:xfrm>
            <a:off x="5546725" y="6289675"/>
            <a:ext cx="179388"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0" name="直接连接符 18639"/>
          <p:cNvSpPr/>
          <p:nvPr/>
        </p:nvSpPr>
        <p:spPr>
          <a:xfrm flipV="1">
            <a:off x="5729288" y="6286500"/>
            <a:ext cx="16033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1" name="直接连接符 18640"/>
          <p:cNvSpPr/>
          <p:nvPr/>
        </p:nvSpPr>
        <p:spPr>
          <a:xfrm flipH="1" flipV="1">
            <a:off x="5729288" y="6111875"/>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2" name="直接连接符 18641"/>
          <p:cNvSpPr/>
          <p:nvPr/>
        </p:nvSpPr>
        <p:spPr>
          <a:xfrm flipH="1" flipV="1">
            <a:off x="5726113" y="5749925"/>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3" name="直接连接符 18642"/>
          <p:cNvSpPr/>
          <p:nvPr/>
        </p:nvSpPr>
        <p:spPr>
          <a:xfrm flipV="1">
            <a:off x="5721350" y="5572125"/>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4" name="直接连接符 18643"/>
          <p:cNvSpPr/>
          <p:nvPr/>
        </p:nvSpPr>
        <p:spPr>
          <a:xfrm flipH="1" flipV="1">
            <a:off x="5729288" y="5391150"/>
            <a:ext cx="16033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5" name="直接连接符 18644"/>
          <p:cNvSpPr/>
          <p:nvPr/>
        </p:nvSpPr>
        <p:spPr>
          <a:xfrm flipH="1">
            <a:off x="5567363" y="5391150"/>
            <a:ext cx="1619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6" name="直接连接符 18645"/>
          <p:cNvSpPr/>
          <p:nvPr/>
        </p:nvSpPr>
        <p:spPr>
          <a:xfrm flipH="1">
            <a:off x="5203825" y="5568950"/>
            <a:ext cx="36353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7" name="直接连接符 18646"/>
          <p:cNvSpPr/>
          <p:nvPr/>
        </p:nvSpPr>
        <p:spPr>
          <a:xfrm flipH="1" flipV="1">
            <a:off x="5029200" y="5391150"/>
            <a:ext cx="1746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8" name="直接连接符 18647"/>
          <p:cNvSpPr/>
          <p:nvPr/>
        </p:nvSpPr>
        <p:spPr>
          <a:xfrm flipV="1">
            <a:off x="5029200" y="5030788"/>
            <a:ext cx="0"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49" name="直接连接符 18648"/>
          <p:cNvSpPr/>
          <p:nvPr/>
        </p:nvSpPr>
        <p:spPr>
          <a:xfrm rot="-5400000">
            <a:off x="5035550" y="48466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0" name="直接连接符 18649"/>
          <p:cNvSpPr/>
          <p:nvPr/>
        </p:nvSpPr>
        <p:spPr>
          <a:xfrm rot="-5400000">
            <a:off x="5395913" y="4664075"/>
            <a:ext cx="0" cy="36353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1" name="直接连接符 18650"/>
          <p:cNvSpPr/>
          <p:nvPr/>
        </p:nvSpPr>
        <p:spPr>
          <a:xfrm>
            <a:off x="5559425" y="4848225"/>
            <a:ext cx="179388"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2" name="直接连接符 18651"/>
          <p:cNvSpPr/>
          <p:nvPr/>
        </p:nvSpPr>
        <p:spPr>
          <a:xfrm flipV="1">
            <a:off x="5741988" y="4845050"/>
            <a:ext cx="16033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3" name="直接连接符 18652"/>
          <p:cNvSpPr/>
          <p:nvPr/>
        </p:nvSpPr>
        <p:spPr>
          <a:xfrm flipH="1" flipV="1">
            <a:off x="5741988" y="4670425"/>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4" name="直接连接符 18653"/>
          <p:cNvSpPr/>
          <p:nvPr/>
        </p:nvSpPr>
        <p:spPr>
          <a:xfrm flipH="1" flipV="1">
            <a:off x="5721350" y="4308475"/>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5" name="直接连接符 18654"/>
          <p:cNvSpPr/>
          <p:nvPr/>
        </p:nvSpPr>
        <p:spPr>
          <a:xfrm flipV="1">
            <a:off x="5734050" y="4130675"/>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6" name="直接连接符 18655"/>
          <p:cNvSpPr/>
          <p:nvPr/>
        </p:nvSpPr>
        <p:spPr>
          <a:xfrm flipV="1">
            <a:off x="5902325" y="4127500"/>
            <a:ext cx="371475"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7" name="直接连接符 18656"/>
          <p:cNvSpPr/>
          <p:nvPr/>
        </p:nvSpPr>
        <p:spPr>
          <a:xfrm flipH="1">
            <a:off x="5580063" y="3949700"/>
            <a:ext cx="1619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8" name="直接连接符 18657"/>
          <p:cNvSpPr/>
          <p:nvPr/>
        </p:nvSpPr>
        <p:spPr>
          <a:xfrm flipH="1">
            <a:off x="5216525" y="4127500"/>
            <a:ext cx="36353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59" name="直接连接符 18658"/>
          <p:cNvSpPr/>
          <p:nvPr/>
        </p:nvSpPr>
        <p:spPr>
          <a:xfrm flipH="1" flipV="1">
            <a:off x="5041900" y="3949700"/>
            <a:ext cx="1746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0" name="直接连接符 18659"/>
          <p:cNvSpPr/>
          <p:nvPr/>
        </p:nvSpPr>
        <p:spPr>
          <a:xfrm flipH="1">
            <a:off x="4860925" y="39512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1" name="直接连接符 18660"/>
          <p:cNvSpPr/>
          <p:nvPr/>
        </p:nvSpPr>
        <p:spPr>
          <a:xfrm>
            <a:off x="4860925" y="4132263"/>
            <a:ext cx="180975"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2" name="直接连接符 18661"/>
          <p:cNvSpPr/>
          <p:nvPr/>
        </p:nvSpPr>
        <p:spPr>
          <a:xfrm>
            <a:off x="5041900" y="4311650"/>
            <a:ext cx="1588"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3" name="直接连接符 18662"/>
          <p:cNvSpPr/>
          <p:nvPr/>
        </p:nvSpPr>
        <p:spPr>
          <a:xfrm rot="-5400000" flipH="1" flipV="1">
            <a:off x="4862513" y="4668838"/>
            <a:ext cx="17780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4" name="直接连接符 18663"/>
          <p:cNvSpPr/>
          <p:nvPr/>
        </p:nvSpPr>
        <p:spPr>
          <a:xfrm flipH="1">
            <a:off x="4432300" y="4840288"/>
            <a:ext cx="428625"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5" name="直接连接符 18664"/>
          <p:cNvSpPr/>
          <p:nvPr/>
        </p:nvSpPr>
        <p:spPr>
          <a:xfrm flipH="1" flipV="1">
            <a:off x="4292600" y="4670425"/>
            <a:ext cx="158750"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6" name="直接连接符 18665"/>
          <p:cNvSpPr/>
          <p:nvPr/>
        </p:nvSpPr>
        <p:spPr>
          <a:xfrm flipH="1" flipV="1">
            <a:off x="4270375" y="4308475"/>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7" name="直接连接符 18666"/>
          <p:cNvSpPr/>
          <p:nvPr/>
        </p:nvSpPr>
        <p:spPr>
          <a:xfrm flipV="1">
            <a:off x="4283075" y="4130675"/>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8" name="直接连接符 18667"/>
          <p:cNvSpPr/>
          <p:nvPr/>
        </p:nvSpPr>
        <p:spPr>
          <a:xfrm flipH="1" flipV="1">
            <a:off x="4292600" y="3949700"/>
            <a:ext cx="15875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69" name="直接连接符 18668"/>
          <p:cNvSpPr/>
          <p:nvPr/>
        </p:nvSpPr>
        <p:spPr>
          <a:xfrm flipH="1">
            <a:off x="4129088" y="3949700"/>
            <a:ext cx="163512"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70" name="直接连接符 18669"/>
          <p:cNvSpPr/>
          <p:nvPr/>
        </p:nvSpPr>
        <p:spPr>
          <a:xfrm flipH="1">
            <a:off x="3725863" y="4127500"/>
            <a:ext cx="403225"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47" name="矩形 18670"/>
          <p:cNvSpPr/>
          <p:nvPr/>
        </p:nvSpPr>
        <p:spPr>
          <a:xfrm>
            <a:off x="6094413" y="3770313"/>
            <a:ext cx="2900362" cy="2879725"/>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48" name="直接连接符 18671"/>
          <p:cNvSpPr/>
          <p:nvPr/>
        </p:nvSpPr>
        <p:spPr>
          <a:xfrm>
            <a:off x="6094413" y="4491038"/>
            <a:ext cx="2900362"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49" name="直接连接符 18672"/>
          <p:cNvSpPr/>
          <p:nvPr/>
        </p:nvSpPr>
        <p:spPr>
          <a:xfrm>
            <a:off x="6094413" y="5930900"/>
            <a:ext cx="2900362"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0" name="直接连接符 18673"/>
          <p:cNvSpPr/>
          <p:nvPr/>
        </p:nvSpPr>
        <p:spPr>
          <a:xfrm>
            <a:off x="6094413" y="5210175"/>
            <a:ext cx="2900362"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1" name="直接连接符 18674"/>
          <p:cNvSpPr/>
          <p:nvPr/>
        </p:nvSpPr>
        <p:spPr>
          <a:xfrm>
            <a:off x="6819900"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2" name="直接连接符 18675"/>
          <p:cNvSpPr/>
          <p:nvPr/>
        </p:nvSpPr>
        <p:spPr>
          <a:xfrm>
            <a:off x="8269288" y="3770313"/>
            <a:ext cx="1587"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3" name="直接连接符 18676"/>
          <p:cNvSpPr/>
          <p:nvPr/>
        </p:nvSpPr>
        <p:spPr>
          <a:xfrm>
            <a:off x="7545388"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4" name="直接连接符 18677"/>
          <p:cNvSpPr/>
          <p:nvPr/>
        </p:nvSpPr>
        <p:spPr>
          <a:xfrm>
            <a:off x="6094413" y="4130675"/>
            <a:ext cx="2900362"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5" name="直接连接符 18678"/>
          <p:cNvSpPr/>
          <p:nvPr/>
        </p:nvSpPr>
        <p:spPr>
          <a:xfrm>
            <a:off x="6073775" y="4840288"/>
            <a:ext cx="2900363"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6" name="直接连接符 18679"/>
          <p:cNvSpPr/>
          <p:nvPr/>
        </p:nvSpPr>
        <p:spPr>
          <a:xfrm>
            <a:off x="6073775" y="5568950"/>
            <a:ext cx="2900363"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7" name="直接连接符 18680"/>
          <p:cNvSpPr/>
          <p:nvPr/>
        </p:nvSpPr>
        <p:spPr>
          <a:xfrm>
            <a:off x="6094413" y="6289675"/>
            <a:ext cx="2900362"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8" name="直接连接符 18681"/>
          <p:cNvSpPr/>
          <p:nvPr/>
        </p:nvSpPr>
        <p:spPr>
          <a:xfrm>
            <a:off x="6456363" y="3770313"/>
            <a:ext cx="1587"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59" name="直接连接符 18682"/>
          <p:cNvSpPr/>
          <p:nvPr/>
        </p:nvSpPr>
        <p:spPr>
          <a:xfrm>
            <a:off x="7181850"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60" name="直接连接符 18683"/>
          <p:cNvSpPr/>
          <p:nvPr/>
        </p:nvSpPr>
        <p:spPr>
          <a:xfrm>
            <a:off x="7940675"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661" name="直接连接符 18684"/>
          <p:cNvSpPr/>
          <p:nvPr/>
        </p:nvSpPr>
        <p:spPr>
          <a:xfrm>
            <a:off x="8632825" y="3770313"/>
            <a:ext cx="0" cy="28797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6" name="直接连接符 18685"/>
          <p:cNvSpPr/>
          <p:nvPr/>
        </p:nvSpPr>
        <p:spPr>
          <a:xfrm flipH="1" flipV="1">
            <a:off x="6456363" y="3949700"/>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7" name="直接连接符 18686"/>
          <p:cNvSpPr/>
          <p:nvPr/>
        </p:nvSpPr>
        <p:spPr>
          <a:xfrm flipH="1" flipV="1">
            <a:off x="6456363" y="3594100"/>
            <a:ext cx="0" cy="3556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8" name="直接连接符 18687"/>
          <p:cNvSpPr/>
          <p:nvPr/>
        </p:nvSpPr>
        <p:spPr>
          <a:xfrm>
            <a:off x="6275388" y="4130675"/>
            <a:ext cx="180975"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9" name="直接连接符 18688"/>
          <p:cNvSpPr/>
          <p:nvPr/>
        </p:nvSpPr>
        <p:spPr>
          <a:xfrm>
            <a:off x="6456363" y="4310063"/>
            <a:ext cx="1587"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0" name="直接连接符 18689"/>
          <p:cNvSpPr/>
          <p:nvPr/>
        </p:nvSpPr>
        <p:spPr>
          <a:xfrm rot="-5400000" flipH="1" flipV="1">
            <a:off x="6275388" y="4665663"/>
            <a:ext cx="17780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1" name="直接连接符 18690"/>
          <p:cNvSpPr/>
          <p:nvPr/>
        </p:nvSpPr>
        <p:spPr>
          <a:xfrm rot="-5400000" flipH="1">
            <a:off x="6275388" y="48466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2" name="直接连接符 18691"/>
          <p:cNvSpPr/>
          <p:nvPr/>
        </p:nvSpPr>
        <p:spPr>
          <a:xfrm rot="-5400000">
            <a:off x="6457950" y="484822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3" name="直接连接符 18692"/>
          <p:cNvSpPr/>
          <p:nvPr/>
        </p:nvSpPr>
        <p:spPr>
          <a:xfrm rot="-5400000">
            <a:off x="6818313" y="4656138"/>
            <a:ext cx="0"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4" name="直接连接符 18693"/>
          <p:cNvSpPr/>
          <p:nvPr/>
        </p:nvSpPr>
        <p:spPr>
          <a:xfrm rot="5400000" flipV="1">
            <a:off x="7002463" y="4846638"/>
            <a:ext cx="1793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5" name="直接连接符 18694"/>
          <p:cNvSpPr/>
          <p:nvPr/>
        </p:nvSpPr>
        <p:spPr>
          <a:xfrm rot="5400000">
            <a:off x="6999288" y="5197475"/>
            <a:ext cx="354012"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6" name="直接连接符 18695"/>
          <p:cNvSpPr/>
          <p:nvPr/>
        </p:nvSpPr>
        <p:spPr>
          <a:xfrm rot="-5400000" flipH="1" flipV="1">
            <a:off x="7000875" y="5389563"/>
            <a:ext cx="17780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7" name="直接连接符 18696"/>
          <p:cNvSpPr/>
          <p:nvPr/>
        </p:nvSpPr>
        <p:spPr>
          <a:xfrm flipH="1">
            <a:off x="6637338" y="5568950"/>
            <a:ext cx="3619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8" name="直接连接符 18697"/>
          <p:cNvSpPr/>
          <p:nvPr/>
        </p:nvSpPr>
        <p:spPr>
          <a:xfrm flipH="1" flipV="1">
            <a:off x="6456363" y="5391150"/>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99" name="直接连接符 18698"/>
          <p:cNvSpPr/>
          <p:nvPr/>
        </p:nvSpPr>
        <p:spPr>
          <a:xfrm flipH="1">
            <a:off x="6275388" y="5391150"/>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0" name="直接连接符 18699"/>
          <p:cNvSpPr/>
          <p:nvPr/>
        </p:nvSpPr>
        <p:spPr>
          <a:xfrm>
            <a:off x="6275388" y="5572125"/>
            <a:ext cx="180975"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1" name="直接连接符 18700"/>
          <p:cNvSpPr/>
          <p:nvPr/>
        </p:nvSpPr>
        <p:spPr>
          <a:xfrm>
            <a:off x="6456363" y="5751513"/>
            <a:ext cx="1587"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2" name="直接连接符 18701"/>
          <p:cNvSpPr/>
          <p:nvPr/>
        </p:nvSpPr>
        <p:spPr>
          <a:xfrm rot="-5400000" flipH="1" flipV="1">
            <a:off x="6275388" y="6107113"/>
            <a:ext cx="17780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3" name="直接连接符 18702"/>
          <p:cNvSpPr/>
          <p:nvPr/>
        </p:nvSpPr>
        <p:spPr>
          <a:xfrm rot="-5400000" flipH="1">
            <a:off x="6275388" y="62880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4" name="直接连接符 18703"/>
          <p:cNvSpPr/>
          <p:nvPr/>
        </p:nvSpPr>
        <p:spPr>
          <a:xfrm rot="-5400000">
            <a:off x="6457950" y="6289675"/>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5" name="直接连接符 18704"/>
          <p:cNvSpPr/>
          <p:nvPr/>
        </p:nvSpPr>
        <p:spPr>
          <a:xfrm rot="-5400000">
            <a:off x="6819900" y="6110288"/>
            <a:ext cx="0"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6" name="直接连接符 18705"/>
          <p:cNvSpPr/>
          <p:nvPr/>
        </p:nvSpPr>
        <p:spPr>
          <a:xfrm>
            <a:off x="6999288" y="6291263"/>
            <a:ext cx="180975"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7" name="直接连接符 18706"/>
          <p:cNvSpPr/>
          <p:nvPr/>
        </p:nvSpPr>
        <p:spPr>
          <a:xfrm flipV="1">
            <a:off x="7183438" y="6286500"/>
            <a:ext cx="160337"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8" name="直接连接符 18707"/>
          <p:cNvSpPr/>
          <p:nvPr/>
        </p:nvSpPr>
        <p:spPr>
          <a:xfrm flipH="1" flipV="1">
            <a:off x="7183438" y="6111875"/>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09" name="直接连接符 18708"/>
          <p:cNvSpPr/>
          <p:nvPr/>
        </p:nvSpPr>
        <p:spPr>
          <a:xfrm flipH="1" flipV="1">
            <a:off x="7180263" y="5751513"/>
            <a:ext cx="3175"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0" name="直接连接符 18709"/>
          <p:cNvSpPr/>
          <p:nvPr/>
        </p:nvSpPr>
        <p:spPr>
          <a:xfrm flipV="1">
            <a:off x="7183438" y="5572125"/>
            <a:ext cx="160337"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1" name="直接连接符 18710"/>
          <p:cNvSpPr/>
          <p:nvPr/>
        </p:nvSpPr>
        <p:spPr>
          <a:xfrm flipV="1">
            <a:off x="7343775" y="5568950"/>
            <a:ext cx="38258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2" name="直接连接符 18711"/>
          <p:cNvSpPr/>
          <p:nvPr/>
        </p:nvSpPr>
        <p:spPr>
          <a:xfrm>
            <a:off x="7726363" y="5572125"/>
            <a:ext cx="214312"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3" name="直接连接符 18712"/>
          <p:cNvSpPr/>
          <p:nvPr/>
        </p:nvSpPr>
        <p:spPr>
          <a:xfrm>
            <a:off x="7934325" y="5749925"/>
            <a:ext cx="0"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4" name="直接连接符 18713"/>
          <p:cNvSpPr/>
          <p:nvPr/>
        </p:nvSpPr>
        <p:spPr>
          <a:xfrm rot="-5400000" flipH="1" flipV="1">
            <a:off x="7753350" y="6108700"/>
            <a:ext cx="17780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5" name="直接连接符 18714"/>
          <p:cNvSpPr/>
          <p:nvPr/>
        </p:nvSpPr>
        <p:spPr>
          <a:xfrm rot="-5400000" flipH="1">
            <a:off x="7747000" y="6281738"/>
            <a:ext cx="180975"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6" name="直接连接符 18715"/>
          <p:cNvSpPr/>
          <p:nvPr/>
        </p:nvSpPr>
        <p:spPr>
          <a:xfrm rot="-5400000">
            <a:off x="7934325" y="62880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7" name="直接连接符 18716"/>
          <p:cNvSpPr/>
          <p:nvPr/>
        </p:nvSpPr>
        <p:spPr>
          <a:xfrm rot="-5400000">
            <a:off x="8294688" y="6105525"/>
            <a:ext cx="0" cy="36353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8" name="直接连接符 18717"/>
          <p:cNvSpPr/>
          <p:nvPr/>
        </p:nvSpPr>
        <p:spPr>
          <a:xfrm>
            <a:off x="8458200" y="6289675"/>
            <a:ext cx="179388"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19" name="直接连接符 18718"/>
          <p:cNvSpPr/>
          <p:nvPr/>
        </p:nvSpPr>
        <p:spPr>
          <a:xfrm flipV="1">
            <a:off x="8640763" y="6286500"/>
            <a:ext cx="16033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0" name="直接连接符 18719"/>
          <p:cNvSpPr/>
          <p:nvPr/>
        </p:nvSpPr>
        <p:spPr>
          <a:xfrm flipH="1" flipV="1">
            <a:off x="8640763" y="6111875"/>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1" name="直接连接符 18720"/>
          <p:cNvSpPr/>
          <p:nvPr/>
        </p:nvSpPr>
        <p:spPr>
          <a:xfrm flipH="1" flipV="1">
            <a:off x="8637588" y="5749925"/>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2" name="直接连接符 18721"/>
          <p:cNvSpPr/>
          <p:nvPr/>
        </p:nvSpPr>
        <p:spPr>
          <a:xfrm flipV="1">
            <a:off x="8632825" y="5572125"/>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3" name="直接连接符 18722"/>
          <p:cNvSpPr/>
          <p:nvPr/>
        </p:nvSpPr>
        <p:spPr>
          <a:xfrm flipH="1" flipV="1">
            <a:off x="8640763" y="5391150"/>
            <a:ext cx="16033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4" name="直接连接符 18723"/>
          <p:cNvSpPr/>
          <p:nvPr/>
        </p:nvSpPr>
        <p:spPr>
          <a:xfrm flipH="1">
            <a:off x="8478838" y="5391150"/>
            <a:ext cx="1619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5" name="直接连接符 18724"/>
          <p:cNvSpPr/>
          <p:nvPr/>
        </p:nvSpPr>
        <p:spPr>
          <a:xfrm flipH="1">
            <a:off x="8115300" y="5568950"/>
            <a:ext cx="36353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6" name="直接连接符 18725"/>
          <p:cNvSpPr/>
          <p:nvPr/>
        </p:nvSpPr>
        <p:spPr>
          <a:xfrm flipH="1" flipV="1">
            <a:off x="7940675" y="5391150"/>
            <a:ext cx="1746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7" name="直接连接符 18726"/>
          <p:cNvSpPr/>
          <p:nvPr/>
        </p:nvSpPr>
        <p:spPr>
          <a:xfrm flipV="1">
            <a:off x="7940675" y="5030788"/>
            <a:ext cx="0" cy="3603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8" name="直接连接符 18727"/>
          <p:cNvSpPr/>
          <p:nvPr/>
        </p:nvSpPr>
        <p:spPr>
          <a:xfrm rot="-5400000">
            <a:off x="7947025" y="484663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29" name="直接连接符 18728"/>
          <p:cNvSpPr/>
          <p:nvPr/>
        </p:nvSpPr>
        <p:spPr>
          <a:xfrm rot="-5400000">
            <a:off x="8307388" y="4664075"/>
            <a:ext cx="0" cy="36353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0" name="直接连接符 18729"/>
          <p:cNvSpPr/>
          <p:nvPr/>
        </p:nvSpPr>
        <p:spPr>
          <a:xfrm>
            <a:off x="8470900" y="4848225"/>
            <a:ext cx="179388" cy="1793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1" name="直接连接符 18730"/>
          <p:cNvSpPr/>
          <p:nvPr/>
        </p:nvSpPr>
        <p:spPr>
          <a:xfrm flipV="1">
            <a:off x="8653463" y="4845050"/>
            <a:ext cx="16033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2" name="直接连接符 18731"/>
          <p:cNvSpPr/>
          <p:nvPr/>
        </p:nvSpPr>
        <p:spPr>
          <a:xfrm flipH="1" flipV="1">
            <a:off x="8653463" y="4670425"/>
            <a:ext cx="160337"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3" name="直接连接符 18732"/>
          <p:cNvSpPr/>
          <p:nvPr/>
        </p:nvSpPr>
        <p:spPr>
          <a:xfrm flipH="1" flipV="1">
            <a:off x="8632825" y="4308475"/>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4" name="直接连接符 18733"/>
          <p:cNvSpPr/>
          <p:nvPr/>
        </p:nvSpPr>
        <p:spPr>
          <a:xfrm flipV="1">
            <a:off x="8645525" y="4130675"/>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5" name="直接连接符 18734"/>
          <p:cNvSpPr/>
          <p:nvPr/>
        </p:nvSpPr>
        <p:spPr>
          <a:xfrm flipH="1" flipV="1">
            <a:off x="8653463" y="3949700"/>
            <a:ext cx="16033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6" name="直接连接符 18735"/>
          <p:cNvSpPr/>
          <p:nvPr/>
        </p:nvSpPr>
        <p:spPr>
          <a:xfrm flipH="1">
            <a:off x="8491538" y="3949700"/>
            <a:ext cx="1619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7" name="直接连接符 18736"/>
          <p:cNvSpPr/>
          <p:nvPr/>
        </p:nvSpPr>
        <p:spPr>
          <a:xfrm flipH="1">
            <a:off x="8128000" y="4127500"/>
            <a:ext cx="363538"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8" name="直接连接符 18737"/>
          <p:cNvSpPr/>
          <p:nvPr/>
        </p:nvSpPr>
        <p:spPr>
          <a:xfrm flipH="1" flipV="1">
            <a:off x="7953375" y="3949700"/>
            <a:ext cx="17462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39" name="直接连接符 18738"/>
          <p:cNvSpPr/>
          <p:nvPr/>
        </p:nvSpPr>
        <p:spPr>
          <a:xfrm flipH="1">
            <a:off x="7772400" y="3951288"/>
            <a:ext cx="180975"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0" name="直接连接符 18739"/>
          <p:cNvSpPr/>
          <p:nvPr/>
        </p:nvSpPr>
        <p:spPr>
          <a:xfrm>
            <a:off x="7772400" y="4132263"/>
            <a:ext cx="180975" cy="1793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1" name="直接连接符 18740"/>
          <p:cNvSpPr/>
          <p:nvPr/>
        </p:nvSpPr>
        <p:spPr>
          <a:xfrm>
            <a:off x="7953375" y="4311650"/>
            <a:ext cx="1588" cy="3603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2" name="直接连接符 18741"/>
          <p:cNvSpPr/>
          <p:nvPr/>
        </p:nvSpPr>
        <p:spPr>
          <a:xfrm rot="-5400000" flipH="1" flipV="1">
            <a:off x="7773988" y="4668838"/>
            <a:ext cx="17780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3" name="直接连接符 18742"/>
          <p:cNvSpPr/>
          <p:nvPr/>
        </p:nvSpPr>
        <p:spPr>
          <a:xfrm flipH="1">
            <a:off x="7343775" y="4840288"/>
            <a:ext cx="428625"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4" name="直接连接符 18743"/>
          <p:cNvSpPr/>
          <p:nvPr/>
        </p:nvSpPr>
        <p:spPr>
          <a:xfrm flipH="1" flipV="1">
            <a:off x="7204075" y="4670425"/>
            <a:ext cx="158750" cy="1746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5" name="直接连接符 18744"/>
          <p:cNvSpPr/>
          <p:nvPr/>
        </p:nvSpPr>
        <p:spPr>
          <a:xfrm flipH="1" flipV="1">
            <a:off x="7181850" y="4308475"/>
            <a:ext cx="3175" cy="3619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6" name="直接连接符 18745"/>
          <p:cNvSpPr/>
          <p:nvPr/>
        </p:nvSpPr>
        <p:spPr>
          <a:xfrm flipV="1">
            <a:off x="7194550" y="4130675"/>
            <a:ext cx="168275"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7" name="直接连接符 18746"/>
          <p:cNvSpPr/>
          <p:nvPr/>
        </p:nvSpPr>
        <p:spPr>
          <a:xfrm flipH="1" flipV="1">
            <a:off x="7204075" y="3949700"/>
            <a:ext cx="15875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8" name="直接连接符 18747"/>
          <p:cNvSpPr/>
          <p:nvPr/>
        </p:nvSpPr>
        <p:spPr>
          <a:xfrm flipH="1">
            <a:off x="7040563" y="3949700"/>
            <a:ext cx="163512"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49" name="直接连接符 18748"/>
          <p:cNvSpPr/>
          <p:nvPr/>
        </p:nvSpPr>
        <p:spPr>
          <a:xfrm flipH="1">
            <a:off x="6637338" y="4127500"/>
            <a:ext cx="403225"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7726" name="文本框 18749"/>
          <p:cNvSpPr txBox="1"/>
          <p:nvPr/>
        </p:nvSpPr>
        <p:spPr>
          <a:xfrm>
            <a:off x="2094865" y="1624013"/>
            <a:ext cx="670560" cy="4319587"/>
          </a:xfrm>
          <a:prstGeom prst="rect">
            <a:avLst/>
          </a:prstGeom>
          <a:noFill/>
          <a:ln w="9525">
            <a:noFill/>
          </a:ln>
        </p:spPr>
        <p:txBody>
          <a:bodyPr vert="eaVert" anchor="t">
            <a:spAutoFit/>
          </a:bodyPr>
          <a:p>
            <a:pPr lvl="0">
              <a:spcBef>
                <a:spcPct val="50000"/>
              </a:spcBef>
            </a:pPr>
            <a:r>
              <a:rPr lang="en-US" altLang="zh-CN" sz="3200">
                <a:latin typeface="Arial" panose="020B0604020202020204" charset="-116"/>
                <a:ea typeface="宋体" panose="02010600030101010101" pitchFamily="2" charset="-122"/>
              </a:rPr>
              <a:t>256</a:t>
            </a:r>
            <a:r>
              <a:rPr lang="zh-CN" altLang="en-US" sz="3200">
                <a:latin typeface="Arial" panose="020B0604020202020204" charset="-116"/>
                <a:ea typeface="宋体" panose="02010600030101010101" pitchFamily="2" charset="-122"/>
              </a:rPr>
              <a:t>等分方格</a:t>
            </a:r>
            <a:endParaRPr lang="zh-CN" altLang="en-US" sz="3200">
              <a:latin typeface="Arial" panose="020B0604020202020204" charset="-116"/>
              <a:ea typeface="宋体" panose="02010600030101010101" pitchFamily="2" charset="-122"/>
            </a:endParaRPr>
          </a:p>
        </p:txBody>
      </p:sp>
      <p:sp>
        <p:nvSpPr>
          <p:cNvPr id="103" name="任意多边形 102"/>
          <p:cNvSpPr/>
          <p:nvPr>
            <p:custDataLst>
              <p:tags r:id="rId1"/>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3"/>
          <p:cNvSpPr/>
          <p:nvPr>
            <p:custDataLst>
              <p:tags r:id="rId2"/>
            </p:custDataLst>
          </p:nvPr>
        </p:nvSpPr>
        <p:spPr>
          <a:xfrm flipH="1" flipV="1">
            <a:off x="11000740" y="2540"/>
            <a:ext cx="1189355" cy="148018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449"/>
                                        </p:tgtEl>
                                        <p:attrNameLst>
                                          <p:attrName>style.visibility</p:attrName>
                                        </p:attrNameLst>
                                      </p:cBhvr>
                                      <p:to>
                                        <p:strVal val="visible"/>
                                      </p:to>
                                    </p:set>
                                    <p:animEffect transition="in" filter="wipe(right)">
                                      <p:cBhvr>
                                        <p:cTn id="7" dur="30"/>
                                        <p:tgtEl>
                                          <p:spTgt spid="1844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450"/>
                                        </p:tgtEl>
                                        <p:attrNameLst>
                                          <p:attrName>style.visibility</p:attrName>
                                        </p:attrNameLst>
                                      </p:cBhvr>
                                      <p:to>
                                        <p:strVal val="visible"/>
                                      </p:to>
                                    </p:set>
                                    <p:animEffect transition="in" filter="wipe(right)">
                                      <p:cBhvr>
                                        <p:cTn id="11" dur="30"/>
                                        <p:tgtEl>
                                          <p:spTgt spid="1845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451"/>
                                        </p:tgtEl>
                                        <p:attrNameLst>
                                          <p:attrName>style.visibility</p:attrName>
                                        </p:attrNameLst>
                                      </p:cBhvr>
                                      <p:to>
                                        <p:strVal val="visible"/>
                                      </p:to>
                                    </p:set>
                                    <p:animEffect transition="in" filter="wipe(left)">
                                      <p:cBhvr>
                                        <p:cTn id="15" dur="30"/>
                                        <p:tgtEl>
                                          <p:spTgt spid="1845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452"/>
                                        </p:tgtEl>
                                        <p:attrNameLst>
                                          <p:attrName>style.visibility</p:attrName>
                                        </p:attrNameLst>
                                      </p:cBhvr>
                                      <p:to>
                                        <p:strVal val="visible"/>
                                      </p:to>
                                    </p:set>
                                    <p:animEffect transition="in" filter="wipe(up)">
                                      <p:cBhvr>
                                        <p:cTn id="19" dur="30"/>
                                        <p:tgtEl>
                                          <p:spTgt spid="1845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8453"/>
                                        </p:tgtEl>
                                        <p:attrNameLst>
                                          <p:attrName>style.visibility</p:attrName>
                                        </p:attrNameLst>
                                      </p:cBhvr>
                                      <p:to>
                                        <p:strVal val="visible"/>
                                      </p:to>
                                    </p:set>
                                    <p:animEffect transition="in" filter="wipe(right)">
                                      <p:cBhvr>
                                        <p:cTn id="23" dur="30"/>
                                        <p:tgtEl>
                                          <p:spTgt spid="1845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454"/>
                                        </p:tgtEl>
                                        <p:attrNameLst>
                                          <p:attrName>style.visibility</p:attrName>
                                        </p:attrNameLst>
                                      </p:cBhvr>
                                      <p:to>
                                        <p:strVal val="visible"/>
                                      </p:to>
                                    </p:set>
                                    <p:animEffect transition="in" filter="wipe(left)">
                                      <p:cBhvr>
                                        <p:cTn id="27" dur="30"/>
                                        <p:tgtEl>
                                          <p:spTgt spid="1845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455"/>
                                        </p:tgtEl>
                                        <p:attrNameLst>
                                          <p:attrName>style.visibility</p:attrName>
                                        </p:attrNameLst>
                                      </p:cBhvr>
                                      <p:to>
                                        <p:strVal val="visible"/>
                                      </p:to>
                                    </p:set>
                                    <p:animEffect transition="in" filter="wipe(left)">
                                      <p:cBhvr>
                                        <p:cTn id="31" dur="30"/>
                                        <p:tgtEl>
                                          <p:spTgt spid="1845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8456"/>
                                        </p:tgtEl>
                                        <p:attrNameLst>
                                          <p:attrName>style.visibility</p:attrName>
                                        </p:attrNameLst>
                                      </p:cBhvr>
                                      <p:to>
                                        <p:strVal val="visible"/>
                                      </p:to>
                                    </p:set>
                                    <p:animEffect transition="in" filter="wipe(left)">
                                      <p:cBhvr>
                                        <p:cTn id="35" dur="30"/>
                                        <p:tgtEl>
                                          <p:spTgt spid="1845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8457"/>
                                        </p:tgtEl>
                                        <p:attrNameLst>
                                          <p:attrName>style.visibility</p:attrName>
                                        </p:attrNameLst>
                                      </p:cBhvr>
                                      <p:to>
                                        <p:strVal val="visible"/>
                                      </p:to>
                                    </p:set>
                                    <p:animEffect transition="in" filter="wipe(left)">
                                      <p:cBhvr>
                                        <p:cTn id="39" dur="30"/>
                                        <p:tgtEl>
                                          <p:spTgt spid="1845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8458"/>
                                        </p:tgtEl>
                                        <p:attrNameLst>
                                          <p:attrName>style.visibility</p:attrName>
                                        </p:attrNameLst>
                                      </p:cBhvr>
                                      <p:to>
                                        <p:strVal val="visible"/>
                                      </p:to>
                                    </p:set>
                                    <p:animEffect transition="in" filter="wipe(up)">
                                      <p:cBhvr>
                                        <p:cTn id="43" dur="30"/>
                                        <p:tgtEl>
                                          <p:spTgt spid="18458"/>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8459"/>
                                        </p:tgtEl>
                                        <p:attrNameLst>
                                          <p:attrName>style.visibility</p:attrName>
                                        </p:attrNameLst>
                                      </p:cBhvr>
                                      <p:to>
                                        <p:strVal val="visible"/>
                                      </p:to>
                                    </p:set>
                                    <p:animEffect transition="in" filter="wipe(right)">
                                      <p:cBhvr>
                                        <p:cTn id="47" dur="30"/>
                                        <p:tgtEl>
                                          <p:spTgt spid="18459"/>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8460"/>
                                        </p:tgtEl>
                                        <p:attrNameLst>
                                          <p:attrName>style.visibility</p:attrName>
                                        </p:attrNameLst>
                                      </p:cBhvr>
                                      <p:to>
                                        <p:strVal val="visible"/>
                                      </p:to>
                                    </p:set>
                                    <p:animEffect transition="in" filter="wipe(right)">
                                      <p:cBhvr>
                                        <p:cTn id="51" dur="30"/>
                                        <p:tgtEl>
                                          <p:spTgt spid="18460"/>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18461"/>
                                        </p:tgtEl>
                                        <p:attrNameLst>
                                          <p:attrName>style.visibility</p:attrName>
                                        </p:attrNameLst>
                                      </p:cBhvr>
                                      <p:to>
                                        <p:strVal val="visible"/>
                                      </p:to>
                                    </p:set>
                                    <p:animEffect transition="in" filter="wipe(right)">
                                      <p:cBhvr>
                                        <p:cTn id="55" dur="30"/>
                                        <p:tgtEl>
                                          <p:spTgt spid="18461"/>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18462"/>
                                        </p:tgtEl>
                                        <p:attrNameLst>
                                          <p:attrName>style.visibility</p:attrName>
                                        </p:attrNameLst>
                                      </p:cBhvr>
                                      <p:to>
                                        <p:strVal val="visible"/>
                                      </p:to>
                                    </p:set>
                                    <p:animEffect transition="in" filter="wipe(right)">
                                      <p:cBhvr>
                                        <p:cTn id="59" dur="30"/>
                                        <p:tgtEl>
                                          <p:spTgt spid="18462"/>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8463"/>
                                        </p:tgtEl>
                                        <p:attrNameLst>
                                          <p:attrName>style.visibility</p:attrName>
                                        </p:attrNameLst>
                                      </p:cBhvr>
                                      <p:to>
                                        <p:strVal val="visible"/>
                                      </p:to>
                                    </p:set>
                                    <p:animEffect transition="in" filter="wipe(left)">
                                      <p:cBhvr>
                                        <p:cTn id="63" dur="30"/>
                                        <p:tgtEl>
                                          <p:spTgt spid="18463"/>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18464"/>
                                        </p:tgtEl>
                                        <p:attrNameLst>
                                          <p:attrName>style.visibility</p:attrName>
                                        </p:attrNameLst>
                                      </p:cBhvr>
                                      <p:to>
                                        <p:strVal val="visible"/>
                                      </p:to>
                                    </p:set>
                                    <p:animEffect transition="in" filter="wipe(up)">
                                      <p:cBhvr>
                                        <p:cTn id="67" dur="30"/>
                                        <p:tgtEl>
                                          <p:spTgt spid="18464"/>
                                        </p:tgtEl>
                                      </p:cBhvr>
                                    </p:animEffect>
                                  </p:childTnLst>
                                </p:cTn>
                              </p:par>
                            </p:childTnLst>
                          </p:cTn>
                        </p:par>
                        <p:par>
                          <p:cTn id="68" fill="hold">
                            <p:stCondLst>
                              <p:cond delay="8000"/>
                            </p:stCondLst>
                            <p:childTnLst>
                              <p:par>
                                <p:cTn id="69" presetID="22" presetClass="entr" presetSubtype="2" fill="hold" nodeType="afterEffect">
                                  <p:stCondLst>
                                    <p:cond delay="0"/>
                                  </p:stCondLst>
                                  <p:childTnLst>
                                    <p:set>
                                      <p:cBhvr>
                                        <p:cTn id="70" dur="1" fill="hold">
                                          <p:stCondLst>
                                            <p:cond delay="0"/>
                                          </p:stCondLst>
                                        </p:cTn>
                                        <p:tgtEl>
                                          <p:spTgt spid="18465"/>
                                        </p:tgtEl>
                                        <p:attrNameLst>
                                          <p:attrName>style.visibility</p:attrName>
                                        </p:attrNameLst>
                                      </p:cBhvr>
                                      <p:to>
                                        <p:strVal val="visible"/>
                                      </p:to>
                                    </p:set>
                                    <p:animEffect transition="in" filter="wipe(right)">
                                      <p:cBhvr>
                                        <p:cTn id="71" dur="30"/>
                                        <p:tgtEl>
                                          <p:spTgt spid="18465"/>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18466"/>
                                        </p:tgtEl>
                                        <p:attrNameLst>
                                          <p:attrName>style.visibility</p:attrName>
                                        </p:attrNameLst>
                                      </p:cBhvr>
                                      <p:to>
                                        <p:strVal val="visible"/>
                                      </p:to>
                                    </p:set>
                                    <p:animEffect transition="in" filter="wipe(left)">
                                      <p:cBhvr>
                                        <p:cTn id="75" dur="30"/>
                                        <p:tgtEl>
                                          <p:spTgt spid="1846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18467"/>
                                        </p:tgtEl>
                                        <p:attrNameLst>
                                          <p:attrName>style.visibility</p:attrName>
                                        </p:attrNameLst>
                                      </p:cBhvr>
                                      <p:to>
                                        <p:strVal val="visible"/>
                                      </p:to>
                                    </p:set>
                                    <p:animEffect transition="in" filter="wipe(left)">
                                      <p:cBhvr>
                                        <p:cTn id="79" dur="30"/>
                                        <p:tgtEl>
                                          <p:spTgt spid="18467"/>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18468"/>
                                        </p:tgtEl>
                                        <p:attrNameLst>
                                          <p:attrName>style.visibility</p:attrName>
                                        </p:attrNameLst>
                                      </p:cBhvr>
                                      <p:to>
                                        <p:strVal val="visible"/>
                                      </p:to>
                                    </p:set>
                                    <p:animEffect transition="in" filter="wipe(left)">
                                      <p:cBhvr>
                                        <p:cTn id="83" dur="30"/>
                                        <p:tgtEl>
                                          <p:spTgt spid="18468"/>
                                        </p:tgtEl>
                                      </p:cBhvr>
                                    </p:animEffect>
                                  </p:childTnLst>
                                </p:cTn>
                              </p:par>
                            </p:childTnLst>
                          </p:cTn>
                        </p:par>
                        <p:par>
                          <p:cTn id="84" fill="hold">
                            <p:stCondLst>
                              <p:cond delay="10000"/>
                            </p:stCondLst>
                            <p:childTnLst>
                              <p:par>
                                <p:cTn id="85" presetID="22" presetClass="entr" presetSubtype="8" fill="hold" nodeType="afterEffect">
                                  <p:stCondLst>
                                    <p:cond delay="0"/>
                                  </p:stCondLst>
                                  <p:childTnLst>
                                    <p:set>
                                      <p:cBhvr>
                                        <p:cTn id="86" dur="1" fill="hold">
                                          <p:stCondLst>
                                            <p:cond delay="0"/>
                                          </p:stCondLst>
                                        </p:cTn>
                                        <p:tgtEl>
                                          <p:spTgt spid="18469"/>
                                        </p:tgtEl>
                                        <p:attrNameLst>
                                          <p:attrName>style.visibility</p:attrName>
                                        </p:attrNameLst>
                                      </p:cBhvr>
                                      <p:to>
                                        <p:strVal val="visible"/>
                                      </p:to>
                                    </p:set>
                                    <p:animEffect transition="in" filter="wipe(left)">
                                      <p:cBhvr>
                                        <p:cTn id="87" dur="30"/>
                                        <p:tgtEl>
                                          <p:spTgt spid="18469"/>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18470"/>
                                        </p:tgtEl>
                                        <p:attrNameLst>
                                          <p:attrName>style.visibility</p:attrName>
                                        </p:attrNameLst>
                                      </p:cBhvr>
                                      <p:to>
                                        <p:strVal val="visible"/>
                                      </p:to>
                                    </p:set>
                                    <p:animEffect transition="in" filter="wipe(left)">
                                      <p:cBhvr>
                                        <p:cTn id="91" dur="30"/>
                                        <p:tgtEl>
                                          <p:spTgt spid="18470"/>
                                        </p:tgtEl>
                                      </p:cBhvr>
                                    </p:animEffect>
                                  </p:childTnLst>
                                </p:cTn>
                              </p:par>
                            </p:childTnLst>
                          </p:cTn>
                        </p:par>
                        <p:par>
                          <p:cTn id="92" fill="hold">
                            <p:stCondLst>
                              <p:cond delay="11000"/>
                            </p:stCondLst>
                            <p:childTnLst>
                              <p:par>
                                <p:cTn id="93" presetID="22" presetClass="entr" presetSubtype="2" fill="hold" nodeType="afterEffect">
                                  <p:stCondLst>
                                    <p:cond delay="0"/>
                                  </p:stCondLst>
                                  <p:childTnLst>
                                    <p:set>
                                      <p:cBhvr>
                                        <p:cTn id="94" dur="1" fill="hold">
                                          <p:stCondLst>
                                            <p:cond delay="0"/>
                                          </p:stCondLst>
                                        </p:cTn>
                                        <p:tgtEl>
                                          <p:spTgt spid="18471"/>
                                        </p:tgtEl>
                                        <p:attrNameLst>
                                          <p:attrName>style.visibility</p:attrName>
                                        </p:attrNameLst>
                                      </p:cBhvr>
                                      <p:to>
                                        <p:strVal val="visible"/>
                                      </p:to>
                                    </p:set>
                                    <p:animEffect transition="in" filter="wipe(right)">
                                      <p:cBhvr>
                                        <p:cTn id="95" dur="30"/>
                                        <p:tgtEl>
                                          <p:spTgt spid="18471"/>
                                        </p:tgtEl>
                                      </p:cBhvr>
                                    </p:animEffect>
                                  </p:childTnLst>
                                </p:cTn>
                              </p:par>
                            </p:childTnLst>
                          </p:cTn>
                        </p:par>
                        <p:par>
                          <p:cTn id="96" fill="hold">
                            <p:stCondLst>
                              <p:cond delay="11500"/>
                            </p:stCondLst>
                            <p:childTnLst>
                              <p:par>
                                <p:cTn id="97" presetID="22" presetClass="entr" presetSubtype="4" fill="hold" nodeType="afterEffect">
                                  <p:stCondLst>
                                    <p:cond delay="0"/>
                                  </p:stCondLst>
                                  <p:childTnLst>
                                    <p:set>
                                      <p:cBhvr>
                                        <p:cTn id="98" dur="1" fill="hold">
                                          <p:stCondLst>
                                            <p:cond delay="0"/>
                                          </p:stCondLst>
                                        </p:cTn>
                                        <p:tgtEl>
                                          <p:spTgt spid="18472"/>
                                        </p:tgtEl>
                                        <p:attrNameLst>
                                          <p:attrName>style.visibility</p:attrName>
                                        </p:attrNameLst>
                                      </p:cBhvr>
                                      <p:to>
                                        <p:strVal val="visible"/>
                                      </p:to>
                                    </p:set>
                                    <p:animEffect transition="in" filter="wipe(down)">
                                      <p:cBhvr>
                                        <p:cTn id="99" dur="30"/>
                                        <p:tgtEl>
                                          <p:spTgt spid="18472"/>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18473"/>
                                        </p:tgtEl>
                                        <p:attrNameLst>
                                          <p:attrName>style.visibility</p:attrName>
                                        </p:attrNameLst>
                                      </p:cBhvr>
                                      <p:to>
                                        <p:strVal val="visible"/>
                                      </p:to>
                                    </p:set>
                                    <p:animEffect transition="in" filter="wipe(left)">
                                      <p:cBhvr>
                                        <p:cTn id="103" dur="30"/>
                                        <p:tgtEl>
                                          <p:spTgt spid="18473"/>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18474"/>
                                        </p:tgtEl>
                                        <p:attrNameLst>
                                          <p:attrName>style.visibility</p:attrName>
                                        </p:attrNameLst>
                                      </p:cBhvr>
                                      <p:to>
                                        <p:strVal val="visible"/>
                                      </p:to>
                                    </p:set>
                                    <p:animEffect transition="in" filter="wipe(left)">
                                      <p:cBhvr>
                                        <p:cTn id="107" dur="30"/>
                                        <p:tgtEl>
                                          <p:spTgt spid="18474"/>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18475"/>
                                        </p:tgtEl>
                                        <p:attrNameLst>
                                          <p:attrName>style.visibility</p:attrName>
                                        </p:attrNameLst>
                                      </p:cBhvr>
                                      <p:to>
                                        <p:strVal val="visible"/>
                                      </p:to>
                                    </p:set>
                                    <p:animEffect transition="in" filter="wipe(left)">
                                      <p:cBhvr>
                                        <p:cTn id="111" dur="30"/>
                                        <p:tgtEl>
                                          <p:spTgt spid="18475"/>
                                        </p:tgtEl>
                                      </p:cBhvr>
                                    </p:animEffect>
                                  </p:childTnLst>
                                </p:cTn>
                              </p:par>
                            </p:childTnLst>
                          </p:cTn>
                        </p:par>
                        <p:par>
                          <p:cTn id="112" fill="hold">
                            <p:stCondLst>
                              <p:cond delay="13500"/>
                            </p:stCondLst>
                            <p:childTnLst>
                              <p:par>
                                <p:cTn id="113" presetID="22" presetClass="entr" presetSubtype="1" fill="hold" nodeType="afterEffect">
                                  <p:stCondLst>
                                    <p:cond delay="0"/>
                                  </p:stCondLst>
                                  <p:childTnLst>
                                    <p:set>
                                      <p:cBhvr>
                                        <p:cTn id="114" dur="1" fill="hold">
                                          <p:stCondLst>
                                            <p:cond delay="0"/>
                                          </p:stCondLst>
                                        </p:cTn>
                                        <p:tgtEl>
                                          <p:spTgt spid="18476"/>
                                        </p:tgtEl>
                                        <p:attrNameLst>
                                          <p:attrName>style.visibility</p:attrName>
                                        </p:attrNameLst>
                                      </p:cBhvr>
                                      <p:to>
                                        <p:strVal val="visible"/>
                                      </p:to>
                                    </p:set>
                                    <p:animEffect transition="in" filter="wipe(up)">
                                      <p:cBhvr>
                                        <p:cTn id="115" dur="30"/>
                                        <p:tgtEl>
                                          <p:spTgt spid="18476"/>
                                        </p:tgtEl>
                                      </p:cBhvr>
                                    </p:animEffect>
                                  </p:childTnLst>
                                </p:cTn>
                              </p:par>
                            </p:childTnLst>
                          </p:cTn>
                        </p:par>
                        <p:par>
                          <p:cTn id="116" fill="hold">
                            <p:stCondLst>
                              <p:cond delay="14000"/>
                            </p:stCondLst>
                            <p:childTnLst>
                              <p:par>
                                <p:cTn id="117" presetID="22" presetClass="entr" presetSubtype="2" fill="hold" nodeType="afterEffect">
                                  <p:stCondLst>
                                    <p:cond delay="0"/>
                                  </p:stCondLst>
                                  <p:childTnLst>
                                    <p:set>
                                      <p:cBhvr>
                                        <p:cTn id="118" dur="1" fill="hold">
                                          <p:stCondLst>
                                            <p:cond delay="0"/>
                                          </p:stCondLst>
                                        </p:cTn>
                                        <p:tgtEl>
                                          <p:spTgt spid="18477"/>
                                        </p:tgtEl>
                                        <p:attrNameLst>
                                          <p:attrName>style.visibility</p:attrName>
                                        </p:attrNameLst>
                                      </p:cBhvr>
                                      <p:to>
                                        <p:strVal val="visible"/>
                                      </p:to>
                                    </p:set>
                                    <p:animEffect transition="in" filter="wipe(right)">
                                      <p:cBhvr>
                                        <p:cTn id="119" dur="30"/>
                                        <p:tgtEl>
                                          <p:spTgt spid="18477"/>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18478"/>
                                        </p:tgtEl>
                                        <p:attrNameLst>
                                          <p:attrName>style.visibility</p:attrName>
                                        </p:attrNameLst>
                                      </p:cBhvr>
                                      <p:to>
                                        <p:strVal val="visible"/>
                                      </p:to>
                                    </p:set>
                                    <p:animEffect transition="in" filter="wipe(left)">
                                      <p:cBhvr>
                                        <p:cTn id="123" dur="30"/>
                                        <p:tgtEl>
                                          <p:spTgt spid="18478"/>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18479"/>
                                        </p:tgtEl>
                                        <p:attrNameLst>
                                          <p:attrName>style.visibility</p:attrName>
                                        </p:attrNameLst>
                                      </p:cBhvr>
                                      <p:to>
                                        <p:strVal val="visible"/>
                                      </p:to>
                                    </p:set>
                                    <p:animEffect transition="in" filter="wipe(left)">
                                      <p:cBhvr>
                                        <p:cTn id="127" dur="30"/>
                                        <p:tgtEl>
                                          <p:spTgt spid="184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18480"/>
                                        </p:tgtEl>
                                        <p:attrNameLst>
                                          <p:attrName>style.visibility</p:attrName>
                                        </p:attrNameLst>
                                      </p:cBhvr>
                                      <p:to>
                                        <p:strVal val="visible"/>
                                      </p:to>
                                    </p:set>
                                    <p:animEffect transition="in" filter="wipe(left)">
                                      <p:cBhvr>
                                        <p:cTn id="131" dur="30"/>
                                        <p:tgtEl>
                                          <p:spTgt spid="1848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18481"/>
                                        </p:tgtEl>
                                        <p:attrNameLst>
                                          <p:attrName>style.visibility</p:attrName>
                                        </p:attrNameLst>
                                      </p:cBhvr>
                                      <p:to>
                                        <p:strVal val="visible"/>
                                      </p:to>
                                    </p:set>
                                    <p:animEffect transition="in" filter="wipe(left)">
                                      <p:cBhvr>
                                        <p:cTn id="135" dur="30"/>
                                        <p:tgtEl>
                                          <p:spTgt spid="18481"/>
                                        </p:tgtEl>
                                      </p:cBhvr>
                                    </p:animEffect>
                                  </p:childTnLst>
                                </p:cTn>
                              </p:par>
                            </p:childTnLst>
                          </p:cTn>
                        </p:par>
                        <p:par>
                          <p:cTn id="136" fill="hold">
                            <p:stCondLst>
                              <p:cond delay="16500"/>
                            </p:stCondLst>
                            <p:childTnLst>
                              <p:par>
                                <p:cTn id="137" presetID="22" presetClass="entr" presetSubtype="1" fill="hold" nodeType="afterEffect">
                                  <p:stCondLst>
                                    <p:cond delay="0"/>
                                  </p:stCondLst>
                                  <p:childTnLst>
                                    <p:set>
                                      <p:cBhvr>
                                        <p:cTn id="138" dur="1" fill="hold">
                                          <p:stCondLst>
                                            <p:cond delay="0"/>
                                          </p:stCondLst>
                                        </p:cTn>
                                        <p:tgtEl>
                                          <p:spTgt spid="18482"/>
                                        </p:tgtEl>
                                        <p:attrNameLst>
                                          <p:attrName>style.visibility</p:attrName>
                                        </p:attrNameLst>
                                      </p:cBhvr>
                                      <p:to>
                                        <p:strVal val="visible"/>
                                      </p:to>
                                    </p:set>
                                    <p:animEffect transition="in" filter="wipe(up)">
                                      <p:cBhvr>
                                        <p:cTn id="139" dur="30"/>
                                        <p:tgtEl>
                                          <p:spTgt spid="18482"/>
                                        </p:tgtEl>
                                      </p:cBhvr>
                                    </p:animEffect>
                                  </p:childTnLst>
                                </p:cTn>
                              </p:par>
                            </p:childTnLst>
                          </p:cTn>
                        </p:par>
                        <p:par>
                          <p:cTn id="140" fill="hold">
                            <p:stCondLst>
                              <p:cond delay="17000"/>
                            </p:stCondLst>
                            <p:childTnLst>
                              <p:par>
                                <p:cTn id="141" presetID="22" presetClass="entr" presetSubtype="2" fill="hold" nodeType="afterEffect">
                                  <p:stCondLst>
                                    <p:cond delay="0"/>
                                  </p:stCondLst>
                                  <p:childTnLst>
                                    <p:set>
                                      <p:cBhvr>
                                        <p:cTn id="142" dur="1" fill="hold">
                                          <p:stCondLst>
                                            <p:cond delay="0"/>
                                          </p:stCondLst>
                                        </p:cTn>
                                        <p:tgtEl>
                                          <p:spTgt spid="18657"/>
                                        </p:tgtEl>
                                        <p:attrNameLst>
                                          <p:attrName>style.visibility</p:attrName>
                                        </p:attrNameLst>
                                      </p:cBhvr>
                                      <p:to>
                                        <p:strVal val="visible"/>
                                      </p:to>
                                    </p:set>
                                    <p:animEffect transition="in" filter="wipe(right)">
                                      <p:cBhvr>
                                        <p:cTn id="143" dur="30"/>
                                        <p:tgtEl>
                                          <p:spTgt spid="18657"/>
                                        </p:tgtEl>
                                      </p:cBhvr>
                                    </p:animEffect>
                                  </p:childTnLst>
                                </p:cTn>
                              </p:par>
                            </p:childTnLst>
                          </p:cTn>
                        </p:par>
                        <p:par>
                          <p:cTn id="144" fill="hold">
                            <p:stCondLst>
                              <p:cond delay="17500"/>
                            </p:stCondLst>
                            <p:childTnLst>
                              <p:par>
                                <p:cTn id="145" presetID="22" presetClass="entr" presetSubtype="2" fill="hold" nodeType="afterEffect">
                                  <p:stCondLst>
                                    <p:cond delay="0"/>
                                  </p:stCondLst>
                                  <p:childTnLst>
                                    <p:set>
                                      <p:cBhvr>
                                        <p:cTn id="146" dur="1" fill="hold">
                                          <p:stCondLst>
                                            <p:cond delay="0"/>
                                          </p:stCondLst>
                                        </p:cTn>
                                        <p:tgtEl>
                                          <p:spTgt spid="18658"/>
                                        </p:tgtEl>
                                        <p:attrNameLst>
                                          <p:attrName>style.visibility</p:attrName>
                                        </p:attrNameLst>
                                      </p:cBhvr>
                                      <p:to>
                                        <p:strVal val="visible"/>
                                      </p:to>
                                    </p:set>
                                    <p:animEffect transition="in" filter="wipe(right)">
                                      <p:cBhvr>
                                        <p:cTn id="147" dur="30"/>
                                        <p:tgtEl>
                                          <p:spTgt spid="18658"/>
                                        </p:tgtEl>
                                      </p:cBhvr>
                                    </p:animEffect>
                                  </p:childTnLst>
                                </p:cTn>
                              </p:par>
                            </p:childTnLst>
                          </p:cTn>
                        </p:par>
                        <p:par>
                          <p:cTn id="148" fill="hold">
                            <p:stCondLst>
                              <p:cond delay="18000"/>
                            </p:stCondLst>
                            <p:childTnLst>
                              <p:par>
                                <p:cTn id="149" presetID="22" presetClass="entr" presetSubtype="2" fill="hold" nodeType="afterEffect">
                                  <p:stCondLst>
                                    <p:cond delay="0"/>
                                  </p:stCondLst>
                                  <p:childTnLst>
                                    <p:set>
                                      <p:cBhvr>
                                        <p:cTn id="150" dur="1" fill="hold">
                                          <p:stCondLst>
                                            <p:cond delay="0"/>
                                          </p:stCondLst>
                                        </p:cTn>
                                        <p:tgtEl>
                                          <p:spTgt spid="18659"/>
                                        </p:tgtEl>
                                        <p:attrNameLst>
                                          <p:attrName>style.visibility</p:attrName>
                                        </p:attrNameLst>
                                      </p:cBhvr>
                                      <p:to>
                                        <p:strVal val="visible"/>
                                      </p:to>
                                    </p:set>
                                    <p:animEffect transition="in" filter="wipe(right)">
                                      <p:cBhvr>
                                        <p:cTn id="151" dur="30"/>
                                        <p:tgtEl>
                                          <p:spTgt spid="18659"/>
                                        </p:tgtEl>
                                      </p:cBhvr>
                                    </p:animEffect>
                                  </p:childTnLst>
                                </p:cTn>
                              </p:par>
                            </p:childTnLst>
                          </p:cTn>
                        </p:par>
                        <p:par>
                          <p:cTn id="152" fill="hold">
                            <p:stCondLst>
                              <p:cond delay="18500"/>
                            </p:stCondLst>
                            <p:childTnLst>
                              <p:par>
                                <p:cTn id="153" presetID="22" presetClass="entr" presetSubtype="2" fill="hold" nodeType="afterEffect">
                                  <p:stCondLst>
                                    <p:cond delay="0"/>
                                  </p:stCondLst>
                                  <p:childTnLst>
                                    <p:set>
                                      <p:cBhvr>
                                        <p:cTn id="154" dur="1" fill="hold">
                                          <p:stCondLst>
                                            <p:cond delay="0"/>
                                          </p:stCondLst>
                                        </p:cTn>
                                        <p:tgtEl>
                                          <p:spTgt spid="18660"/>
                                        </p:tgtEl>
                                        <p:attrNameLst>
                                          <p:attrName>style.visibility</p:attrName>
                                        </p:attrNameLst>
                                      </p:cBhvr>
                                      <p:to>
                                        <p:strVal val="visible"/>
                                      </p:to>
                                    </p:set>
                                    <p:animEffect transition="in" filter="wipe(right)">
                                      <p:cBhvr>
                                        <p:cTn id="155" dur="30"/>
                                        <p:tgtEl>
                                          <p:spTgt spid="18660"/>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18661"/>
                                        </p:tgtEl>
                                        <p:attrNameLst>
                                          <p:attrName>style.visibility</p:attrName>
                                        </p:attrNameLst>
                                      </p:cBhvr>
                                      <p:to>
                                        <p:strVal val="visible"/>
                                      </p:to>
                                    </p:set>
                                    <p:animEffect transition="in" filter="wipe(left)">
                                      <p:cBhvr>
                                        <p:cTn id="159" dur="30"/>
                                        <p:tgtEl>
                                          <p:spTgt spid="18661"/>
                                        </p:tgtEl>
                                      </p:cBhvr>
                                    </p:animEffect>
                                  </p:childTnLst>
                                </p:cTn>
                              </p:par>
                            </p:childTnLst>
                          </p:cTn>
                        </p:par>
                        <p:par>
                          <p:cTn id="160" fill="hold">
                            <p:stCondLst>
                              <p:cond delay="19500"/>
                            </p:stCondLst>
                            <p:childTnLst>
                              <p:par>
                                <p:cTn id="161" presetID="22" presetClass="entr" presetSubtype="1" fill="hold" nodeType="afterEffect">
                                  <p:stCondLst>
                                    <p:cond delay="0"/>
                                  </p:stCondLst>
                                  <p:childTnLst>
                                    <p:set>
                                      <p:cBhvr>
                                        <p:cTn id="162" dur="1" fill="hold">
                                          <p:stCondLst>
                                            <p:cond delay="0"/>
                                          </p:stCondLst>
                                        </p:cTn>
                                        <p:tgtEl>
                                          <p:spTgt spid="18662"/>
                                        </p:tgtEl>
                                        <p:attrNameLst>
                                          <p:attrName>style.visibility</p:attrName>
                                        </p:attrNameLst>
                                      </p:cBhvr>
                                      <p:to>
                                        <p:strVal val="visible"/>
                                      </p:to>
                                    </p:set>
                                    <p:animEffect transition="in" filter="wipe(up)">
                                      <p:cBhvr>
                                        <p:cTn id="163" dur="30"/>
                                        <p:tgtEl>
                                          <p:spTgt spid="18662"/>
                                        </p:tgtEl>
                                      </p:cBhvr>
                                    </p:animEffect>
                                  </p:childTnLst>
                                </p:cTn>
                              </p:par>
                            </p:childTnLst>
                          </p:cTn>
                        </p:par>
                        <p:par>
                          <p:cTn id="164" fill="hold">
                            <p:stCondLst>
                              <p:cond delay="20000"/>
                            </p:stCondLst>
                            <p:childTnLst>
                              <p:par>
                                <p:cTn id="165" presetID="22" presetClass="entr" presetSubtype="2" fill="hold" nodeType="afterEffect">
                                  <p:stCondLst>
                                    <p:cond delay="0"/>
                                  </p:stCondLst>
                                  <p:childTnLst>
                                    <p:set>
                                      <p:cBhvr>
                                        <p:cTn id="166" dur="1" fill="hold">
                                          <p:stCondLst>
                                            <p:cond delay="0"/>
                                          </p:stCondLst>
                                        </p:cTn>
                                        <p:tgtEl>
                                          <p:spTgt spid="18663"/>
                                        </p:tgtEl>
                                        <p:attrNameLst>
                                          <p:attrName>style.visibility</p:attrName>
                                        </p:attrNameLst>
                                      </p:cBhvr>
                                      <p:to>
                                        <p:strVal val="visible"/>
                                      </p:to>
                                    </p:set>
                                    <p:animEffect transition="in" filter="wipe(right)">
                                      <p:cBhvr>
                                        <p:cTn id="167" dur="30"/>
                                        <p:tgtEl>
                                          <p:spTgt spid="18663"/>
                                        </p:tgtEl>
                                      </p:cBhvr>
                                    </p:animEffect>
                                  </p:childTnLst>
                                </p:cTn>
                              </p:par>
                            </p:childTnLst>
                          </p:cTn>
                        </p:par>
                        <p:par>
                          <p:cTn id="168" fill="hold">
                            <p:stCondLst>
                              <p:cond delay="20500"/>
                            </p:stCondLst>
                            <p:childTnLst>
                              <p:par>
                                <p:cTn id="169" presetID="22" presetClass="entr" presetSubtype="2" fill="hold" nodeType="afterEffect">
                                  <p:stCondLst>
                                    <p:cond delay="0"/>
                                  </p:stCondLst>
                                  <p:childTnLst>
                                    <p:set>
                                      <p:cBhvr>
                                        <p:cTn id="170" dur="1" fill="hold">
                                          <p:stCondLst>
                                            <p:cond delay="0"/>
                                          </p:stCondLst>
                                        </p:cTn>
                                        <p:tgtEl>
                                          <p:spTgt spid="18664"/>
                                        </p:tgtEl>
                                        <p:attrNameLst>
                                          <p:attrName>style.visibility</p:attrName>
                                        </p:attrNameLst>
                                      </p:cBhvr>
                                      <p:to>
                                        <p:strVal val="visible"/>
                                      </p:to>
                                    </p:set>
                                    <p:animEffect transition="in" filter="wipe(right)">
                                      <p:cBhvr>
                                        <p:cTn id="171" dur="30"/>
                                        <p:tgtEl>
                                          <p:spTgt spid="18664"/>
                                        </p:tgtEl>
                                      </p:cBhvr>
                                    </p:animEffect>
                                  </p:childTnLst>
                                </p:cTn>
                              </p:par>
                            </p:childTnLst>
                          </p:cTn>
                        </p:par>
                        <p:par>
                          <p:cTn id="172" fill="hold">
                            <p:stCondLst>
                              <p:cond delay="21000"/>
                            </p:stCondLst>
                            <p:childTnLst>
                              <p:par>
                                <p:cTn id="173" presetID="22" presetClass="entr" presetSubtype="2" fill="hold" nodeType="afterEffect">
                                  <p:stCondLst>
                                    <p:cond delay="0"/>
                                  </p:stCondLst>
                                  <p:childTnLst>
                                    <p:set>
                                      <p:cBhvr>
                                        <p:cTn id="174" dur="1" fill="hold">
                                          <p:stCondLst>
                                            <p:cond delay="0"/>
                                          </p:stCondLst>
                                        </p:cTn>
                                        <p:tgtEl>
                                          <p:spTgt spid="18665"/>
                                        </p:tgtEl>
                                        <p:attrNameLst>
                                          <p:attrName>style.visibility</p:attrName>
                                        </p:attrNameLst>
                                      </p:cBhvr>
                                      <p:to>
                                        <p:strVal val="visible"/>
                                      </p:to>
                                    </p:set>
                                    <p:animEffect transition="in" filter="wipe(right)">
                                      <p:cBhvr>
                                        <p:cTn id="175" dur="30"/>
                                        <p:tgtEl>
                                          <p:spTgt spid="18665"/>
                                        </p:tgtEl>
                                      </p:cBhvr>
                                    </p:animEffect>
                                  </p:childTnLst>
                                </p:cTn>
                              </p:par>
                            </p:childTnLst>
                          </p:cTn>
                        </p:par>
                        <p:par>
                          <p:cTn id="176" fill="hold">
                            <p:stCondLst>
                              <p:cond delay="21500"/>
                            </p:stCondLst>
                            <p:childTnLst>
                              <p:par>
                                <p:cTn id="177" presetID="22" presetClass="entr" presetSubtype="4" fill="hold" nodeType="afterEffect">
                                  <p:stCondLst>
                                    <p:cond delay="0"/>
                                  </p:stCondLst>
                                  <p:childTnLst>
                                    <p:set>
                                      <p:cBhvr>
                                        <p:cTn id="178" dur="1" fill="hold">
                                          <p:stCondLst>
                                            <p:cond delay="0"/>
                                          </p:stCondLst>
                                        </p:cTn>
                                        <p:tgtEl>
                                          <p:spTgt spid="18666"/>
                                        </p:tgtEl>
                                        <p:attrNameLst>
                                          <p:attrName>style.visibility</p:attrName>
                                        </p:attrNameLst>
                                      </p:cBhvr>
                                      <p:to>
                                        <p:strVal val="visible"/>
                                      </p:to>
                                    </p:set>
                                    <p:animEffect transition="in" filter="wipe(down)">
                                      <p:cBhvr>
                                        <p:cTn id="179" dur="30"/>
                                        <p:tgtEl>
                                          <p:spTgt spid="18666"/>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18667"/>
                                        </p:tgtEl>
                                        <p:attrNameLst>
                                          <p:attrName>style.visibility</p:attrName>
                                        </p:attrNameLst>
                                      </p:cBhvr>
                                      <p:to>
                                        <p:strVal val="visible"/>
                                      </p:to>
                                    </p:set>
                                    <p:animEffect transition="in" filter="wipe(left)">
                                      <p:cBhvr>
                                        <p:cTn id="183" dur="30"/>
                                        <p:tgtEl>
                                          <p:spTgt spid="18667"/>
                                        </p:tgtEl>
                                      </p:cBhvr>
                                    </p:animEffect>
                                  </p:childTnLst>
                                </p:cTn>
                              </p:par>
                            </p:childTnLst>
                          </p:cTn>
                        </p:par>
                        <p:par>
                          <p:cTn id="184" fill="hold">
                            <p:stCondLst>
                              <p:cond delay="22500"/>
                            </p:stCondLst>
                            <p:childTnLst>
                              <p:par>
                                <p:cTn id="185" presetID="22" presetClass="entr" presetSubtype="2" fill="hold" nodeType="afterEffect">
                                  <p:stCondLst>
                                    <p:cond delay="0"/>
                                  </p:stCondLst>
                                  <p:childTnLst>
                                    <p:set>
                                      <p:cBhvr>
                                        <p:cTn id="186" dur="1" fill="hold">
                                          <p:stCondLst>
                                            <p:cond delay="0"/>
                                          </p:stCondLst>
                                        </p:cTn>
                                        <p:tgtEl>
                                          <p:spTgt spid="18668"/>
                                        </p:tgtEl>
                                        <p:attrNameLst>
                                          <p:attrName>style.visibility</p:attrName>
                                        </p:attrNameLst>
                                      </p:cBhvr>
                                      <p:to>
                                        <p:strVal val="visible"/>
                                      </p:to>
                                    </p:set>
                                    <p:animEffect transition="in" filter="wipe(right)">
                                      <p:cBhvr>
                                        <p:cTn id="187" dur="30"/>
                                        <p:tgtEl>
                                          <p:spTgt spid="18668"/>
                                        </p:tgtEl>
                                      </p:cBhvr>
                                    </p:animEffect>
                                  </p:childTnLst>
                                </p:cTn>
                              </p:par>
                            </p:childTnLst>
                          </p:cTn>
                        </p:par>
                        <p:par>
                          <p:cTn id="188" fill="hold">
                            <p:stCondLst>
                              <p:cond delay="23000"/>
                            </p:stCondLst>
                            <p:childTnLst>
                              <p:par>
                                <p:cTn id="189" presetID="22" presetClass="entr" presetSubtype="2" fill="hold" nodeType="afterEffect">
                                  <p:stCondLst>
                                    <p:cond delay="0"/>
                                  </p:stCondLst>
                                  <p:childTnLst>
                                    <p:set>
                                      <p:cBhvr>
                                        <p:cTn id="190" dur="1" fill="hold">
                                          <p:stCondLst>
                                            <p:cond delay="0"/>
                                          </p:stCondLst>
                                        </p:cTn>
                                        <p:tgtEl>
                                          <p:spTgt spid="18669"/>
                                        </p:tgtEl>
                                        <p:attrNameLst>
                                          <p:attrName>style.visibility</p:attrName>
                                        </p:attrNameLst>
                                      </p:cBhvr>
                                      <p:to>
                                        <p:strVal val="visible"/>
                                      </p:to>
                                    </p:set>
                                    <p:animEffect transition="in" filter="wipe(right)">
                                      <p:cBhvr>
                                        <p:cTn id="191" dur="30"/>
                                        <p:tgtEl>
                                          <p:spTgt spid="18669"/>
                                        </p:tgtEl>
                                      </p:cBhvr>
                                    </p:animEffect>
                                  </p:childTnLst>
                                </p:cTn>
                              </p:par>
                            </p:childTnLst>
                          </p:cTn>
                        </p:par>
                        <p:par>
                          <p:cTn id="192" fill="hold">
                            <p:stCondLst>
                              <p:cond delay="23500"/>
                            </p:stCondLst>
                            <p:childTnLst>
                              <p:par>
                                <p:cTn id="193" presetID="22" presetClass="entr" presetSubtype="2" fill="hold" nodeType="afterEffect">
                                  <p:stCondLst>
                                    <p:cond delay="0"/>
                                  </p:stCondLst>
                                  <p:childTnLst>
                                    <p:set>
                                      <p:cBhvr>
                                        <p:cTn id="194" dur="1" fill="hold">
                                          <p:stCondLst>
                                            <p:cond delay="0"/>
                                          </p:stCondLst>
                                        </p:cTn>
                                        <p:tgtEl>
                                          <p:spTgt spid="18670"/>
                                        </p:tgtEl>
                                        <p:attrNameLst>
                                          <p:attrName>style.visibility</p:attrName>
                                        </p:attrNameLst>
                                      </p:cBhvr>
                                      <p:to>
                                        <p:strVal val="visible"/>
                                      </p:to>
                                    </p:set>
                                    <p:animEffect transition="in" filter="wipe(right)">
                                      <p:cBhvr>
                                        <p:cTn id="195" dur="30"/>
                                        <p:tgtEl>
                                          <p:spTgt spid="18670"/>
                                        </p:tgtEl>
                                      </p:cBhvr>
                                    </p:animEffect>
                                  </p:childTnLst>
                                </p:cTn>
                              </p:par>
                            </p:childTnLst>
                          </p:cTn>
                        </p:par>
                        <p:par>
                          <p:cTn id="196" fill="hold">
                            <p:stCondLst>
                              <p:cond delay="24000"/>
                            </p:stCondLst>
                            <p:childTnLst>
                              <p:par>
                                <p:cTn id="197" presetID="22" presetClass="entr" presetSubtype="2" fill="hold" nodeType="afterEffect">
                                  <p:stCondLst>
                                    <p:cond delay="0"/>
                                  </p:stCondLst>
                                  <p:childTnLst>
                                    <p:set>
                                      <p:cBhvr>
                                        <p:cTn id="198" dur="1" fill="hold">
                                          <p:stCondLst>
                                            <p:cond delay="0"/>
                                          </p:stCondLst>
                                        </p:cTn>
                                        <p:tgtEl>
                                          <p:spTgt spid="18607"/>
                                        </p:tgtEl>
                                        <p:attrNameLst>
                                          <p:attrName>style.visibility</p:attrName>
                                        </p:attrNameLst>
                                      </p:cBhvr>
                                      <p:to>
                                        <p:strVal val="visible"/>
                                      </p:to>
                                    </p:set>
                                    <p:animEffect transition="in" filter="wipe(right)">
                                      <p:cBhvr>
                                        <p:cTn id="199" dur="30"/>
                                        <p:tgtEl>
                                          <p:spTgt spid="18607"/>
                                        </p:tgtEl>
                                      </p:cBhvr>
                                    </p:animEffect>
                                  </p:childTnLst>
                                </p:cTn>
                              </p:par>
                            </p:childTnLst>
                          </p:cTn>
                        </p:par>
                        <p:par>
                          <p:cTn id="200" fill="hold">
                            <p:stCondLst>
                              <p:cond delay="24500"/>
                            </p:stCondLst>
                            <p:childTnLst>
                              <p:par>
                                <p:cTn id="201" presetID="22" presetClass="entr" presetSubtype="2" fill="hold" nodeType="afterEffect">
                                  <p:stCondLst>
                                    <p:cond delay="0"/>
                                  </p:stCondLst>
                                  <p:childTnLst>
                                    <p:set>
                                      <p:cBhvr>
                                        <p:cTn id="202" dur="1" fill="hold">
                                          <p:stCondLst>
                                            <p:cond delay="0"/>
                                          </p:stCondLst>
                                        </p:cTn>
                                        <p:tgtEl>
                                          <p:spTgt spid="18608"/>
                                        </p:tgtEl>
                                        <p:attrNameLst>
                                          <p:attrName>style.visibility</p:attrName>
                                        </p:attrNameLst>
                                      </p:cBhvr>
                                      <p:to>
                                        <p:strVal val="visible"/>
                                      </p:to>
                                    </p:set>
                                    <p:animEffect transition="in" filter="wipe(right)">
                                      <p:cBhvr>
                                        <p:cTn id="203" dur="30"/>
                                        <p:tgtEl>
                                          <p:spTgt spid="1860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18609"/>
                                        </p:tgtEl>
                                        <p:attrNameLst>
                                          <p:attrName>style.visibility</p:attrName>
                                        </p:attrNameLst>
                                      </p:cBhvr>
                                      <p:to>
                                        <p:strVal val="visible"/>
                                      </p:to>
                                    </p:set>
                                    <p:animEffect transition="in" filter="wipe(left)">
                                      <p:cBhvr>
                                        <p:cTn id="207" dur="30"/>
                                        <p:tgtEl>
                                          <p:spTgt spid="18609"/>
                                        </p:tgtEl>
                                      </p:cBhvr>
                                    </p:animEffect>
                                  </p:childTnLst>
                                </p:cTn>
                              </p:par>
                            </p:childTnLst>
                          </p:cTn>
                        </p:par>
                        <p:par>
                          <p:cTn id="208" fill="hold">
                            <p:stCondLst>
                              <p:cond delay="25500"/>
                            </p:stCondLst>
                            <p:childTnLst>
                              <p:par>
                                <p:cTn id="209" presetID="22" presetClass="entr" presetSubtype="1" fill="hold" nodeType="afterEffect">
                                  <p:stCondLst>
                                    <p:cond delay="0"/>
                                  </p:stCondLst>
                                  <p:childTnLst>
                                    <p:set>
                                      <p:cBhvr>
                                        <p:cTn id="210" dur="1" fill="hold">
                                          <p:stCondLst>
                                            <p:cond delay="0"/>
                                          </p:stCondLst>
                                        </p:cTn>
                                        <p:tgtEl>
                                          <p:spTgt spid="18610"/>
                                        </p:tgtEl>
                                        <p:attrNameLst>
                                          <p:attrName>style.visibility</p:attrName>
                                        </p:attrNameLst>
                                      </p:cBhvr>
                                      <p:to>
                                        <p:strVal val="visible"/>
                                      </p:to>
                                    </p:set>
                                    <p:animEffect transition="in" filter="wipe(up)">
                                      <p:cBhvr>
                                        <p:cTn id="211" dur="30"/>
                                        <p:tgtEl>
                                          <p:spTgt spid="18610"/>
                                        </p:tgtEl>
                                      </p:cBhvr>
                                    </p:animEffect>
                                  </p:childTnLst>
                                </p:cTn>
                              </p:par>
                            </p:childTnLst>
                          </p:cTn>
                        </p:par>
                        <p:par>
                          <p:cTn id="212" fill="hold">
                            <p:stCondLst>
                              <p:cond delay="26000"/>
                            </p:stCondLst>
                            <p:childTnLst>
                              <p:par>
                                <p:cTn id="213" presetID="22" presetClass="entr" presetSubtype="2" fill="hold" nodeType="afterEffect">
                                  <p:stCondLst>
                                    <p:cond delay="0"/>
                                  </p:stCondLst>
                                  <p:childTnLst>
                                    <p:set>
                                      <p:cBhvr>
                                        <p:cTn id="214" dur="1" fill="hold">
                                          <p:stCondLst>
                                            <p:cond delay="0"/>
                                          </p:stCondLst>
                                        </p:cTn>
                                        <p:tgtEl>
                                          <p:spTgt spid="18611"/>
                                        </p:tgtEl>
                                        <p:attrNameLst>
                                          <p:attrName>style.visibility</p:attrName>
                                        </p:attrNameLst>
                                      </p:cBhvr>
                                      <p:to>
                                        <p:strVal val="visible"/>
                                      </p:to>
                                    </p:set>
                                    <p:animEffect transition="in" filter="wipe(right)">
                                      <p:cBhvr>
                                        <p:cTn id="215" dur="30"/>
                                        <p:tgtEl>
                                          <p:spTgt spid="18611"/>
                                        </p:tgtEl>
                                      </p:cBhvr>
                                    </p:animEffect>
                                  </p:childTnLst>
                                </p:cTn>
                              </p:par>
                            </p:childTnLst>
                          </p:cTn>
                        </p:par>
                        <p:par>
                          <p:cTn id="216" fill="hold">
                            <p:stCondLst>
                              <p:cond delay="26500"/>
                            </p:stCondLst>
                            <p:childTnLst>
                              <p:par>
                                <p:cTn id="217" presetID="22" presetClass="entr" presetSubtype="8" fill="hold" nodeType="afterEffect">
                                  <p:stCondLst>
                                    <p:cond delay="0"/>
                                  </p:stCondLst>
                                  <p:childTnLst>
                                    <p:set>
                                      <p:cBhvr>
                                        <p:cTn id="218" dur="1" fill="hold">
                                          <p:stCondLst>
                                            <p:cond delay="0"/>
                                          </p:stCondLst>
                                        </p:cTn>
                                        <p:tgtEl>
                                          <p:spTgt spid="18612"/>
                                        </p:tgtEl>
                                        <p:attrNameLst>
                                          <p:attrName>style.visibility</p:attrName>
                                        </p:attrNameLst>
                                      </p:cBhvr>
                                      <p:to>
                                        <p:strVal val="visible"/>
                                      </p:to>
                                    </p:set>
                                    <p:animEffect transition="in" filter="wipe(left)">
                                      <p:cBhvr>
                                        <p:cTn id="219" dur="30"/>
                                        <p:tgtEl>
                                          <p:spTgt spid="18612"/>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18613"/>
                                        </p:tgtEl>
                                        <p:attrNameLst>
                                          <p:attrName>style.visibility</p:attrName>
                                        </p:attrNameLst>
                                      </p:cBhvr>
                                      <p:to>
                                        <p:strVal val="visible"/>
                                      </p:to>
                                    </p:set>
                                    <p:animEffect transition="in" filter="wipe(left)">
                                      <p:cBhvr>
                                        <p:cTn id="223" dur="30"/>
                                        <p:tgtEl>
                                          <p:spTgt spid="18613"/>
                                        </p:tgtEl>
                                      </p:cBhvr>
                                    </p:animEffect>
                                  </p:childTnLst>
                                </p:cTn>
                              </p:par>
                            </p:childTnLst>
                          </p:cTn>
                        </p:par>
                        <p:par>
                          <p:cTn id="224" fill="hold">
                            <p:stCondLst>
                              <p:cond delay="27500"/>
                            </p:stCondLst>
                            <p:childTnLst>
                              <p:par>
                                <p:cTn id="225" presetID="22" presetClass="entr" presetSubtype="8" fill="hold" nodeType="afterEffect">
                                  <p:stCondLst>
                                    <p:cond delay="0"/>
                                  </p:stCondLst>
                                  <p:childTnLst>
                                    <p:set>
                                      <p:cBhvr>
                                        <p:cTn id="226" dur="1" fill="hold">
                                          <p:stCondLst>
                                            <p:cond delay="0"/>
                                          </p:stCondLst>
                                        </p:cTn>
                                        <p:tgtEl>
                                          <p:spTgt spid="18614"/>
                                        </p:tgtEl>
                                        <p:attrNameLst>
                                          <p:attrName>style.visibility</p:attrName>
                                        </p:attrNameLst>
                                      </p:cBhvr>
                                      <p:to>
                                        <p:strVal val="visible"/>
                                      </p:to>
                                    </p:set>
                                    <p:animEffect transition="in" filter="wipe(left)">
                                      <p:cBhvr>
                                        <p:cTn id="227" dur="30"/>
                                        <p:tgtEl>
                                          <p:spTgt spid="18614"/>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18615"/>
                                        </p:tgtEl>
                                        <p:attrNameLst>
                                          <p:attrName>style.visibility</p:attrName>
                                        </p:attrNameLst>
                                      </p:cBhvr>
                                      <p:to>
                                        <p:strVal val="visible"/>
                                      </p:to>
                                    </p:set>
                                    <p:animEffect transition="in" filter="wipe(left)">
                                      <p:cBhvr>
                                        <p:cTn id="231" dur="30"/>
                                        <p:tgtEl>
                                          <p:spTgt spid="18615"/>
                                        </p:tgtEl>
                                      </p:cBhvr>
                                    </p:animEffect>
                                  </p:childTnLst>
                                </p:cTn>
                              </p:par>
                            </p:childTnLst>
                          </p:cTn>
                        </p:par>
                        <p:par>
                          <p:cTn id="232" fill="hold">
                            <p:stCondLst>
                              <p:cond delay="28500"/>
                            </p:stCondLst>
                            <p:childTnLst>
                              <p:par>
                                <p:cTn id="233" presetID="22" presetClass="entr" presetSubtype="1" fill="hold" nodeType="afterEffect">
                                  <p:stCondLst>
                                    <p:cond delay="0"/>
                                  </p:stCondLst>
                                  <p:childTnLst>
                                    <p:set>
                                      <p:cBhvr>
                                        <p:cTn id="234" dur="1" fill="hold">
                                          <p:stCondLst>
                                            <p:cond delay="0"/>
                                          </p:stCondLst>
                                        </p:cTn>
                                        <p:tgtEl>
                                          <p:spTgt spid="18616"/>
                                        </p:tgtEl>
                                        <p:attrNameLst>
                                          <p:attrName>style.visibility</p:attrName>
                                        </p:attrNameLst>
                                      </p:cBhvr>
                                      <p:to>
                                        <p:strVal val="visible"/>
                                      </p:to>
                                    </p:set>
                                    <p:animEffect transition="in" filter="wipe(up)">
                                      <p:cBhvr>
                                        <p:cTn id="235" dur="30"/>
                                        <p:tgtEl>
                                          <p:spTgt spid="18616"/>
                                        </p:tgtEl>
                                      </p:cBhvr>
                                    </p:animEffect>
                                  </p:childTnLst>
                                </p:cTn>
                              </p:par>
                            </p:childTnLst>
                          </p:cTn>
                        </p:par>
                        <p:par>
                          <p:cTn id="236" fill="hold">
                            <p:stCondLst>
                              <p:cond delay="29000"/>
                            </p:stCondLst>
                            <p:childTnLst>
                              <p:par>
                                <p:cTn id="237" presetID="22" presetClass="entr" presetSubtype="2" fill="hold" nodeType="afterEffect">
                                  <p:stCondLst>
                                    <p:cond delay="0"/>
                                  </p:stCondLst>
                                  <p:childTnLst>
                                    <p:set>
                                      <p:cBhvr>
                                        <p:cTn id="238" dur="1" fill="hold">
                                          <p:stCondLst>
                                            <p:cond delay="0"/>
                                          </p:stCondLst>
                                        </p:cTn>
                                        <p:tgtEl>
                                          <p:spTgt spid="18617"/>
                                        </p:tgtEl>
                                        <p:attrNameLst>
                                          <p:attrName>style.visibility</p:attrName>
                                        </p:attrNameLst>
                                      </p:cBhvr>
                                      <p:to>
                                        <p:strVal val="visible"/>
                                      </p:to>
                                    </p:set>
                                    <p:animEffect transition="in" filter="wipe(right)">
                                      <p:cBhvr>
                                        <p:cTn id="239" dur="30"/>
                                        <p:tgtEl>
                                          <p:spTgt spid="18617"/>
                                        </p:tgtEl>
                                      </p:cBhvr>
                                    </p:animEffect>
                                  </p:childTnLst>
                                </p:cTn>
                              </p:par>
                            </p:childTnLst>
                          </p:cTn>
                        </p:par>
                        <p:par>
                          <p:cTn id="240" fill="hold">
                            <p:stCondLst>
                              <p:cond delay="29500"/>
                            </p:stCondLst>
                            <p:childTnLst>
                              <p:par>
                                <p:cTn id="241" presetID="22" presetClass="entr" presetSubtype="2" fill="hold" nodeType="afterEffect">
                                  <p:stCondLst>
                                    <p:cond delay="0"/>
                                  </p:stCondLst>
                                  <p:childTnLst>
                                    <p:set>
                                      <p:cBhvr>
                                        <p:cTn id="242" dur="1" fill="hold">
                                          <p:stCondLst>
                                            <p:cond delay="0"/>
                                          </p:stCondLst>
                                        </p:cTn>
                                        <p:tgtEl>
                                          <p:spTgt spid="18618"/>
                                        </p:tgtEl>
                                        <p:attrNameLst>
                                          <p:attrName>style.visibility</p:attrName>
                                        </p:attrNameLst>
                                      </p:cBhvr>
                                      <p:to>
                                        <p:strVal val="visible"/>
                                      </p:to>
                                    </p:set>
                                    <p:animEffect transition="in" filter="wipe(right)">
                                      <p:cBhvr>
                                        <p:cTn id="243" dur="30"/>
                                        <p:tgtEl>
                                          <p:spTgt spid="18618"/>
                                        </p:tgtEl>
                                      </p:cBhvr>
                                    </p:animEffect>
                                  </p:childTnLst>
                                </p:cTn>
                              </p:par>
                            </p:childTnLst>
                          </p:cTn>
                        </p:par>
                        <p:par>
                          <p:cTn id="244" fill="hold">
                            <p:stCondLst>
                              <p:cond delay="30000"/>
                            </p:stCondLst>
                            <p:childTnLst>
                              <p:par>
                                <p:cTn id="245" presetID="22" presetClass="entr" presetSubtype="2" fill="hold" nodeType="afterEffect">
                                  <p:stCondLst>
                                    <p:cond delay="0"/>
                                  </p:stCondLst>
                                  <p:childTnLst>
                                    <p:set>
                                      <p:cBhvr>
                                        <p:cTn id="246" dur="1" fill="hold">
                                          <p:stCondLst>
                                            <p:cond delay="0"/>
                                          </p:stCondLst>
                                        </p:cTn>
                                        <p:tgtEl>
                                          <p:spTgt spid="18619"/>
                                        </p:tgtEl>
                                        <p:attrNameLst>
                                          <p:attrName>style.visibility</p:attrName>
                                        </p:attrNameLst>
                                      </p:cBhvr>
                                      <p:to>
                                        <p:strVal val="visible"/>
                                      </p:to>
                                    </p:set>
                                    <p:animEffect transition="in" filter="wipe(right)">
                                      <p:cBhvr>
                                        <p:cTn id="247" dur="30"/>
                                        <p:tgtEl>
                                          <p:spTgt spid="18619"/>
                                        </p:tgtEl>
                                      </p:cBhvr>
                                    </p:animEffect>
                                  </p:childTnLst>
                                </p:cTn>
                              </p:par>
                            </p:childTnLst>
                          </p:cTn>
                        </p:par>
                        <p:par>
                          <p:cTn id="248" fill="hold">
                            <p:stCondLst>
                              <p:cond delay="30500"/>
                            </p:stCondLst>
                            <p:childTnLst>
                              <p:par>
                                <p:cTn id="249" presetID="22" presetClass="entr" presetSubtype="2" fill="hold" nodeType="afterEffect">
                                  <p:stCondLst>
                                    <p:cond delay="0"/>
                                  </p:stCondLst>
                                  <p:childTnLst>
                                    <p:set>
                                      <p:cBhvr>
                                        <p:cTn id="250" dur="1" fill="hold">
                                          <p:stCondLst>
                                            <p:cond delay="0"/>
                                          </p:stCondLst>
                                        </p:cTn>
                                        <p:tgtEl>
                                          <p:spTgt spid="18620"/>
                                        </p:tgtEl>
                                        <p:attrNameLst>
                                          <p:attrName>style.visibility</p:attrName>
                                        </p:attrNameLst>
                                      </p:cBhvr>
                                      <p:to>
                                        <p:strVal val="visible"/>
                                      </p:to>
                                    </p:set>
                                    <p:animEffect transition="in" filter="wipe(right)">
                                      <p:cBhvr>
                                        <p:cTn id="251" dur="30"/>
                                        <p:tgtEl>
                                          <p:spTgt spid="18620"/>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18621"/>
                                        </p:tgtEl>
                                        <p:attrNameLst>
                                          <p:attrName>style.visibility</p:attrName>
                                        </p:attrNameLst>
                                      </p:cBhvr>
                                      <p:to>
                                        <p:strVal val="visible"/>
                                      </p:to>
                                    </p:set>
                                    <p:animEffect transition="in" filter="wipe(left)">
                                      <p:cBhvr>
                                        <p:cTn id="255" dur="30"/>
                                        <p:tgtEl>
                                          <p:spTgt spid="18621"/>
                                        </p:tgtEl>
                                      </p:cBhvr>
                                    </p:animEffect>
                                  </p:childTnLst>
                                </p:cTn>
                              </p:par>
                            </p:childTnLst>
                          </p:cTn>
                        </p:par>
                        <p:par>
                          <p:cTn id="256" fill="hold">
                            <p:stCondLst>
                              <p:cond delay="31500"/>
                            </p:stCondLst>
                            <p:childTnLst>
                              <p:par>
                                <p:cTn id="257" presetID="22" presetClass="entr" presetSubtype="1" fill="hold" nodeType="afterEffect">
                                  <p:stCondLst>
                                    <p:cond delay="0"/>
                                  </p:stCondLst>
                                  <p:childTnLst>
                                    <p:set>
                                      <p:cBhvr>
                                        <p:cTn id="258" dur="1" fill="hold">
                                          <p:stCondLst>
                                            <p:cond delay="0"/>
                                          </p:stCondLst>
                                        </p:cTn>
                                        <p:tgtEl>
                                          <p:spTgt spid="18622"/>
                                        </p:tgtEl>
                                        <p:attrNameLst>
                                          <p:attrName>style.visibility</p:attrName>
                                        </p:attrNameLst>
                                      </p:cBhvr>
                                      <p:to>
                                        <p:strVal val="visible"/>
                                      </p:to>
                                    </p:set>
                                    <p:animEffect transition="in" filter="wipe(up)">
                                      <p:cBhvr>
                                        <p:cTn id="259" dur="30"/>
                                        <p:tgtEl>
                                          <p:spTgt spid="18622"/>
                                        </p:tgtEl>
                                      </p:cBhvr>
                                    </p:animEffect>
                                  </p:childTnLst>
                                </p:cTn>
                              </p:par>
                            </p:childTnLst>
                          </p:cTn>
                        </p:par>
                        <p:par>
                          <p:cTn id="260" fill="hold">
                            <p:stCondLst>
                              <p:cond delay="32000"/>
                            </p:stCondLst>
                            <p:childTnLst>
                              <p:par>
                                <p:cTn id="261" presetID="22" presetClass="entr" presetSubtype="2" fill="hold" nodeType="afterEffect">
                                  <p:stCondLst>
                                    <p:cond delay="0"/>
                                  </p:stCondLst>
                                  <p:childTnLst>
                                    <p:set>
                                      <p:cBhvr>
                                        <p:cTn id="262" dur="1" fill="hold">
                                          <p:stCondLst>
                                            <p:cond delay="0"/>
                                          </p:stCondLst>
                                        </p:cTn>
                                        <p:tgtEl>
                                          <p:spTgt spid="18623"/>
                                        </p:tgtEl>
                                        <p:attrNameLst>
                                          <p:attrName>style.visibility</p:attrName>
                                        </p:attrNameLst>
                                      </p:cBhvr>
                                      <p:to>
                                        <p:strVal val="visible"/>
                                      </p:to>
                                    </p:set>
                                    <p:animEffect transition="in" filter="wipe(right)">
                                      <p:cBhvr>
                                        <p:cTn id="263" dur="30"/>
                                        <p:tgtEl>
                                          <p:spTgt spid="18623"/>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18624"/>
                                        </p:tgtEl>
                                        <p:attrNameLst>
                                          <p:attrName>style.visibility</p:attrName>
                                        </p:attrNameLst>
                                      </p:cBhvr>
                                      <p:to>
                                        <p:strVal val="visible"/>
                                      </p:to>
                                    </p:set>
                                    <p:animEffect transition="in" filter="wipe(left)">
                                      <p:cBhvr>
                                        <p:cTn id="267" dur="30"/>
                                        <p:tgtEl>
                                          <p:spTgt spid="18624"/>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18625"/>
                                        </p:tgtEl>
                                        <p:attrNameLst>
                                          <p:attrName>style.visibility</p:attrName>
                                        </p:attrNameLst>
                                      </p:cBhvr>
                                      <p:to>
                                        <p:strVal val="visible"/>
                                      </p:to>
                                    </p:set>
                                    <p:animEffect transition="in" filter="wipe(left)">
                                      <p:cBhvr>
                                        <p:cTn id="271" dur="30"/>
                                        <p:tgtEl>
                                          <p:spTgt spid="1862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18626"/>
                                        </p:tgtEl>
                                        <p:attrNameLst>
                                          <p:attrName>style.visibility</p:attrName>
                                        </p:attrNameLst>
                                      </p:cBhvr>
                                      <p:to>
                                        <p:strVal val="visible"/>
                                      </p:to>
                                    </p:set>
                                    <p:animEffect transition="in" filter="wipe(left)">
                                      <p:cBhvr>
                                        <p:cTn id="275" dur="30"/>
                                        <p:tgtEl>
                                          <p:spTgt spid="18626"/>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18627"/>
                                        </p:tgtEl>
                                        <p:attrNameLst>
                                          <p:attrName>style.visibility</p:attrName>
                                        </p:attrNameLst>
                                      </p:cBhvr>
                                      <p:to>
                                        <p:strVal val="visible"/>
                                      </p:to>
                                    </p:set>
                                    <p:animEffect transition="in" filter="wipe(left)">
                                      <p:cBhvr>
                                        <p:cTn id="279" dur="30"/>
                                        <p:tgtEl>
                                          <p:spTgt spid="18627"/>
                                        </p:tgtEl>
                                      </p:cBhvr>
                                    </p:animEffect>
                                  </p:childTnLst>
                                </p:cTn>
                              </p:par>
                            </p:childTnLst>
                          </p:cTn>
                        </p:par>
                        <p:par>
                          <p:cTn id="280" fill="hold">
                            <p:stCondLst>
                              <p:cond delay="34500"/>
                            </p:stCondLst>
                            <p:childTnLst>
                              <p:par>
                                <p:cTn id="281" presetID="22" presetClass="entr" presetSubtype="8" fill="hold" nodeType="afterEffect">
                                  <p:stCondLst>
                                    <p:cond delay="0"/>
                                  </p:stCondLst>
                                  <p:childTnLst>
                                    <p:set>
                                      <p:cBhvr>
                                        <p:cTn id="282" dur="1" fill="hold">
                                          <p:stCondLst>
                                            <p:cond delay="0"/>
                                          </p:stCondLst>
                                        </p:cTn>
                                        <p:tgtEl>
                                          <p:spTgt spid="18628"/>
                                        </p:tgtEl>
                                        <p:attrNameLst>
                                          <p:attrName>style.visibility</p:attrName>
                                        </p:attrNameLst>
                                      </p:cBhvr>
                                      <p:to>
                                        <p:strVal val="visible"/>
                                      </p:to>
                                    </p:set>
                                    <p:animEffect transition="in" filter="wipe(left)">
                                      <p:cBhvr>
                                        <p:cTn id="283" dur="30"/>
                                        <p:tgtEl>
                                          <p:spTgt spid="18628"/>
                                        </p:tgtEl>
                                      </p:cBhvr>
                                    </p:animEffect>
                                  </p:childTnLst>
                                </p:cTn>
                              </p:par>
                            </p:childTnLst>
                          </p:cTn>
                        </p:par>
                        <p:par>
                          <p:cTn id="284" fill="hold">
                            <p:stCondLst>
                              <p:cond delay="35000"/>
                            </p:stCondLst>
                            <p:childTnLst>
                              <p:par>
                                <p:cTn id="285" presetID="22" presetClass="entr" presetSubtype="2" fill="hold" nodeType="afterEffect">
                                  <p:stCondLst>
                                    <p:cond delay="0"/>
                                  </p:stCondLst>
                                  <p:childTnLst>
                                    <p:set>
                                      <p:cBhvr>
                                        <p:cTn id="286" dur="1" fill="hold">
                                          <p:stCondLst>
                                            <p:cond delay="0"/>
                                          </p:stCondLst>
                                        </p:cTn>
                                        <p:tgtEl>
                                          <p:spTgt spid="18629"/>
                                        </p:tgtEl>
                                        <p:attrNameLst>
                                          <p:attrName>style.visibility</p:attrName>
                                        </p:attrNameLst>
                                      </p:cBhvr>
                                      <p:to>
                                        <p:strVal val="visible"/>
                                      </p:to>
                                    </p:set>
                                    <p:animEffect transition="in" filter="wipe(right)">
                                      <p:cBhvr>
                                        <p:cTn id="287" dur="30"/>
                                        <p:tgtEl>
                                          <p:spTgt spid="18629"/>
                                        </p:tgtEl>
                                      </p:cBhvr>
                                    </p:animEffect>
                                  </p:childTnLst>
                                </p:cTn>
                              </p:par>
                            </p:childTnLst>
                          </p:cTn>
                        </p:par>
                        <p:par>
                          <p:cTn id="288" fill="hold">
                            <p:stCondLst>
                              <p:cond delay="35500"/>
                            </p:stCondLst>
                            <p:childTnLst>
                              <p:par>
                                <p:cTn id="289" presetID="22" presetClass="entr" presetSubtype="4" fill="hold" nodeType="afterEffect">
                                  <p:stCondLst>
                                    <p:cond delay="0"/>
                                  </p:stCondLst>
                                  <p:childTnLst>
                                    <p:set>
                                      <p:cBhvr>
                                        <p:cTn id="290" dur="1" fill="hold">
                                          <p:stCondLst>
                                            <p:cond delay="0"/>
                                          </p:stCondLst>
                                        </p:cTn>
                                        <p:tgtEl>
                                          <p:spTgt spid="18630"/>
                                        </p:tgtEl>
                                        <p:attrNameLst>
                                          <p:attrName>style.visibility</p:attrName>
                                        </p:attrNameLst>
                                      </p:cBhvr>
                                      <p:to>
                                        <p:strVal val="visible"/>
                                      </p:to>
                                    </p:set>
                                    <p:animEffect transition="in" filter="wipe(down)">
                                      <p:cBhvr>
                                        <p:cTn id="291" dur="30"/>
                                        <p:tgtEl>
                                          <p:spTgt spid="18630"/>
                                        </p:tgtEl>
                                      </p:cBhvr>
                                    </p:animEffect>
                                  </p:childTnLst>
                                </p:cTn>
                              </p:par>
                            </p:childTnLst>
                          </p:cTn>
                        </p:par>
                        <p:par>
                          <p:cTn id="292" fill="hold">
                            <p:stCondLst>
                              <p:cond delay="36000"/>
                            </p:stCondLst>
                            <p:childTnLst>
                              <p:par>
                                <p:cTn id="293" presetID="22" presetClass="entr" presetSubtype="8" fill="hold" nodeType="afterEffect">
                                  <p:stCondLst>
                                    <p:cond delay="0"/>
                                  </p:stCondLst>
                                  <p:childTnLst>
                                    <p:set>
                                      <p:cBhvr>
                                        <p:cTn id="294" dur="1" fill="hold">
                                          <p:stCondLst>
                                            <p:cond delay="0"/>
                                          </p:stCondLst>
                                        </p:cTn>
                                        <p:tgtEl>
                                          <p:spTgt spid="18631"/>
                                        </p:tgtEl>
                                        <p:attrNameLst>
                                          <p:attrName>style.visibility</p:attrName>
                                        </p:attrNameLst>
                                      </p:cBhvr>
                                      <p:to>
                                        <p:strVal val="visible"/>
                                      </p:to>
                                    </p:set>
                                    <p:animEffect transition="in" filter="wipe(left)">
                                      <p:cBhvr>
                                        <p:cTn id="295" dur="30"/>
                                        <p:tgtEl>
                                          <p:spTgt spid="18631"/>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18632"/>
                                        </p:tgtEl>
                                        <p:attrNameLst>
                                          <p:attrName>style.visibility</p:attrName>
                                        </p:attrNameLst>
                                      </p:cBhvr>
                                      <p:to>
                                        <p:strVal val="visible"/>
                                      </p:to>
                                    </p:set>
                                    <p:animEffect transition="in" filter="wipe(left)">
                                      <p:cBhvr>
                                        <p:cTn id="299" dur="30"/>
                                        <p:tgtEl>
                                          <p:spTgt spid="18632"/>
                                        </p:tgtEl>
                                      </p:cBhvr>
                                    </p:animEffect>
                                  </p:childTnLst>
                                </p:cTn>
                              </p:par>
                            </p:childTnLst>
                          </p:cTn>
                        </p:par>
                        <p:par>
                          <p:cTn id="300" fill="hold">
                            <p:stCondLst>
                              <p:cond delay="37000"/>
                            </p:stCondLst>
                            <p:childTnLst>
                              <p:par>
                                <p:cTn id="301" presetID="22" presetClass="entr" presetSubtype="8" fill="hold" nodeType="afterEffect">
                                  <p:stCondLst>
                                    <p:cond delay="0"/>
                                  </p:stCondLst>
                                  <p:childTnLst>
                                    <p:set>
                                      <p:cBhvr>
                                        <p:cTn id="302" dur="1" fill="hold">
                                          <p:stCondLst>
                                            <p:cond delay="0"/>
                                          </p:stCondLst>
                                        </p:cTn>
                                        <p:tgtEl>
                                          <p:spTgt spid="18633"/>
                                        </p:tgtEl>
                                        <p:attrNameLst>
                                          <p:attrName>style.visibility</p:attrName>
                                        </p:attrNameLst>
                                      </p:cBhvr>
                                      <p:to>
                                        <p:strVal val="visible"/>
                                      </p:to>
                                    </p:set>
                                    <p:animEffect transition="in" filter="wipe(left)">
                                      <p:cBhvr>
                                        <p:cTn id="303" dur="30"/>
                                        <p:tgtEl>
                                          <p:spTgt spid="18633"/>
                                        </p:tgtEl>
                                      </p:cBhvr>
                                    </p:animEffect>
                                  </p:childTnLst>
                                </p:cTn>
                              </p:par>
                            </p:childTnLst>
                          </p:cTn>
                        </p:par>
                        <p:par>
                          <p:cTn id="304" fill="hold">
                            <p:stCondLst>
                              <p:cond delay="37500"/>
                            </p:stCondLst>
                            <p:childTnLst>
                              <p:par>
                                <p:cTn id="305" presetID="22" presetClass="entr" presetSubtype="1" fill="hold" nodeType="afterEffect">
                                  <p:stCondLst>
                                    <p:cond delay="0"/>
                                  </p:stCondLst>
                                  <p:childTnLst>
                                    <p:set>
                                      <p:cBhvr>
                                        <p:cTn id="306" dur="1" fill="hold">
                                          <p:stCondLst>
                                            <p:cond delay="0"/>
                                          </p:stCondLst>
                                        </p:cTn>
                                        <p:tgtEl>
                                          <p:spTgt spid="18634"/>
                                        </p:tgtEl>
                                        <p:attrNameLst>
                                          <p:attrName>style.visibility</p:attrName>
                                        </p:attrNameLst>
                                      </p:cBhvr>
                                      <p:to>
                                        <p:strVal val="visible"/>
                                      </p:to>
                                    </p:set>
                                    <p:animEffect transition="in" filter="wipe(up)">
                                      <p:cBhvr>
                                        <p:cTn id="307" dur="30"/>
                                        <p:tgtEl>
                                          <p:spTgt spid="18634"/>
                                        </p:tgtEl>
                                      </p:cBhvr>
                                    </p:animEffect>
                                  </p:childTnLst>
                                </p:cTn>
                              </p:par>
                            </p:childTnLst>
                          </p:cTn>
                        </p:par>
                        <p:par>
                          <p:cTn id="308" fill="hold">
                            <p:stCondLst>
                              <p:cond delay="38000"/>
                            </p:stCondLst>
                            <p:childTnLst>
                              <p:par>
                                <p:cTn id="309" presetID="22" presetClass="entr" presetSubtype="2" fill="hold" nodeType="afterEffect">
                                  <p:stCondLst>
                                    <p:cond delay="0"/>
                                  </p:stCondLst>
                                  <p:childTnLst>
                                    <p:set>
                                      <p:cBhvr>
                                        <p:cTn id="310" dur="1" fill="hold">
                                          <p:stCondLst>
                                            <p:cond delay="0"/>
                                          </p:stCondLst>
                                        </p:cTn>
                                        <p:tgtEl>
                                          <p:spTgt spid="18635"/>
                                        </p:tgtEl>
                                        <p:attrNameLst>
                                          <p:attrName>style.visibility</p:attrName>
                                        </p:attrNameLst>
                                      </p:cBhvr>
                                      <p:to>
                                        <p:strVal val="visible"/>
                                      </p:to>
                                    </p:set>
                                    <p:animEffect transition="in" filter="wipe(right)">
                                      <p:cBhvr>
                                        <p:cTn id="311" dur="30"/>
                                        <p:tgtEl>
                                          <p:spTgt spid="18635"/>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18636"/>
                                        </p:tgtEl>
                                        <p:attrNameLst>
                                          <p:attrName>style.visibility</p:attrName>
                                        </p:attrNameLst>
                                      </p:cBhvr>
                                      <p:to>
                                        <p:strVal val="visible"/>
                                      </p:to>
                                    </p:set>
                                    <p:animEffect transition="in" filter="wipe(left)">
                                      <p:cBhvr>
                                        <p:cTn id="315" dur="30"/>
                                        <p:tgtEl>
                                          <p:spTgt spid="18636"/>
                                        </p:tgtEl>
                                      </p:cBhvr>
                                    </p:animEffect>
                                  </p:childTnLst>
                                </p:cTn>
                              </p:par>
                            </p:childTnLst>
                          </p:cTn>
                        </p:par>
                        <p:par>
                          <p:cTn id="316" fill="hold">
                            <p:stCondLst>
                              <p:cond delay="39000"/>
                            </p:stCondLst>
                            <p:childTnLst>
                              <p:par>
                                <p:cTn id="317" presetID="22" presetClass="entr" presetSubtype="8" fill="hold" nodeType="afterEffect">
                                  <p:stCondLst>
                                    <p:cond delay="0"/>
                                  </p:stCondLst>
                                  <p:childTnLst>
                                    <p:set>
                                      <p:cBhvr>
                                        <p:cTn id="318" dur="1" fill="hold">
                                          <p:stCondLst>
                                            <p:cond delay="0"/>
                                          </p:stCondLst>
                                        </p:cTn>
                                        <p:tgtEl>
                                          <p:spTgt spid="18637"/>
                                        </p:tgtEl>
                                        <p:attrNameLst>
                                          <p:attrName>style.visibility</p:attrName>
                                        </p:attrNameLst>
                                      </p:cBhvr>
                                      <p:to>
                                        <p:strVal val="visible"/>
                                      </p:to>
                                    </p:set>
                                    <p:animEffect transition="in" filter="wipe(left)">
                                      <p:cBhvr>
                                        <p:cTn id="319" dur="30"/>
                                        <p:tgtEl>
                                          <p:spTgt spid="18637"/>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18638"/>
                                        </p:tgtEl>
                                        <p:attrNameLst>
                                          <p:attrName>style.visibility</p:attrName>
                                        </p:attrNameLst>
                                      </p:cBhvr>
                                      <p:to>
                                        <p:strVal val="visible"/>
                                      </p:to>
                                    </p:set>
                                    <p:animEffect transition="in" filter="wipe(left)">
                                      <p:cBhvr>
                                        <p:cTn id="323" dur="30"/>
                                        <p:tgtEl>
                                          <p:spTgt spid="18638"/>
                                        </p:tgtEl>
                                      </p:cBhvr>
                                    </p:animEffect>
                                  </p:childTnLst>
                                </p:cTn>
                              </p:par>
                            </p:childTnLst>
                          </p:cTn>
                        </p:par>
                        <p:par>
                          <p:cTn id="324" fill="hold">
                            <p:stCondLst>
                              <p:cond delay="40000"/>
                            </p:stCondLst>
                            <p:childTnLst>
                              <p:par>
                                <p:cTn id="325" presetID="22" presetClass="entr" presetSubtype="8" fill="hold" nodeType="afterEffect">
                                  <p:stCondLst>
                                    <p:cond delay="0"/>
                                  </p:stCondLst>
                                  <p:childTnLst>
                                    <p:set>
                                      <p:cBhvr>
                                        <p:cTn id="326" dur="1" fill="hold">
                                          <p:stCondLst>
                                            <p:cond delay="0"/>
                                          </p:stCondLst>
                                        </p:cTn>
                                        <p:tgtEl>
                                          <p:spTgt spid="18639"/>
                                        </p:tgtEl>
                                        <p:attrNameLst>
                                          <p:attrName>style.visibility</p:attrName>
                                        </p:attrNameLst>
                                      </p:cBhvr>
                                      <p:to>
                                        <p:strVal val="visible"/>
                                      </p:to>
                                    </p:set>
                                    <p:animEffect transition="in" filter="wipe(left)">
                                      <p:cBhvr>
                                        <p:cTn id="327" dur="30"/>
                                        <p:tgtEl>
                                          <p:spTgt spid="1863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18640"/>
                                        </p:tgtEl>
                                        <p:attrNameLst>
                                          <p:attrName>style.visibility</p:attrName>
                                        </p:attrNameLst>
                                      </p:cBhvr>
                                      <p:to>
                                        <p:strVal val="visible"/>
                                      </p:to>
                                    </p:set>
                                    <p:animEffect transition="in" filter="wipe(left)">
                                      <p:cBhvr>
                                        <p:cTn id="331" dur="30"/>
                                        <p:tgtEl>
                                          <p:spTgt spid="18640"/>
                                        </p:tgtEl>
                                      </p:cBhvr>
                                    </p:animEffect>
                                  </p:childTnLst>
                                </p:cTn>
                              </p:par>
                            </p:childTnLst>
                          </p:cTn>
                        </p:par>
                        <p:par>
                          <p:cTn id="332" fill="hold">
                            <p:stCondLst>
                              <p:cond delay="41000"/>
                            </p:stCondLst>
                            <p:childTnLst>
                              <p:par>
                                <p:cTn id="333" presetID="22" presetClass="entr" presetSubtype="2" fill="hold" nodeType="afterEffect">
                                  <p:stCondLst>
                                    <p:cond delay="0"/>
                                  </p:stCondLst>
                                  <p:childTnLst>
                                    <p:set>
                                      <p:cBhvr>
                                        <p:cTn id="334" dur="1" fill="hold">
                                          <p:stCondLst>
                                            <p:cond delay="0"/>
                                          </p:stCondLst>
                                        </p:cTn>
                                        <p:tgtEl>
                                          <p:spTgt spid="18641"/>
                                        </p:tgtEl>
                                        <p:attrNameLst>
                                          <p:attrName>style.visibility</p:attrName>
                                        </p:attrNameLst>
                                      </p:cBhvr>
                                      <p:to>
                                        <p:strVal val="visible"/>
                                      </p:to>
                                    </p:set>
                                    <p:animEffect transition="in" filter="wipe(right)">
                                      <p:cBhvr>
                                        <p:cTn id="335" dur="30"/>
                                        <p:tgtEl>
                                          <p:spTgt spid="18641"/>
                                        </p:tgtEl>
                                      </p:cBhvr>
                                    </p:animEffect>
                                  </p:childTnLst>
                                </p:cTn>
                              </p:par>
                            </p:childTnLst>
                          </p:cTn>
                        </p:par>
                        <p:par>
                          <p:cTn id="336" fill="hold">
                            <p:stCondLst>
                              <p:cond delay="41500"/>
                            </p:stCondLst>
                            <p:childTnLst>
                              <p:par>
                                <p:cTn id="337" presetID="22" presetClass="entr" presetSubtype="4" fill="hold" nodeType="afterEffect">
                                  <p:stCondLst>
                                    <p:cond delay="0"/>
                                  </p:stCondLst>
                                  <p:childTnLst>
                                    <p:set>
                                      <p:cBhvr>
                                        <p:cTn id="338" dur="1" fill="hold">
                                          <p:stCondLst>
                                            <p:cond delay="0"/>
                                          </p:stCondLst>
                                        </p:cTn>
                                        <p:tgtEl>
                                          <p:spTgt spid="18642"/>
                                        </p:tgtEl>
                                        <p:attrNameLst>
                                          <p:attrName>style.visibility</p:attrName>
                                        </p:attrNameLst>
                                      </p:cBhvr>
                                      <p:to>
                                        <p:strVal val="visible"/>
                                      </p:to>
                                    </p:set>
                                    <p:animEffect transition="in" filter="wipe(down)">
                                      <p:cBhvr>
                                        <p:cTn id="339" dur="30"/>
                                        <p:tgtEl>
                                          <p:spTgt spid="18642"/>
                                        </p:tgtEl>
                                      </p:cBhvr>
                                    </p:animEffect>
                                  </p:childTnLst>
                                </p:cTn>
                              </p:par>
                            </p:childTnLst>
                          </p:cTn>
                        </p:par>
                        <p:par>
                          <p:cTn id="340" fill="hold">
                            <p:stCondLst>
                              <p:cond delay="42000"/>
                            </p:stCondLst>
                            <p:childTnLst>
                              <p:par>
                                <p:cTn id="341" presetID="22" presetClass="entr" presetSubtype="8" fill="hold" nodeType="afterEffect">
                                  <p:stCondLst>
                                    <p:cond delay="0"/>
                                  </p:stCondLst>
                                  <p:childTnLst>
                                    <p:set>
                                      <p:cBhvr>
                                        <p:cTn id="342" dur="1" fill="hold">
                                          <p:stCondLst>
                                            <p:cond delay="0"/>
                                          </p:stCondLst>
                                        </p:cTn>
                                        <p:tgtEl>
                                          <p:spTgt spid="18643"/>
                                        </p:tgtEl>
                                        <p:attrNameLst>
                                          <p:attrName>style.visibility</p:attrName>
                                        </p:attrNameLst>
                                      </p:cBhvr>
                                      <p:to>
                                        <p:strVal val="visible"/>
                                      </p:to>
                                    </p:set>
                                    <p:animEffect transition="in" filter="wipe(left)">
                                      <p:cBhvr>
                                        <p:cTn id="343" dur="30"/>
                                        <p:tgtEl>
                                          <p:spTgt spid="18643"/>
                                        </p:tgtEl>
                                      </p:cBhvr>
                                    </p:animEffect>
                                  </p:childTnLst>
                                </p:cTn>
                              </p:par>
                            </p:childTnLst>
                          </p:cTn>
                        </p:par>
                        <p:par>
                          <p:cTn id="344" fill="hold">
                            <p:stCondLst>
                              <p:cond delay="42500"/>
                            </p:stCondLst>
                            <p:childTnLst>
                              <p:par>
                                <p:cTn id="345" presetID="22" presetClass="entr" presetSubtype="2" fill="hold" nodeType="afterEffect">
                                  <p:stCondLst>
                                    <p:cond delay="0"/>
                                  </p:stCondLst>
                                  <p:childTnLst>
                                    <p:set>
                                      <p:cBhvr>
                                        <p:cTn id="346" dur="1" fill="hold">
                                          <p:stCondLst>
                                            <p:cond delay="0"/>
                                          </p:stCondLst>
                                        </p:cTn>
                                        <p:tgtEl>
                                          <p:spTgt spid="18644"/>
                                        </p:tgtEl>
                                        <p:attrNameLst>
                                          <p:attrName>style.visibility</p:attrName>
                                        </p:attrNameLst>
                                      </p:cBhvr>
                                      <p:to>
                                        <p:strVal val="visible"/>
                                      </p:to>
                                    </p:set>
                                    <p:animEffect transition="in" filter="wipe(right)">
                                      <p:cBhvr>
                                        <p:cTn id="347" dur="30"/>
                                        <p:tgtEl>
                                          <p:spTgt spid="18644"/>
                                        </p:tgtEl>
                                      </p:cBhvr>
                                    </p:animEffect>
                                  </p:childTnLst>
                                </p:cTn>
                              </p:par>
                            </p:childTnLst>
                          </p:cTn>
                        </p:par>
                        <p:par>
                          <p:cTn id="348" fill="hold">
                            <p:stCondLst>
                              <p:cond delay="43000"/>
                            </p:stCondLst>
                            <p:childTnLst>
                              <p:par>
                                <p:cTn id="349" presetID="22" presetClass="entr" presetSubtype="2" fill="hold" nodeType="afterEffect">
                                  <p:stCondLst>
                                    <p:cond delay="0"/>
                                  </p:stCondLst>
                                  <p:childTnLst>
                                    <p:set>
                                      <p:cBhvr>
                                        <p:cTn id="350" dur="1" fill="hold">
                                          <p:stCondLst>
                                            <p:cond delay="0"/>
                                          </p:stCondLst>
                                        </p:cTn>
                                        <p:tgtEl>
                                          <p:spTgt spid="18645"/>
                                        </p:tgtEl>
                                        <p:attrNameLst>
                                          <p:attrName>style.visibility</p:attrName>
                                        </p:attrNameLst>
                                      </p:cBhvr>
                                      <p:to>
                                        <p:strVal val="visible"/>
                                      </p:to>
                                    </p:set>
                                    <p:animEffect transition="in" filter="wipe(right)">
                                      <p:cBhvr>
                                        <p:cTn id="351" dur="30"/>
                                        <p:tgtEl>
                                          <p:spTgt spid="18645"/>
                                        </p:tgtEl>
                                      </p:cBhvr>
                                    </p:animEffect>
                                  </p:childTnLst>
                                </p:cTn>
                              </p:par>
                            </p:childTnLst>
                          </p:cTn>
                        </p:par>
                        <p:par>
                          <p:cTn id="352" fill="hold">
                            <p:stCondLst>
                              <p:cond delay="43500"/>
                            </p:stCondLst>
                            <p:childTnLst>
                              <p:par>
                                <p:cTn id="353" presetID="22" presetClass="entr" presetSubtype="2" fill="hold" nodeType="afterEffect">
                                  <p:stCondLst>
                                    <p:cond delay="0"/>
                                  </p:stCondLst>
                                  <p:childTnLst>
                                    <p:set>
                                      <p:cBhvr>
                                        <p:cTn id="354" dur="1" fill="hold">
                                          <p:stCondLst>
                                            <p:cond delay="0"/>
                                          </p:stCondLst>
                                        </p:cTn>
                                        <p:tgtEl>
                                          <p:spTgt spid="18646"/>
                                        </p:tgtEl>
                                        <p:attrNameLst>
                                          <p:attrName>style.visibility</p:attrName>
                                        </p:attrNameLst>
                                      </p:cBhvr>
                                      <p:to>
                                        <p:strVal val="visible"/>
                                      </p:to>
                                    </p:set>
                                    <p:animEffect transition="in" filter="wipe(right)">
                                      <p:cBhvr>
                                        <p:cTn id="355" dur="30"/>
                                        <p:tgtEl>
                                          <p:spTgt spid="18646"/>
                                        </p:tgtEl>
                                      </p:cBhvr>
                                    </p:animEffect>
                                  </p:childTnLst>
                                </p:cTn>
                              </p:par>
                            </p:childTnLst>
                          </p:cTn>
                        </p:par>
                        <p:par>
                          <p:cTn id="356" fill="hold">
                            <p:stCondLst>
                              <p:cond delay="44000"/>
                            </p:stCondLst>
                            <p:childTnLst>
                              <p:par>
                                <p:cTn id="357" presetID="22" presetClass="entr" presetSubtype="2" fill="hold" nodeType="afterEffect">
                                  <p:stCondLst>
                                    <p:cond delay="0"/>
                                  </p:stCondLst>
                                  <p:childTnLst>
                                    <p:set>
                                      <p:cBhvr>
                                        <p:cTn id="358" dur="1" fill="hold">
                                          <p:stCondLst>
                                            <p:cond delay="0"/>
                                          </p:stCondLst>
                                        </p:cTn>
                                        <p:tgtEl>
                                          <p:spTgt spid="18647"/>
                                        </p:tgtEl>
                                        <p:attrNameLst>
                                          <p:attrName>style.visibility</p:attrName>
                                        </p:attrNameLst>
                                      </p:cBhvr>
                                      <p:to>
                                        <p:strVal val="visible"/>
                                      </p:to>
                                    </p:set>
                                    <p:animEffect transition="in" filter="wipe(right)">
                                      <p:cBhvr>
                                        <p:cTn id="359" dur="30"/>
                                        <p:tgtEl>
                                          <p:spTgt spid="18647"/>
                                        </p:tgtEl>
                                      </p:cBhvr>
                                    </p:animEffect>
                                  </p:childTnLst>
                                </p:cTn>
                              </p:par>
                            </p:childTnLst>
                          </p:cTn>
                        </p:par>
                        <p:par>
                          <p:cTn id="360" fill="hold">
                            <p:stCondLst>
                              <p:cond delay="44500"/>
                            </p:stCondLst>
                            <p:childTnLst>
                              <p:par>
                                <p:cTn id="361" presetID="22" presetClass="entr" presetSubtype="4" fill="hold" nodeType="afterEffect">
                                  <p:stCondLst>
                                    <p:cond delay="0"/>
                                  </p:stCondLst>
                                  <p:childTnLst>
                                    <p:set>
                                      <p:cBhvr>
                                        <p:cTn id="362" dur="1" fill="hold">
                                          <p:stCondLst>
                                            <p:cond delay="0"/>
                                          </p:stCondLst>
                                        </p:cTn>
                                        <p:tgtEl>
                                          <p:spTgt spid="18648"/>
                                        </p:tgtEl>
                                        <p:attrNameLst>
                                          <p:attrName>style.visibility</p:attrName>
                                        </p:attrNameLst>
                                      </p:cBhvr>
                                      <p:to>
                                        <p:strVal val="visible"/>
                                      </p:to>
                                    </p:set>
                                    <p:animEffect transition="in" filter="wipe(down)">
                                      <p:cBhvr>
                                        <p:cTn id="363" dur="30"/>
                                        <p:tgtEl>
                                          <p:spTgt spid="18648"/>
                                        </p:tgtEl>
                                      </p:cBhvr>
                                    </p:animEffect>
                                  </p:childTnLst>
                                </p:cTn>
                              </p:par>
                            </p:childTnLst>
                          </p:cTn>
                        </p:par>
                        <p:par>
                          <p:cTn id="364" fill="hold">
                            <p:stCondLst>
                              <p:cond delay="45000"/>
                            </p:stCondLst>
                            <p:childTnLst>
                              <p:par>
                                <p:cTn id="365" presetID="22" presetClass="entr" presetSubtype="8" fill="hold" nodeType="afterEffect">
                                  <p:stCondLst>
                                    <p:cond delay="0"/>
                                  </p:stCondLst>
                                  <p:childTnLst>
                                    <p:set>
                                      <p:cBhvr>
                                        <p:cTn id="366" dur="1" fill="hold">
                                          <p:stCondLst>
                                            <p:cond delay="0"/>
                                          </p:stCondLst>
                                        </p:cTn>
                                        <p:tgtEl>
                                          <p:spTgt spid="18649"/>
                                        </p:tgtEl>
                                        <p:attrNameLst>
                                          <p:attrName>style.visibility</p:attrName>
                                        </p:attrNameLst>
                                      </p:cBhvr>
                                      <p:to>
                                        <p:strVal val="visible"/>
                                      </p:to>
                                    </p:set>
                                    <p:animEffect transition="in" filter="wipe(left)">
                                      <p:cBhvr>
                                        <p:cTn id="367" dur="30"/>
                                        <p:tgtEl>
                                          <p:spTgt spid="18649"/>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18650"/>
                                        </p:tgtEl>
                                        <p:attrNameLst>
                                          <p:attrName>style.visibility</p:attrName>
                                        </p:attrNameLst>
                                      </p:cBhvr>
                                      <p:to>
                                        <p:strVal val="visible"/>
                                      </p:to>
                                    </p:set>
                                    <p:animEffect transition="in" filter="wipe(left)">
                                      <p:cBhvr>
                                        <p:cTn id="371" dur="30"/>
                                        <p:tgtEl>
                                          <p:spTgt spid="18650"/>
                                        </p:tgtEl>
                                      </p:cBhvr>
                                    </p:animEffect>
                                  </p:childTnLst>
                                </p:cTn>
                              </p:par>
                            </p:childTnLst>
                          </p:cTn>
                        </p:par>
                        <p:par>
                          <p:cTn id="372" fill="hold">
                            <p:stCondLst>
                              <p:cond delay="46000"/>
                            </p:stCondLst>
                            <p:childTnLst>
                              <p:par>
                                <p:cTn id="373" presetID="22" presetClass="entr" presetSubtype="8" fill="hold" nodeType="afterEffect">
                                  <p:stCondLst>
                                    <p:cond delay="0"/>
                                  </p:stCondLst>
                                  <p:childTnLst>
                                    <p:set>
                                      <p:cBhvr>
                                        <p:cTn id="374" dur="1" fill="hold">
                                          <p:stCondLst>
                                            <p:cond delay="0"/>
                                          </p:stCondLst>
                                        </p:cTn>
                                        <p:tgtEl>
                                          <p:spTgt spid="18651"/>
                                        </p:tgtEl>
                                        <p:attrNameLst>
                                          <p:attrName>style.visibility</p:attrName>
                                        </p:attrNameLst>
                                      </p:cBhvr>
                                      <p:to>
                                        <p:strVal val="visible"/>
                                      </p:to>
                                    </p:set>
                                    <p:animEffect transition="in" filter="wipe(left)">
                                      <p:cBhvr>
                                        <p:cTn id="375" dur="30"/>
                                        <p:tgtEl>
                                          <p:spTgt spid="18651"/>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18652"/>
                                        </p:tgtEl>
                                        <p:attrNameLst>
                                          <p:attrName>style.visibility</p:attrName>
                                        </p:attrNameLst>
                                      </p:cBhvr>
                                      <p:to>
                                        <p:strVal val="visible"/>
                                      </p:to>
                                    </p:set>
                                    <p:animEffect transition="in" filter="wipe(left)">
                                      <p:cBhvr>
                                        <p:cTn id="379" dur="30"/>
                                        <p:tgtEl>
                                          <p:spTgt spid="18652"/>
                                        </p:tgtEl>
                                      </p:cBhvr>
                                    </p:animEffect>
                                  </p:childTnLst>
                                </p:cTn>
                              </p:par>
                            </p:childTnLst>
                          </p:cTn>
                        </p:par>
                        <p:par>
                          <p:cTn id="380" fill="hold">
                            <p:stCondLst>
                              <p:cond delay="47000"/>
                            </p:stCondLst>
                            <p:childTnLst>
                              <p:par>
                                <p:cTn id="381" presetID="22" presetClass="entr" presetSubtype="2" fill="hold" nodeType="afterEffect">
                                  <p:stCondLst>
                                    <p:cond delay="0"/>
                                  </p:stCondLst>
                                  <p:childTnLst>
                                    <p:set>
                                      <p:cBhvr>
                                        <p:cTn id="382" dur="1" fill="hold">
                                          <p:stCondLst>
                                            <p:cond delay="0"/>
                                          </p:stCondLst>
                                        </p:cTn>
                                        <p:tgtEl>
                                          <p:spTgt spid="18653"/>
                                        </p:tgtEl>
                                        <p:attrNameLst>
                                          <p:attrName>style.visibility</p:attrName>
                                        </p:attrNameLst>
                                      </p:cBhvr>
                                      <p:to>
                                        <p:strVal val="visible"/>
                                      </p:to>
                                    </p:set>
                                    <p:animEffect transition="in" filter="wipe(right)">
                                      <p:cBhvr>
                                        <p:cTn id="383" dur="30"/>
                                        <p:tgtEl>
                                          <p:spTgt spid="18653"/>
                                        </p:tgtEl>
                                      </p:cBhvr>
                                    </p:animEffect>
                                  </p:childTnLst>
                                </p:cTn>
                              </p:par>
                            </p:childTnLst>
                          </p:cTn>
                        </p:par>
                        <p:par>
                          <p:cTn id="384" fill="hold">
                            <p:stCondLst>
                              <p:cond delay="47500"/>
                            </p:stCondLst>
                            <p:childTnLst>
                              <p:par>
                                <p:cTn id="385" presetID="22" presetClass="entr" presetSubtype="4" fill="hold" nodeType="afterEffect">
                                  <p:stCondLst>
                                    <p:cond delay="0"/>
                                  </p:stCondLst>
                                  <p:childTnLst>
                                    <p:set>
                                      <p:cBhvr>
                                        <p:cTn id="386" dur="1" fill="hold">
                                          <p:stCondLst>
                                            <p:cond delay="0"/>
                                          </p:stCondLst>
                                        </p:cTn>
                                        <p:tgtEl>
                                          <p:spTgt spid="18654"/>
                                        </p:tgtEl>
                                        <p:attrNameLst>
                                          <p:attrName>style.visibility</p:attrName>
                                        </p:attrNameLst>
                                      </p:cBhvr>
                                      <p:to>
                                        <p:strVal val="visible"/>
                                      </p:to>
                                    </p:set>
                                    <p:animEffect transition="in" filter="wipe(down)">
                                      <p:cBhvr>
                                        <p:cTn id="387" dur="30"/>
                                        <p:tgtEl>
                                          <p:spTgt spid="18654"/>
                                        </p:tgtEl>
                                      </p:cBhvr>
                                    </p:animEffect>
                                  </p:childTnLst>
                                </p:cTn>
                              </p:par>
                            </p:childTnLst>
                          </p:cTn>
                        </p:par>
                        <p:par>
                          <p:cTn id="388" fill="hold">
                            <p:stCondLst>
                              <p:cond delay="48000"/>
                            </p:stCondLst>
                            <p:childTnLst>
                              <p:par>
                                <p:cTn id="389" presetID="22" presetClass="entr" presetSubtype="8" fill="hold" nodeType="afterEffect">
                                  <p:stCondLst>
                                    <p:cond delay="0"/>
                                  </p:stCondLst>
                                  <p:childTnLst>
                                    <p:set>
                                      <p:cBhvr>
                                        <p:cTn id="390" dur="1" fill="hold">
                                          <p:stCondLst>
                                            <p:cond delay="0"/>
                                          </p:stCondLst>
                                        </p:cTn>
                                        <p:tgtEl>
                                          <p:spTgt spid="18655"/>
                                        </p:tgtEl>
                                        <p:attrNameLst>
                                          <p:attrName>style.visibility</p:attrName>
                                        </p:attrNameLst>
                                      </p:cBhvr>
                                      <p:to>
                                        <p:strVal val="visible"/>
                                      </p:to>
                                    </p:set>
                                    <p:animEffect transition="in" filter="wipe(left)">
                                      <p:cBhvr>
                                        <p:cTn id="391" dur="30"/>
                                        <p:tgtEl>
                                          <p:spTgt spid="18655"/>
                                        </p:tgtEl>
                                      </p:cBhvr>
                                    </p:animEffect>
                                  </p:childTnLst>
                                </p:cTn>
                              </p:par>
                            </p:childTnLst>
                          </p:cTn>
                        </p:par>
                        <p:par>
                          <p:cTn id="392" fill="hold">
                            <p:stCondLst>
                              <p:cond delay="48500"/>
                            </p:stCondLst>
                            <p:childTnLst>
                              <p:par>
                                <p:cTn id="393" presetID="22" presetClass="entr" presetSubtype="8" fill="hold" nodeType="afterEffect">
                                  <p:stCondLst>
                                    <p:cond delay="0"/>
                                  </p:stCondLst>
                                  <p:childTnLst>
                                    <p:set>
                                      <p:cBhvr>
                                        <p:cTn id="394" dur="1" fill="hold">
                                          <p:stCondLst>
                                            <p:cond delay="0"/>
                                          </p:stCondLst>
                                        </p:cTn>
                                        <p:tgtEl>
                                          <p:spTgt spid="18656"/>
                                        </p:tgtEl>
                                        <p:attrNameLst>
                                          <p:attrName>style.visibility</p:attrName>
                                        </p:attrNameLst>
                                      </p:cBhvr>
                                      <p:to>
                                        <p:strVal val="visible"/>
                                      </p:to>
                                    </p:set>
                                    <p:animEffect transition="in" filter="wipe(left)">
                                      <p:cBhvr>
                                        <p:cTn id="395" dur="30"/>
                                        <p:tgtEl>
                                          <p:spTgt spid="18656"/>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18688"/>
                                        </p:tgtEl>
                                        <p:attrNameLst>
                                          <p:attrName>style.visibility</p:attrName>
                                        </p:attrNameLst>
                                      </p:cBhvr>
                                      <p:to>
                                        <p:strVal val="visible"/>
                                      </p:to>
                                    </p:set>
                                    <p:animEffect transition="in" filter="wipe(left)">
                                      <p:cBhvr>
                                        <p:cTn id="399" dur="30"/>
                                        <p:tgtEl>
                                          <p:spTgt spid="18688"/>
                                        </p:tgtEl>
                                      </p:cBhvr>
                                    </p:animEffect>
                                  </p:childTnLst>
                                </p:cTn>
                              </p:par>
                            </p:childTnLst>
                          </p:cTn>
                        </p:par>
                        <p:par>
                          <p:cTn id="400" fill="hold">
                            <p:stCondLst>
                              <p:cond delay="49500"/>
                            </p:stCondLst>
                            <p:childTnLst>
                              <p:par>
                                <p:cTn id="401" presetID="22" presetClass="entr" presetSubtype="1" fill="hold" nodeType="afterEffect">
                                  <p:stCondLst>
                                    <p:cond delay="0"/>
                                  </p:stCondLst>
                                  <p:childTnLst>
                                    <p:set>
                                      <p:cBhvr>
                                        <p:cTn id="402" dur="1" fill="hold">
                                          <p:stCondLst>
                                            <p:cond delay="0"/>
                                          </p:stCondLst>
                                        </p:cTn>
                                        <p:tgtEl>
                                          <p:spTgt spid="18689"/>
                                        </p:tgtEl>
                                        <p:attrNameLst>
                                          <p:attrName>style.visibility</p:attrName>
                                        </p:attrNameLst>
                                      </p:cBhvr>
                                      <p:to>
                                        <p:strVal val="visible"/>
                                      </p:to>
                                    </p:set>
                                    <p:animEffect transition="in" filter="wipe(up)">
                                      <p:cBhvr>
                                        <p:cTn id="403" dur="30"/>
                                        <p:tgtEl>
                                          <p:spTgt spid="18689"/>
                                        </p:tgtEl>
                                      </p:cBhvr>
                                    </p:animEffect>
                                  </p:childTnLst>
                                </p:cTn>
                              </p:par>
                            </p:childTnLst>
                          </p:cTn>
                        </p:par>
                        <p:par>
                          <p:cTn id="404" fill="hold">
                            <p:stCondLst>
                              <p:cond delay="50000"/>
                            </p:stCondLst>
                            <p:childTnLst>
                              <p:par>
                                <p:cTn id="405" presetID="22" presetClass="entr" presetSubtype="2" fill="hold" nodeType="afterEffect">
                                  <p:stCondLst>
                                    <p:cond delay="0"/>
                                  </p:stCondLst>
                                  <p:childTnLst>
                                    <p:set>
                                      <p:cBhvr>
                                        <p:cTn id="406" dur="1" fill="hold">
                                          <p:stCondLst>
                                            <p:cond delay="0"/>
                                          </p:stCondLst>
                                        </p:cTn>
                                        <p:tgtEl>
                                          <p:spTgt spid="18690"/>
                                        </p:tgtEl>
                                        <p:attrNameLst>
                                          <p:attrName>style.visibility</p:attrName>
                                        </p:attrNameLst>
                                      </p:cBhvr>
                                      <p:to>
                                        <p:strVal val="visible"/>
                                      </p:to>
                                    </p:set>
                                    <p:animEffect transition="in" filter="wipe(right)">
                                      <p:cBhvr>
                                        <p:cTn id="407" dur="30"/>
                                        <p:tgtEl>
                                          <p:spTgt spid="18690"/>
                                        </p:tgtEl>
                                      </p:cBhvr>
                                    </p:animEffect>
                                  </p:childTnLst>
                                </p:cTn>
                              </p:par>
                            </p:childTnLst>
                          </p:cTn>
                        </p:par>
                        <p:par>
                          <p:cTn id="408" fill="hold">
                            <p:stCondLst>
                              <p:cond delay="50500"/>
                            </p:stCondLst>
                            <p:childTnLst>
                              <p:par>
                                <p:cTn id="409" presetID="22" presetClass="entr" presetSubtype="8" fill="hold" nodeType="afterEffect">
                                  <p:stCondLst>
                                    <p:cond delay="0"/>
                                  </p:stCondLst>
                                  <p:childTnLst>
                                    <p:set>
                                      <p:cBhvr>
                                        <p:cTn id="410" dur="1" fill="hold">
                                          <p:stCondLst>
                                            <p:cond delay="0"/>
                                          </p:stCondLst>
                                        </p:cTn>
                                        <p:tgtEl>
                                          <p:spTgt spid="18691"/>
                                        </p:tgtEl>
                                        <p:attrNameLst>
                                          <p:attrName>style.visibility</p:attrName>
                                        </p:attrNameLst>
                                      </p:cBhvr>
                                      <p:to>
                                        <p:strVal val="visible"/>
                                      </p:to>
                                    </p:set>
                                    <p:animEffect transition="in" filter="wipe(left)">
                                      <p:cBhvr>
                                        <p:cTn id="411" dur="30"/>
                                        <p:tgtEl>
                                          <p:spTgt spid="18691"/>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18692"/>
                                        </p:tgtEl>
                                        <p:attrNameLst>
                                          <p:attrName>style.visibility</p:attrName>
                                        </p:attrNameLst>
                                      </p:cBhvr>
                                      <p:to>
                                        <p:strVal val="visible"/>
                                      </p:to>
                                    </p:set>
                                    <p:animEffect transition="in" filter="wipe(left)">
                                      <p:cBhvr>
                                        <p:cTn id="415" dur="30"/>
                                        <p:tgtEl>
                                          <p:spTgt spid="18692"/>
                                        </p:tgtEl>
                                      </p:cBhvr>
                                    </p:animEffect>
                                  </p:childTnLst>
                                </p:cTn>
                              </p:par>
                            </p:childTnLst>
                          </p:cTn>
                        </p:par>
                        <p:par>
                          <p:cTn id="416" fill="hold">
                            <p:stCondLst>
                              <p:cond delay="51500"/>
                            </p:stCondLst>
                            <p:childTnLst>
                              <p:par>
                                <p:cTn id="417" presetID="22" presetClass="entr" presetSubtype="8" fill="hold" nodeType="afterEffect">
                                  <p:stCondLst>
                                    <p:cond delay="0"/>
                                  </p:stCondLst>
                                  <p:childTnLst>
                                    <p:set>
                                      <p:cBhvr>
                                        <p:cTn id="418" dur="1" fill="hold">
                                          <p:stCondLst>
                                            <p:cond delay="0"/>
                                          </p:stCondLst>
                                        </p:cTn>
                                        <p:tgtEl>
                                          <p:spTgt spid="18693"/>
                                        </p:tgtEl>
                                        <p:attrNameLst>
                                          <p:attrName>style.visibility</p:attrName>
                                        </p:attrNameLst>
                                      </p:cBhvr>
                                      <p:to>
                                        <p:strVal val="visible"/>
                                      </p:to>
                                    </p:set>
                                    <p:animEffect transition="in" filter="wipe(left)">
                                      <p:cBhvr>
                                        <p:cTn id="419" dur="30"/>
                                        <p:tgtEl>
                                          <p:spTgt spid="18693"/>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18694"/>
                                        </p:tgtEl>
                                        <p:attrNameLst>
                                          <p:attrName>style.visibility</p:attrName>
                                        </p:attrNameLst>
                                      </p:cBhvr>
                                      <p:to>
                                        <p:strVal val="visible"/>
                                      </p:to>
                                    </p:set>
                                    <p:animEffect transition="in" filter="wipe(left)">
                                      <p:cBhvr>
                                        <p:cTn id="423" dur="30"/>
                                        <p:tgtEl>
                                          <p:spTgt spid="18694"/>
                                        </p:tgtEl>
                                      </p:cBhvr>
                                    </p:animEffect>
                                  </p:childTnLst>
                                </p:cTn>
                              </p:par>
                            </p:childTnLst>
                          </p:cTn>
                        </p:par>
                        <p:par>
                          <p:cTn id="424" fill="hold">
                            <p:stCondLst>
                              <p:cond delay="52500"/>
                            </p:stCondLst>
                            <p:childTnLst>
                              <p:par>
                                <p:cTn id="425" presetID="22" presetClass="entr" presetSubtype="1" fill="hold" nodeType="afterEffect">
                                  <p:stCondLst>
                                    <p:cond delay="0"/>
                                  </p:stCondLst>
                                  <p:childTnLst>
                                    <p:set>
                                      <p:cBhvr>
                                        <p:cTn id="426" dur="1" fill="hold">
                                          <p:stCondLst>
                                            <p:cond delay="0"/>
                                          </p:stCondLst>
                                        </p:cTn>
                                        <p:tgtEl>
                                          <p:spTgt spid="18695"/>
                                        </p:tgtEl>
                                        <p:attrNameLst>
                                          <p:attrName>style.visibility</p:attrName>
                                        </p:attrNameLst>
                                      </p:cBhvr>
                                      <p:to>
                                        <p:strVal val="visible"/>
                                      </p:to>
                                    </p:set>
                                    <p:animEffect transition="in" filter="wipe(up)">
                                      <p:cBhvr>
                                        <p:cTn id="427" dur="30"/>
                                        <p:tgtEl>
                                          <p:spTgt spid="18695"/>
                                        </p:tgtEl>
                                      </p:cBhvr>
                                    </p:animEffect>
                                  </p:childTnLst>
                                </p:cTn>
                              </p:par>
                            </p:childTnLst>
                          </p:cTn>
                        </p:par>
                        <p:par>
                          <p:cTn id="428" fill="hold">
                            <p:stCondLst>
                              <p:cond delay="53000"/>
                            </p:stCondLst>
                            <p:childTnLst>
                              <p:par>
                                <p:cTn id="429" presetID="22" presetClass="entr" presetSubtype="2" fill="hold" nodeType="afterEffect">
                                  <p:stCondLst>
                                    <p:cond delay="0"/>
                                  </p:stCondLst>
                                  <p:childTnLst>
                                    <p:set>
                                      <p:cBhvr>
                                        <p:cTn id="430" dur="1" fill="hold">
                                          <p:stCondLst>
                                            <p:cond delay="0"/>
                                          </p:stCondLst>
                                        </p:cTn>
                                        <p:tgtEl>
                                          <p:spTgt spid="18696"/>
                                        </p:tgtEl>
                                        <p:attrNameLst>
                                          <p:attrName>style.visibility</p:attrName>
                                        </p:attrNameLst>
                                      </p:cBhvr>
                                      <p:to>
                                        <p:strVal val="visible"/>
                                      </p:to>
                                    </p:set>
                                    <p:animEffect transition="in" filter="wipe(right)">
                                      <p:cBhvr>
                                        <p:cTn id="431" dur="30"/>
                                        <p:tgtEl>
                                          <p:spTgt spid="18696"/>
                                        </p:tgtEl>
                                      </p:cBhvr>
                                    </p:animEffect>
                                  </p:childTnLst>
                                </p:cTn>
                              </p:par>
                            </p:childTnLst>
                          </p:cTn>
                        </p:par>
                        <p:par>
                          <p:cTn id="432" fill="hold">
                            <p:stCondLst>
                              <p:cond delay="53500"/>
                            </p:stCondLst>
                            <p:childTnLst>
                              <p:par>
                                <p:cTn id="433" presetID="22" presetClass="entr" presetSubtype="2" fill="hold" nodeType="afterEffect">
                                  <p:stCondLst>
                                    <p:cond delay="0"/>
                                  </p:stCondLst>
                                  <p:childTnLst>
                                    <p:set>
                                      <p:cBhvr>
                                        <p:cTn id="434" dur="1" fill="hold">
                                          <p:stCondLst>
                                            <p:cond delay="0"/>
                                          </p:stCondLst>
                                        </p:cTn>
                                        <p:tgtEl>
                                          <p:spTgt spid="18697"/>
                                        </p:tgtEl>
                                        <p:attrNameLst>
                                          <p:attrName>style.visibility</p:attrName>
                                        </p:attrNameLst>
                                      </p:cBhvr>
                                      <p:to>
                                        <p:strVal val="visible"/>
                                      </p:to>
                                    </p:set>
                                    <p:animEffect transition="in" filter="wipe(right)">
                                      <p:cBhvr>
                                        <p:cTn id="435" dur="30"/>
                                        <p:tgtEl>
                                          <p:spTgt spid="18697"/>
                                        </p:tgtEl>
                                      </p:cBhvr>
                                    </p:animEffect>
                                  </p:childTnLst>
                                </p:cTn>
                              </p:par>
                            </p:childTnLst>
                          </p:cTn>
                        </p:par>
                        <p:par>
                          <p:cTn id="436" fill="hold">
                            <p:stCondLst>
                              <p:cond delay="54000"/>
                            </p:stCondLst>
                            <p:childTnLst>
                              <p:par>
                                <p:cTn id="437" presetID="22" presetClass="entr" presetSubtype="2" fill="hold" nodeType="afterEffect">
                                  <p:stCondLst>
                                    <p:cond delay="0"/>
                                  </p:stCondLst>
                                  <p:childTnLst>
                                    <p:set>
                                      <p:cBhvr>
                                        <p:cTn id="438" dur="1" fill="hold">
                                          <p:stCondLst>
                                            <p:cond delay="0"/>
                                          </p:stCondLst>
                                        </p:cTn>
                                        <p:tgtEl>
                                          <p:spTgt spid="18698"/>
                                        </p:tgtEl>
                                        <p:attrNameLst>
                                          <p:attrName>style.visibility</p:attrName>
                                        </p:attrNameLst>
                                      </p:cBhvr>
                                      <p:to>
                                        <p:strVal val="visible"/>
                                      </p:to>
                                    </p:set>
                                    <p:animEffect transition="in" filter="wipe(right)">
                                      <p:cBhvr>
                                        <p:cTn id="439" dur="30"/>
                                        <p:tgtEl>
                                          <p:spTgt spid="18698"/>
                                        </p:tgtEl>
                                      </p:cBhvr>
                                    </p:animEffect>
                                  </p:childTnLst>
                                </p:cTn>
                              </p:par>
                            </p:childTnLst>
                          </p:cTn>
                        </p:par>
                        <p:par>
                          <p:cTn id="440" fill="hold">
                            <p:stCondLst>
                              <p:cond delay="54500"/>
                            </p:stCondLst>
                            <p:childTnLst>
                              <p:par>
                                <p:cTn id="441" presetID="22" presetClass="entr" presetSubtype="2" fill="hold" nodeType="afterEffect">
                                  <p:stCondLst>
                                    <p:cond delay="0"/>
                                  </p:stCondLst>
                                  <p:childTnLst>
                                    <p:set>
                                      <p:cBhvr>
                                        <p:cTn id="442" dur="1" fill="hold">
                                          <p:stCondLst>
                                            <p:cond delay="0"/>
                                          </p:stCondLst>
                                        </p:cTn>
                                        <p:tgtEl>
                                          <p:spTgt spid="18699"/>
                                        </p:tgtEl>
                                        <p:attrNameLst>
                                          <p:attrName>style.visibility</p:attrName>
                                        </p:attrNameLst>
                                      </p:cBhvr>
                                      <p:to>
                                        <p:strVal val="visible"/>
                                      </p:to>
                                    </p:set>
                                    <p:animEffect transition="in" filter="wipe(right)">
                                      <p:cBhvr>
                                        <p:cTn id="443" dur="30"/>
                                        <p:tgtEl>
                                          <p:spTgt spid="18699"/>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18700"/>
                                        </p:tgtEl>
                                        <p:attrNameLst>
                                          <p:attrName>style.visibility</p:attrName>
                                        </p:attrNameLst>
                                      </p:cBhvr>
                                      <p:to>
                                        <p:strVal val="visible"/>
                                      </p:to>
                                    </p:set>
                                    <p:animEffect transition="in" filter="wipe(left)">
                                      <p:cBhvr>
                                        <p:cTn id="447" dur="30"/>
                                        <p:tgtEl>
                                          <p:spTgt spid="18700"/>
                                        </p:tgtEl>
                                      </p:cBhvr>
                                    </p:animEffect>
                                  </p:childTnLst>
                                </p:cTn>
                              </p:par>
                            </p:childTnLst>
                          </p:cTn>
                        </p:par>
                        <p:par>
                          <p:cTn id="448" fill="hold">
                            <p:stCondLst>
                              <p:cond delay="55500"/>
                            </p:stCondLst>
                            <p:childTnLst>
                              <p:par>
                                <p:cTn id="449" presetID="22" presetClass="entr" presetSubtype="1" fill="hold" nodeType="afterEffect">
                                  <p:stCondLst>
                                    <p:cond delay="0"/>
                                  </p:stCondLst>
                                  <p:childTnLst>
                                    <p:set>
                                      <p:cBhvr>
                                        <p:cTn id="450" dur="1" fill="hold">
                                          <p:stCondLst>
                                            <p:cond delay="0"/>
                                          </p:stCondLst>
                                        </p:cTn>
                                        <p:tgtEl>
                                          <p:spTgt spid="18701"/>
                                        </p:tgtEl>
                                        <p:attrNameLst>
                                          <p:attrName>style.visibility</p:attrName>
                                        </p:attrNameLst>
                                      </p:cBhvr>
                                      <p:to>
                                        <p:strVal val="visible"/>
                                      </p:to>
                                    </p:set>
                                    <p:animEffect transition="in" filter="wipe(up)">
                                      <p:cBhvr>
                                        <p:cTn id="451" dur="30"/>
                                        <p:tgtEl>
                                          <p:spTgt spid="18701"/>
                                        </p:tgtEl>
                                      </p:cBhvr>
                                    </p:animEffect>
                                  </p:childTnLst>
                                </p:cTn>
                              </p:par>
                            </p:childTnLst>
                          </p:cTn>
                        </p:par>
                        <p:par>
                          <p:cTn id="452" fill="hold">
                            <p:stCondLst>
                              <p:cond delay="56000"/>
                            </p:stCondLst>
                            <p:childTnLst>
                              <p:par>
                                <p:cTn id="453" presetID="22" presetClass="entr" presetSubtype="2" fill="hold" nodeType="afterEffect">
                                  <p:stCondLst>
                                    <p:cond delay="0"/>
                                  </p:stCondLst>
                                  <p:childTnLst>
                                    <p:set>
                                      <p:cBhvr>
                                        <p:cTn id="454" dur="1" fill="hold">
                                          <p:stCondLst>
                                            <p:cond delay="0"/>
                                          </p:stCondLst>
                                        </p:cTn>
                                        <p:tgtEl>
                                          <p:spTgt spid="18702"/>
                                        </p:tgtEl>
                                        <p:attrNameLst>
                                          <p:attrName>style.visibility</p:attrName>
                                        </p:attrNameLst>
                                      </p:cBhvr>
                                      <p:to>
                                        <p:strVal val="visible"/>
                                      </p:to>
                                    </p:set>
                                    <p:animEffect transition="in" filter="wipe(right)">
                                      <p:cBhvr>
                                        <p:cTn id="455" dur="30"/>
                                        <p:tgtEl>
                                          <p:spTgt spid="18702"/>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18703"/>
                                        </p:tgtEl>
                                        <p:attrNameLst>
                                          <p:attrName>style.visibility</p:attrName>
                                        </p:attrNameLst>
                                      </p:cBhvr>
                                      <p:to>
                                        <p:strVal val="visible"/>
                                      </p:to>
                                    </p:set>
                                    <p:animEffect transition="in" filter="wipe(left)">
                                      <p:cBhvr>
                                        <p:cTn id="459" dur="30"/>
                                        <p:tgtEl>
                                          <p:spTgt spid="18703"/>
                                        </p:tgtEl>
                                      </p:cBhvr>
                                    </p:animEffect>
                                  </p:childTnLst>
                                </p:cTn>
                              </p:par>
                            </p:childTnLst>
                          </p:cTn>
                        </p:par>
                        <p:par>
                          <p:cTn id="460" fill="hold">
                            <p:stCondLst>
                              <p:cond delay="57000"/>
                            </p:stCondLst>
                            <p:childTnLst>
                              <p:par>
                                <p:cTn id="461" presetID="22" presetClass="entr" presetSubtype="8" fill="hold" nodeType="afterEffect">
                                  <p:stCondLst>
                                    <p:cond delay="0"/>
                                  </p:stCondLst>
                                  <p:childTnLst>
                                    <p:set>
                                      <p:cBhvr>
                                        <p:cTn id="462" dur="1" fill="hold">
                                          <p:stCondLst>
                                            <p:cond delay="0"/>
                                          </p:stCondLst>
                                        </p:cTn>
                                        <p:tgtEl>
                                          <p:spTgt spid="18704"/>
                                        </p:tgtEl>
                                        <p:attrNameLst>
                                          <p:attrName>style.visibility</p:attrName>
                                        </p:attrNameLst>
                                      </p:cBhvr>
                                      <p:to>
                                        <p:strVal val="visible"/>
                                      </p:to>
                                    </p:set>
                                    <p:animEffect transition="in" filter="wipe(left)">
                                      <p:cBhvr>
                                        <p:cTn id="463" dur="30"/>
                                        <p:tgtEl>
                                          <p:spTgt spid="18704"/>
                                        </p:tgtEl>
                                      </p:cBhvr>
                                    </p:animEffect>
                                  </p:childTnLst>
                                </p:cTn>
                              </p:par>
                            </p:childTnLst>
                          </p:cTn>
                        </p:par>
                        <p:par>
                          <p:cTn id="464" fill="hold">
                            <p:stCondLst>
                              <p:cond delay="57500"/>
                            </p:stCondLst>
                            <p:childTnLst>
                              <p:par>
                                <p:cTn id="465" presetID="22" presetClass="entr" presetSubtype="8" fill="hold" nodeType="afterEffect">
                                  <p:stCondLst>
                                    <p:cond delay="0"/>
                                  </p:stCondLst>
                                  <p:childTnLst>
                                    <p:set>
                                      <p:cBhvr>
                                        <p:cTn id="466" dur="1" fill="hold">
                                          <p:stCondLst>
                                            <p:cond delay="0"/>
                                          </p:stCondLst>
                                        </p:cTn>
                                        <p:tgtEl>
                                          <p:spTgt spid="18705"/>
                                        </p:tgtEl>
                                        <p:attrNameLst>
                                          <p:attrName>style.visibility</p:attrName>
                                        </p:attrNameLst>
                                      </p:cBhvr>
                                      <p:to>
                                        <p:strVal val="visible"/>
                                      </p:to>
                                    </p:set>
                                    <p:animEffect transition="in" filter="wipe(left)">
                                      <p:cBhvr>
                                        <p:cTn id="467" dur="30"/>
                                        <p:tgtEl>
                                          <p:spTgt spid="18705"/>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18706"/>
                                        </p:tgtEl>
                                        <p:attrNameLst>
                                          <p:attrName>style.visibility</p:attrName>
                                        </p:attrNameLst>
                                      </p:cBhvr>
                                      <p:to>
                                        <p:strVal val="visible"/>
                                      </p:to>
                                    </p:set>
                                    <p:animEffect transition="in" filter="wipe(left)">
                                      <p:cBhvr>
                                        <p:cTn id="471" dur="30"/>
                                        <p:tgtEl>
                                          <p:spTgt spid="18706"/>
                                        </p:tgtEl>
                                      </p:cBhvr>
                                    </p:animEffect>
                                  </p:childTnLst>
                                </p:cTn>
                              </p:par>
                            </p:childTnLst>
                          </p:cTn>
                        </p:par>
                        <p:par>
                          <p:cTn id="472" fill="hold">
                            <p:stCondLst>
                              <p:cond delay="58500"/>
                            </p:stCondLst>
                            <p:childTnLst>
                              <p:par>
                                <p:cTn id="473" presetID="22" presetClass="entr" presetSubtype="8" fill="hold" nodeType="afterEffect">
                                  <p:stCondLst>
                                    <p:cond delay="0"/>
                                  </p:stCondLst>
                                  <p:childTnLst>
                                    <p:set>
                                      <p:cBhvr>
                                        <p:cTn id="474" dur="1" fill="hold">
                                          <p:stCondLst>
                                            <p:cond delay="0"/>
                                          </p:stCondLst>
                                        </p:cTn>
                                        <p:tgtEl>
                                          <p:spTgt spid="18707"/>
                                        </p:tgtEl>
                                        <p:attrNameLst>
                                          <p:attrName>style.visibility</p:attrName>
                                        </p:attrNameLst>
                                      </p:cBhvr>
                                      <p:to>
                                        <p:strVal val="visible"/>
                                      </p:to>
                                    </p:set>
                                    <p:animEffect transition="in" filter="wipe(left)">
                                      <p:cBhvr>
                                        <p:cTn id="475" dur="30"/>
                                        <p:tgtEl>
                                          <p:spTgt spid="18707"/>
                                        </p:tgtEl>
                                      </p:cBhvr>
                                    </p:animEffect>
                                  </p:childTnLst>
                                </p:cTn>
                              </p:par>
                            </p:childTnLst>
                          </p:cTn>
                        </p:par>
                        <p:par>
                          <p:cTn id="476" fill="hold">
                            <p:stCondLst>
                              <p:cond delay="59000"/>
                            </p:stCondLst>
                            <p:childTnLst>
                              <p:par>
                                <p:cTn id="477" presetID="22" presetClass="entr" presetSubtype="2" fill="hold" nodeType="afterEffect">
                                  <p:stCondLst>
                                    <p:cond delay="0"/>
                                  </p:stCondLst>
                                  <p:childTnLst>
                                    <p:set>
                                      <p:cBhvr>
                                        <p:cTn id="478" dur="1" fill="hold">
                                          <p:stCondLst>
                                            <p:cond delay="0"/>
                                          </p:stCondLst>
                                        </p:cTn>
                                        <p:tgtEl>
                                          <p:spTgt spid="18708"/>
                                        </p:tgtEl>
                                        <p:attrNameLst>
                                          <p:attrName>style.visibility</p:attrName>
                                        </p:attrNameLst>
                                      </p:cBhvr>
                                      <p:to>
                                        <p:strVal val="visible"/>
                                      </p:to>
                                    </p:set>
                                    <p:animEffect transition="in" filter="wipe(right)">
                                      <p:cBhvr>
                                        <p:cTn id="479" dur="30"/>
                                        <p:tgtEl>
                                          <p:spTgt spid="18708"/>
                                        </p:tgtEl>
                                      </p:cBhvr>
                                    </p:animEffect>
                                  </p:childTnLst>
                                </p:cTn>
                              </p:par>
                            </p:childTnLst>
                          </p:cTn>
                        </p:par>
                        <p:par>
                          <p:cTn id="480" fill="hold">
                            <p:stCondLst>
                              <p:cond delay="59500"/>
                            </p:stCondLst>
                            <p:childTnLst>
                              <p:par>
                                <p:cTn id="481" presetID="22" presetClass="entr" presetSubtype="4" fill="hold" nodeType="afterEffect">
                                  <p:stCondLst>
                                    <p:cond delay="0"/>
                                  </p:stCondLst>
                                  <p:childTnLst>
                                    <p:set>
                                      <p:cBhvr>
                                        <p:cTn id="482" dur="1" fill="hold">
                                          <p:stCondLst>
                                            <p:cond delay="0"/>
                                          </p:stCondLst>
                                        </p:cTn>
                                        <p:tgtEl>
                                          <p:spTgt spid="18709"/>
                                        </p:tgtEl>
                                        <p:attrNameLst>
                                          <p:attrName>style.visibility</p:attrName>
                                        </p:attrNameLst>
                                      </p:cBhvr>
                                      <p:to>
                                        <p:strVal val="visible"/>
                                      </p:to>
                                    </p:set>
                                    <p:animEffect transition="in" filter="wipe(down)">
                                      <p:cBhvr>
                                        <p:cTn id="483" dur="30"/>
                                        <p:tgtEl>
                                          <p:spTgt spid="18709"/>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18710"/>
                                        </p:tgtEl>
                                        <p:attrNameLst>
                                          <p:attrName>style.visibility</p:attrName>
                                        </p:attrNameLst>
                                      </p:cBhvr>
                                      <p:to>
                                        <p:strVal val="visible"/>
                                      </p:to>
                                    </p:set>
                                    <p:animEffect transition="in" filter="wipe(left)">
                                      <p:cBhvr>
                                        <p:cTn id="487" dur="30"/>
                                        <p:tgtEl>
                                          <p:spTgt spid="18710"/>
                                        </p:tgtEl>
                                      </p:cBhvr>
                                    </p:animEffect>
                                  </p:childTnLst>
                                </p:cTn>
                              </p:par>
                            </p:childTnLst>
                          </p:cTn>
                        </p:par>
                        <p:par>
                          <p:cTn id="488" fill="hold">
                            <p:stCondLst>
                              <p:cond delay="60500"/>
                            </p:stCondLst>
                            <p:childTnLst>
                              <p:par>
                                <p:cTn id="489" presetID="22" presetClass="entr" presetSubtype="8" fill="hold" nodeType="afterEffect">
                                  <p:stCondLst>
                                    <p:cond delay="0"/>
                                  </p:stCondLst>
                                  <p:childTnLst>
                                    <p:set>
                                      <p:cBhvr>
                                        <p:cTn id="490" dur="1" fill="hold">
                                          <p:stCondLst>
                                            <p:cond delay="0"/>
                                          </p:stCondLst>
                                        </p:cTn>
                                        <p:tgtEl>
                                          <p:spTgt spid="18711"/>
                                        </p:tgtEl>
                                        <p:attrNameLst>
                                          <p:attrName>style.visibility</p:attrName>
                                        </p:attrNameLst>
                                      </p:cBhvr>
                                      <p:to>
                                        <p:strVal val="visible"/>
                                      </p:to>
                                    </p:set>
                                    <p:animEffect transition="in" filter="wipe(left)">
                                      <p:cBhvr>
                                        <p:cTn id="491" dur="30"/>
                                        <p:tgtEl>
                                          <p:spTgt spid="18711"/>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18712"/>
                                        </p:tgtEl>
                                        <p:attrNameLst>
                                          <p:attrName>style.visibility</p:attrName>
                                        </p:attrNameLst>
                                      </p:cBhvr>
                                      <p:to>
                                        <p:strVal val="visible"/>
                                      </p:to>
                                    </p:set>
                                    <p:animEffect transition="in" filter="wipe(left)">
                                      <p:cBhvr>
                                        <p:cTn id="495" dur="30"/>
                                        <p:tgtEl>
                                          <p:spTgt spid="18712"/>
                                        </p:tgtEl>
                                      </p:cBhvr>
                                    </p:animEffect>
                                  </p:childTnLst>
                                </p:cTn>
                              </p:par>
                            </p:childTnLst>
                          </p:cTn>
                        </p:par>
                        <p:par>
                          <p:cTn id="496" fill="hold">
                            <p:stCondLst>
                              <p:cond delay="61500"/>
                            </p:stCondLst>
                            <p:childTnLst>
                              <p:par>
                                <p:cTn id="497" presetID="22" presetClass="entr" presetSubtype="1" fill="hold" nodeType="afterEffect">
                                  <p:stCondLst>
                                    <p:cond delay="0"/>
                                  </p:stCondLst>
                                  <p:childTnLst>
                                    <p:set>
                                      <p:cBhvr>
                                        <p:cTn id="498" dur="1" fill="hold">
                                          <p:stCondLst>
                                            <p:cond delay="0"/>
                                          </p:stCondLst>
                                        </p:cTn>
                                        <p:tgtEl>
                                          <p:spTgt spid="18713"/>
                                        </p:tgtEl>
                                        <p:attrNameLst>
                                          <p:attrName>style.visibility</p:attrName>
                                        </p:attrNameLst>
                                      </p:cBhvr>
                                      <p:to>
                                        <p:strVal val="visible"/>
                                      </p:to>
                                    </p:set>
                                    <p:animEffect transition="in" filter="wipe(up)">
                                      <p:cBhvr>
                                        <p:cTn id="499" dur="30"/>
                                        <p:tgtEl>
                                          <p:spTgt spid="18713"/>
                                        </p:tgtEl>
                                      </p:cBhvr>
                                    </p:animEffect>
                                  </p:childTnLst>
                                </p:cTn>
                              </p:par>
                            </p:childTnLst>
                          </p:cTn>
                        </p:par>
                        <p:par>
                          <p:cTn id="500" fill="hold">
                            <p:stCondLst>
                              <p:cond delay="62000"/>
                            </p:stCondLst>
                            <p:childTnLst>
                              <p:par>
                                <p:cTn id="501" presetID="22" presetClass="entr" presetSubtype="2" fill="hold" nodeType="afterEffect">
                                  <p:stCondLst>
                                    <p:cond delay="0"/>
                                  </p:stCondLst>
                                  <p:childTnLst>
                                    <p:set>
                                      <p:cBhvr>
                                        <p:cTn id="502" dur="1" fill="hold">
                                          <p:stCondLst>
                                            <p:cond delay="0"/>
                                          </p:stCondLst>
                                        </p:cTn>
                                        <p:tgtEl>
                                          <p:spTgt spid="18714"/>
                                        </p:tgtEl>
                                        <p:attrNameLst>
                                          <p:attrName>style.visibility</p:attrName>
                                        </p:attrNameLst>
                                      </p:cBhvr>
                                      <p:to>
                                        <p:strVal val="visible"/>
                                      </p:to>
                                    </p:set>
                                    <p:animEffect transition="in" filter="wipe(right)">
                                      <p:cBhvr>
                                        <p:cTn id="503" dur="30"/>
                                        <p:tgtEl>
                                          <p:spTgt spid="18714"/>
                                        </p:tgtEl>
                                      </p:cBhvr>
                                    </p:animEffect>
                                  </p:childTnLst>
                                </p:cTn>
                              </p:par>
                            </p:childTnLst>
                          </p:cTn>
                        </p:par>
                        <p:par>
                          <p:cTn id="504" fill="hold">
                            <p:stCondLst>
                              <p:cond delay="62500"/>
                            </p:stCondLst>
                            <p:childTnLst>
                              <p:par>
                                <p:cTn id="505" presetID="22" presetClass="entr" presetSubtype="8" fill="hold" nodeType="afterEffect">
                                  <p:stCondLst>
                                    <p:cond delay="0"/>
                                  </p:stCondLst>
                                  <p:childTnLst>
                                    <p:set>
                                      <p:cBhvr>
                                        <p:cTn id="506" dur="1" fill="hold">
                                          <p:stCondLst>
                                            <p:cond delay="0"/>
                                          </p:stCondLst>
                                        </p:cTn>
                                        <p:tgtEl>
                                          <p:spTgt spid="18715"/>
                                        </p:tgtEl>
                                        <p:attrNameLst>
                                          <p:attrName>style.visibility</p:attrName>
                                        </p:attrNameLst>
                                      </p:cBhvr>
                                      <p:to>
                                        <p:strVal val="visible"/>
                                      </p:to>
                                    </p:set>
                                    <p:animEffect transition="in" filter="wipe(left)">
                                      <p:cBhvr>
                                        <p:cTn id="507" dur="30"/>
                                        <p:tgtEl>
                                          <p:spTgt spid="18715"/>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18716"/>
                                        </p:tgtEl>
                                        <p:attrNameLst>
                                          <p:attrName>style.visibility</p:attrName>
                                        </p:attrNameLst>
                                      </p:cBhvr>
                                      <p:to>
                                        <p:strVal val="visible"/>
                                      </p:to>
                                    </p:set>
                                    <p:animEffect transition="in" filter="wipe(left)">
                                      <p:cBhvr>
                                        <p:cTn id="511" dur="30"/>
                                        <p:tgtEl>
                                          <p:spTgt spid="18716"/>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18717"/>
                                        </p:tgtEl>
                                        <p:attrNameLst>
                                          <p:attrName>style.visibility</p:attrName>
                                        </p:attrNameLst>
                                      </p:cBhvr>
                                      <p:to>
                                        <p:strVal val="visible"/>
                                      </p:to>
                                    </p:set>
                                    <p:animEffect transition="in" filter="wipe(left)">
                                      <p:cBhvr>
                                        <p:cTn id="515" dur="30"/>
                                        <p:tgtEl>
                                          <p:spTgt spid="18717"/>
                                        </p:tgtEl>
                                      </p:cBhvr>
                                    </p:animEffect>
                                  </p:childTnLst>
                                </p:cTn>
                              </p:par>
                            </p:childTnLst>
                          </p:cTn>
                        </p:par>
                        <p:par>
                          <p:cTn id="516" fill="hold">
                            <p:stCondLst>
                              <p:cond delay="64000"/>
                            </p:stCondLst>
                            <p:childTnLst>
                              <p:par>
                                <p:cTn id="517" presetID="22" presetClass="entr" presetSubtype="8" fill="hold" nodeType="afterEffect">
                                  <p:stCondLst>
                                    <p:cond delay="0"/>
                                  </p:stCondLst>
                                  <p:childTnLst>
                                    <p:set>
                                      <p:cBhvr>
                                        <p:cTn id="518" dur="1" fill="hold">
                                          <p:stCondLst>
                                            <p:cond delay="0"/>
                                          </p:stCondLst>
                                        </p:cTn>
                                        <p:tgtEl>
                                          <p:spTgt spid="18718"/>
                                        </p:tgtEl>
                                        <p:attrNameLst>
                                          <p:attrName>style.visibility</p:attrName>
                                        </p:attrNameLst>
                                      </p:cBhvr>
                                      <p:to>
                                        <p:strVal val="visible"/>
                                      </p:to>
                                    </p:set>
                                    <p:animEffect transition="in" filter="wipe(left)">
                                      <p:cBhvr>
                                        <p:cTn id="519" dur="30"/>
                                        <p:tgtEl>
                                          <p:spTgt spid="18718"/>
                                        </p:tgtEl>
                                      </p:cBhvr>
                                    </p:animEffect>
                                  </p:childTnLst>
                                </p:cTn>
                              </p:par>
                            </p:childTnLst>
                          </p:cTn>
                        </p:par>
                        <p:par>
                          <p:cTn id="520" fill="hold">
                            <p:stCondLst>
                              <p:cond delay="64500"/>
                            </p:stCondLst>
                            <p:childTnLst>
                              <p:par>
                                <p:cTn id="521" presetID="22" presetClass="entr" presetSubtype="8" fill="hold" nodeType="afterEffect">
                                  <p:stCondLst>
                                    <p:cond delay="0"/>
                                  </p:stCondLst>
                                  <p:childTnLst>
                                    <p:set>
                                      <p:cBhvr>
                                        <p:cTn id="522" dur="1" fill="hold">
                                          <p:stCondLst>
                                            <p:cond delay="0"/>
                                          </p:stCondLst>
                                        </p:cTn>
                                        <p:tgtEl>
                                          <p:spTgt spid="18719"/>
                                        </p:tgtEl>
                                        <p:attrNameLst>
                                          <p:attrName>style.visibility</p:attrName>
                                        </p:attrNameLst>
                                      </p:cBhvr>
                                      <p:to>
                                        <p:strVal val="visible"/>
                                      </p:to>
                                    </p:set>
                                    <p:animEffect transition="in" filter="wipe(left)">
                                      <p:cBhvr>
                                        <p:cTn id="523" dur="30"/>
                                        <p:tgtEl>
                                          <p:spTgt spid="18719"/>
                                        </p:tgtEl>
                                      </p:cBhvr>
                                    </p:animEffect>
                                  </p:childTnLst>
                                </p:cTn>
                              </p:par>
                            </p:childTnLst>
                          </p:cTn>
                        </p:par>
                        <p:par>
                          <p:cTn id="524" fill="hold">
                            <p:stCondLst>
                              <p:cond delay="65000"/>
                            </p:stCondLst>
                            <p:childTnLst>
                              <p:par>
                                <p:cTn id="525" presetID="22" presetClass="entr" presetSubtype="2" fill="hold" nodeType="afterEffect">
                                  <p:stCondLst>
                                    <p:cond delay="0"/>
                                  </p:stCondLst>
                                  <p:childTnLst>
                                    <p:set>
                                      <p:cBhvr>
                                        <p:cTn id="526" dur="1" fill="hold">
                                          <p:stCondLst>
                                            <p:cond delay="0"/>
                                          </p:stCondLst>
                                        </p:cTn>
                                        <p:tgtEl>
                                          <p:spTgt spid="18720"/>
                                        </p:tgtEl>
                                        <p:attrNameLst>
                                          <p:attrName>style.visibility</p:attrName>
                                        </p:attrNameLst>
                                      </p:cBhvr>
                                      <p:to>
                                        <p:strVal val="visible"/>
                                      </p:to>
                                    </p:set>
                                    <p:animEffect transition="in" filter="wipe(right)">
                                      <p:cBhvr>
                                        <p:cTn id="527" dur="30"/>
                                        <p:tgtEl>
                                          <p:spTgt spid="18720"/>
                                        </p:tgtEl>
                                      </p:cBhvr>
                                    </p:animEffect>
                                  </p:childTnLst>
                                </p:cTn>
                              </p:par>
                            </p:childTnLst>
                          </p:cTn>
                        </p:par>
                        <p:par>
                          <p:cTn id="528" fill="hold">
                            <p:stCondLst>
                              <p:cond delay="65500"/>
                            </p:stCondLst>
                            <p:childTnLst>
                              <p:par>
                                <p:cTn id="529" presetID="22" presetClass="entr" presetSubtype="4" fill="hold" nodeType="afterEffect">
                                  <p:stCondLst>
                                    <p:cond delay="0"/>
                                  </p:stCondLst>
                                  <p:childTnLst>
                                    <p:set>
                                      <p:cBhvr>
                                        <p:cTn id="530" dur="1" fill="hold">
                                          <p:stCondLst>
                                            <p:cond delay="0"/>
                                          </p:stCondLst>
                                        </p:cTn>
                                        <p:tgtEl>
                                          <p:spTgt spid="18721"/>
                                        </p:tgtEl>
                                        <p:attrNameLst>
                                          <p:attrName>style.visibility</p:attrName>
                                        </p:attrNameLst>
                                      </p:cBhvr>
                                      <p:to>
                                        <p:strVal val="visible"/>
                                      </p:to>
                                    </p:set>
                                    <p:animEffect transition="in" filter="wipe(down)">
                                      <p:cBhvr>
                                        <p:cTn id="531" dur="30"/>
                                        <p:tgtEl>
                                          <p:spTgt spid="18721"/>
                                        </p:tgtEl>
                                      </p:cBhvr>
                                    </p:animEffect>
                                  </p:childTnLst>
                                </p:cTn>
                              </p:par>
                            </p:childTnLst>
                          </p:cTn>
                        </p:par>
                        <p:par>
                          <p:cTn id="532" fill="hold">
                            <p:stCondLst>
                              <p:cond delay="66000"/>
                            </p:stCondLst>
                            <p:childTnLst>
                              <p:par>
                                <p:cTn id="533" presetID="22" presetClass="entr" presetSubtype="8" fill="hold" nodeType="afterEffect">
                                  <p:stCondLst>
                                    <p:cond delay="0"/>
                                  </p:stCondLst>
                                  <p:childTnLst>
                                    <p:set>
                                      <p:cBhvr>
                                        <p:cTn id="534" dur="1" fill="hold">
                                          <p:stCondLst>
                                            <p:cond delay="0"/>
                                          </p:stCondLst>
                                        </p:cTn>
                                        <p:tgtEl>
                                          <p:spTgt spid="18722"/>
                                        </p:tgtEl>
                                        <p:attrNameLst>
                                          <p:attrName>style.visibility</p:attrName>
                                        </p:attrNameLst>
                                      </p:cBhvr>
                                      <p:to>
                                        <p:strVal val="visible"/>
                                      </p:to>
                                    </p:set>
                                    <p:animEffect transition="in" filter="wipe(left)">
                                      <p:cBhvr>
                                        <p:cTn id="535" dur="30"/>
                                        <p:tgtEl>
                                          <p:spTgt spid="18722"/>
                                        </p:tgtEl>
                                      </p:cBhvr>
                                    </p:animEffect>
                                  </p:childTnLst>
                                </p:cTn>
                              </p:par>
                            </p:childTnLst>
                          </p:cTn>
                        </p:par>
                        <p:par>
                          <p:cTn id="536" fill="hold">
                            <p:stCondLst>
                              <p:cond delay="66500"/>
                            </p:stCondLst>
                            <p:childTnLst>
                              <p:par>
                                <p:cTn id="537" presetID="22" presetClass="entr" presetSubtype="2" fill="hold" nodeType="afterEffect">
                                  <p:stCondLst>
                                    <p:cond delay="0"/>
                                  </p:stCondLst>
                                  <p:childTnLst>
                                    <p:set>
                                      <p:cBhvr>
                                        <p:cTn id="538" dur="1" fill="hold">
                                          <p:stCondLst>
                                            <p:cond delay="0"/>
                                          </p:stCondLst>
                                        </p:cTn>
                                        <p:tgtEl>
                                          <p:spTgt spid="18723"/>
                                        </p:tgtEl>
                                        <p:attrNameLst>
                                          <p:attrName>style.visibility</p:attrName>
                                        </p:attrNameLst>
                                      </p:cBhvr>
                                      <p:to>
                                        <p:strVal val="visible"/>
                                      </p:to>
                                    </p:set>
                                    <p:animEffect transition="in" filter="wipe(right)">
                                      <p:cBhvr>
                                        <p:cTn id="539" dur="30"/>
                                        <p:tgtEl>
                                          <p:spTgt spid="18723"/>
                                        </p:tgtEl>
                                      </p:cBhvr>
                                    </p:animEffect>
                                  </p:childTnLst>
                                </p:cTn>
                              </p:par>
                            </p:childTnLst>
                          </p:cTn>
                        </p:par>
                        <p:par>
                          <p:cTn id="540" fill="hold">
                            <p:stCondLst>
                              <p:cond delay="67000"/>
                            </p:stCondLst>
                            <p:childTnLst>
                              <p:par>
                                <p:cTn id="541" presetID="22" presetClass="entr" presetSubtype="2" fill="hold" nodeType="afterEffect">
                                  <p:stCondLst>
                                    <p:cond delay="0"/>
                                  </p:stCondLst>
                                  <p:childTnLst>
                                    <p:set>
                                      <p:cBhvr>
                                        <p:cTn id="542" dur="1" fill="hold">
                                          <p:stCondLst>
                                            <p:cond delay="0"/>
                                          </p:stCondLst>
                                        </p:cTn>
                                        <p:tgtEl>
                                          <p:spTgt spid="18724"/>
                                        </p:tgtEl>
                                        <p:attrNameLst>
                                          <p:attrName>style.visibility</p:attrName>
                                        </p:attrNameLst>
                                      </p:cBhvr>
                                      <p:to>
                                        <p:strVal val="visible"/>
                                      </p:to>
                                    </p:set>
                                    <p:animEffect transition="in" filter="wipe(right)">
                                      <p:cBhvr>
                                        <p:cTn id="543" dur="30"/>
                                        <p:tgtEl>
                                          <p:spTgt spid="18724"/>
                                        </p:tgtEl>
                                      </p:cBhvr>
                                    </p:animEffect>
                                  </p:childTnLst>
                                </p:cTn>
                              </p:par>
                            </p:childTnLst>
                          </p:cTn>
                        </p:par>
                        <p:par>
                          <p:cTn id="544" fill="hold">
                            <p:stCondLst>
                              <p:cond delay="67500"/>
                            </p:stCondLst>
                            <p:childTnLst>
                              <p:par>
                                <p:cTn id="545" presetID="22" presetClass="entr" presetSubtype="2" fill="hold" nodeType="afterEffect">
                                  <p:stCondLst>
                                    <p:cond delay="0"/>
                                  </p:stCondLst>
                                  <p:childTnLst>
                                    <p:set>
                                      <p:cBhvr>
                                        <p:cTn id="546" dur="1" fill="hold">
                                          <p:stCondLst>
                                            <p:cond delay="0"/>
                                          </p:stCondLst>
                                        </p:cTn>
                                        <p:tgtEl>
                                          <p:spTgt spid="18725"/>
                                        </p:tgtEl>
                                        <p:attrNameLst>
                                          <p:attrName>style.visibility</p:attrName>
                                        </p:attrNameLst>
                                      </p:cBhvr>
                                      <p:to>
                                        <p:strVal val="visible"/>
                                      </p:to>
                                    </p:set>
                                    <p:animEffect transition="in" filter="wipe(right)">
                                      <p:cBhvr>
                                        <p:cTn id="547" dur="30"/>
                                        <p:tgtEl>
                                          <p:spTgt spid="18725"/>
                                        </p:tgtEl>
                                      </p:cBhvr>
                                    </p:animEffect>
                                  </p:childTnLst>
                                </p:cTn>
                              </p:par>
                            </p:childTnLst>
                          </p:cTn>
                        </p:par>
                        <p:par>
                          <p:cTn id="548" fill="hold">
                            <p:stCondLst>
                              <p:cond delay="68000"/>
                            </p:stCondLst>
                            <p:childTnLst>
                              <p:par>
                                <p:cTn id="549" presetID="22" presetClass="entr" presetSubtype="2" fill="hold" nodeType="afterEffect">
                                  <p:stCondLst>
                                    <p:cond delay="0"/>
                                  </p:stCondLst>
                                  <p:childTnLst>
                                    <p:set>
                                      <p:cBhvr>
                                        <p:cTn id="550" dur="1" fill="hold">
                                          <p:stCondLst>
                                            <p:cond delay="0"/>
                                          </p:stCondLst>
                                        </p:cTn>
                                        <p:tgtEl>
                                          <p:spTgt spid="18726"/>
                                        </p:tgtEl>
                                        <p:attrNameLst>
                                          <p:attrName>style.visibility</p:attrName>
                                        </p:attrNameLst>
                                      </p:cBhvr>
                                      <p:to>
                                        <p:strVal val="visible"/>
                                      </p:to>
                                    </p:set>
                                    <p:animEffect transition="in" filter="wipe(right)">
                                      <p:cBhvr>
                                        <p:cTn id="551" dur="30"/>
                                        <p:tgtEl>
                                          <p:spTgt spid="18726"/>
                                        </p:tgtEl>
                                      </p:cBhvr>
                                    </p:animEffect>
                                  </p:childTnLst>
                                </p:cTn>
                              </p:par>
                            </p:childTnLst>
                          </p:cTn>
                        </p:par>
                        <p:par>
                          <p:cTn id="552" fill="hold">
                            <p:stCondLst>
                              <p:cond delay="68500"/>
                            </p:stCondLst>
                            <p:childTnLst>
                              <p:par>
                                <p:cTn id="553" presetID="22" presetClass="entr" presetSubtype="4" fill="hold" nodeType="afterEffect">
                                  <p:stCondLst>
                                    <p:cond delay="0"/>
                                  </p:stCondLst>
                                  <p:childTnLst>
                                    <p:set>
                                      <p:cBhvr>
                                        <p:cTn id="554" dur="1" fill="hold">
                                          <p:stCondLst>
                                            <p:cond delay="0"/>
                                          </p:stCondLst>
                                        </p:cTn>
                                        <p:tgtEl>
                                          <p:spTgt spid="18727"/>
                                        </p:tgtEl>
                                        <p:attrNameLst>
                                          <p:attrName>style.visibility</p:attrName>
                                        </p:attrNameLst>
                                      </p:cBhvr>
                                      <p:to>
                                        <p:strVal val="visible"/>
                                      </p:to>
                                    </p:set>
                                    <p:animEffect transition="in" filter="wipe(down)">
                                      <p:cBhvr>
                                        <p:cTn id="555" dur="30"/>
                                        <p:tgtEl>
                                          <p:spTgt spid="18727"/>
                                        </p:tgtEl>
                                      </p:cBhvr>
                                    </p:animEffect>
                                  </p:childTnLst>
                                </p:cTn>
                              </p:par>
                            </p:childTnLst>
                          </p:cTn>
                        </p:par>
                        <p:par>
                          <p:cTn id="556" fill="hold">
                            <p:stCondLst>
                              <p:cond delay="69000"/>
                            </p:stCondLst>
                            <p:childTnLst>
                              <p:par>
                                <p:cTn id="557" presetID="22" presetClass="entr" presetSubtype="8" fill="hold" nodeType="afterEffect">
                                  <p:stCondLst>
                                    <p:cond delay="0"/>
                                  </p:stCondLst>
                                  <p:childTnLst>
                                    <p:set>
                                      <p:cBhvr>
                                        <p:cTn id="558" dur="1" fill="hold">
                                          <p:stCondLst>
                                            <p:cond delay="0"/>
                                          </p:stCondLst>
                                        </p:cTn>
                                        <p:tgtEl>
                                          <p:spTgt spid="18728"/>
                                        </p:tgtEl>
                                        <p:attrNameLst>
                                          <p:attrName>style.visibility</p:attrName>
                                        </p:attrNameLst>
                                      </p:cBhvr>
                                      <p:to>
                                        <p:strVal val="visible"/>
                                      </p:to>
                                    </p:set>
                                    <p:animEffect transition="in" filter="wipe(left)">
                                      <p:cBhvr>
                                        <p:cTn id="559" dur="30"/>
                                        <p:tgtEl>
                                          <p:spTgt spid="18728"/>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18729"/>
                                        </p:tgtEl>
                                        <p:attrNameLst>
                                          <p:attrName>style.visibility</p:attrName>
                                        </p:attrNameLst>
                                      </p:cBhvr>
                                      <p:to>
                                        <p:strVal val="visible"/>
                                      </p:to>
                                    </p:set>
                                    <p:animEffect transition="in" filter="wipe(left)">
                                      <p:cBhvr>
                                        <p:cTn id="563" dur="30"/>
                                        <p:tgtEl>
                                          <p:spTgt spid="18729"/>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18730"/>
                                        </p:tgtEl>
                                        <p:attrNameLst>
                                          <p:attrName>style.visibility</p:attrName>
                                        </p:attrNameLst>
                                      </p:cBhvr>
                                      <p:to>
                                        <p:strVal val="visible"/>
                                      </p:to>
                                    </p:set>
                                    <p:animEffect transition="in" filter="wipe(left)">
                                      <p:cBhvr>
                                        <p:cTn id="567" dur="30"/>
                                        <p:tgtEl>
                                          <p:spTgt spid="18730"/>
                                        </p:tgtEl>
                                      </p:cBhvr>
                                    </p:animEffect>
                                  </p:childTnLst>
                                </p:cTn>
                              </p:par>
                            </p:childTnLst>
                          </p:cTn>
                        </p:par>
                        <p:par>
                          <p:cTn id="568" fill="hold">
                            <p:stCondLst>
                              <p:cond delay="70500"/>
                            </p:stCondLst>
                            <p:childTnLst>
                              <p:par>
                                <p:cTn id="569" presetID="22" presetClass="entr" presetSubtype="8" fill="hold" nodeType="afterEffect">
                                  <p:stCondLst>
                                    <p:cond delay="0"/>
                                  </p:stCondLst>
                                  <p:childTnLst>
                                    <p:set>
                                      <p:cBhvr>
                                        <p:cTn id="570" dur="1" fill="hold">
                                          <p:stCondLst>
                                            <p:cond delay="0"/>
                                          </p:stCondLst>
                                        </p:cTn>
                                        <p:tgtEl>
                                          <p:spTgt spid="18731"/>
                                        </p:tgtEl>
                                        <p:attrNameLst>
                                          <p:attrName>style.visibility</p:attrName>
                                        </p:attrNameLst>
                                      </p:cBhvr>
                                      <p:to>
                                        <p:strVal val="visible"/>
                                      </p:to>
                                    </p:set>
                                    <p:animEffect transition="in" filter="wipe(left)">
                                      <p:cBhvr>
                                        <p:cTn id="571" dur="30"/>
                                        <p:tgtEl>
                                          <p:spTgt spid="18731"/>
                                        </p:tgtEl>
                                      </p:cBhvr>
                                    </p:animEffect>
                                  </p:childTnLst>
                                </p:cTn>
                              </p:par>
                            </p:childTnLst>
                          </p:cTn>
                        </p:par>
                        <p:par>
                          <p:cTn id="572" fill="hold">
                            <p:stCondLst>
                              <p:cond delay="71000"/>
                            </p:stCondLst>
                            <p:childTnLst>
                              <p:par>
                                <p:cTn id="573" presetID="22" presetClass="entr" presetSubtype="2" fill="hold" nodeType="afterEffect">
                                  <p:stCondLst>
                                    <p:cond delay="0"/>
                                  </p:stCondLst>
                                  <p:childTnLst>
                                    <p:set>
                                      <p:cBhvr>
                                        <p:cTn id="574" dur="1" fill="hold">
                                          <p:stCondLst>
                                            <p:cond delay="0"/>
                                          </p:stCondLst>
                                        </p:cTn>
                                        <p:tgtEl>
                                          <p:spTgt spid="18732"/>
                                        </p:tgtEl>
                                        <p:attrNameLst>
                                          <p:attrName>style.visibility</p:attrName>
                                        </p:attrNameLst>
                                      </p:cBhvr>
                                      <p:to>
                                        <p:strVal val="visible"/>
                                      </p:to>
                                    </p:set>
                                    <p:animEffect transition="in" filter="wipe(right)">
                                      <p:cBhvr>
                                        <p:cTn id="575" dur="30"/>
                                        <p:tgtEl>
                                          <p:spTgt spid="18732"/>
                                        </p:tgtEl>
                                      </p:cBhvr>
                                    </p:animEffect>
                                  </p:childTnLst>
                                </p:cTn>
                              </p:par>
                            </p:childTnLst>
                          </p:cTn>
                        </p:par>
                        <p:par>
                          <p:cTn id="576" fill="hold">
                            <p:stCondLst>
                              <p:cond delay="71500"/>
                            </p:stCondLst>
                            <p:childTnLst>
                              <p:par>
                                <p:cTn id="577" presetID="22" presetClass="entr" presetSubtype="4" fill="hold" nodeType="afterEffect">
                                  <p:stCondLst>
                                    <p:cond delay="0"/>
                                  </p:stCondLst>
                                  <p:childTnLst>
                                    <p:set>
                                      <p:cBhvr>
                                        <p:cTn id="578" dur="1" fill="hold">
                                          <p:stCondLst>
                                            <p:cond delay="0"/>
                                          </p:stCondLst>
                                        </p:cTn>
                                        <p:tgtEl>
                                          <p:spTgt spid="18733"/>
                                        </p:tgtEl>
                                        <p:attrNameLst>
                                          <p:attrName>style.visibility</p:attrName>
                                        </p:attrNameLst>
                                      </p:cBhvr>
                                      <p:to>
                                        <p:strVal val="visible"/>
                                      </p:to>
                                    </p:set>
                                    <p:animEffect transition="in" filter="wipe(down)">
                                      <p:cBhvr>
                                        <p:cTn id="579" dur="30"/>
                                        <p:tgtEl>
                                          <p:spTgt spid="18733"/>
                                        </p:tgtEl>
                                      </p:cBhvr>
                                    </p:animEffect>
                                  </p:childTnLst>
                                </p:cTn>
                              </p:par>
                            </p:childTnLst>
                          </p:cTn>
                        </p:par>
                        <p:par>
                          <p:cTn id="580" fill="hold">
                            <p:stCondLst>
                              <p:cond delay="72000"/>
                            </p:stCondLst>
                            <p:childTnLst>
                              <p:par>
                                <p:cTn id="581" presetID="22" presetClass="entr" presetSubtype="8" fill="hold" nodeType="afterEffect">
                                  <p:stCondLst>
                                    <p:cond delay="0"/>
                                  </p:stCondLst>
                                  <p:childTnLst>
                                    <p:set>
                                      <p:cBhvr>
                                        <p:cTn id="582" dur="1" fill="hold">
                                          <p:stCondLst>
                                            <p:cond delay="0"/>
                                          </p:stCondLst>
                                        </p:cTn>
                                        <p:tgtEl>
                                          <p:spTgt spid="18734"/>
                                        </p:tgtEl>
                                        <p:attrNameLst>
                                          <p:attrName>style.visibility</p:attrName>
                                        </p:attrNameLst>
                                      </p:cBhvr>
                                      <p:to>
                                        <p:strVal val="visible"/>
                                      </p:to>
                                    </p:set>
                                    <p:animEffect transition="in" filter="wipe(left)">
                                      <p:cBhvr>
                                        <p:cTn id="583" dur="30"/>
                                        <p:tgtEl>
                                          <p:spTgt spid="18734"/>
                                        </p:tgtEl>
                                      </p:cBhvr>
                                    </p:animEffect>
                                  </p:childTnLst>
                                </p:cTn>
                              </p:par>
                            </p:childTnLst>
                          </p:cTn>
                        </p:par>
                        <p:par>
                          <p:cTn id="584" fill="hold">
                            <p:stCondLst>
                              <p:cond delay="72500"/>
                            </p:stCondLst>
                            <p:childTnLst>
                              <p:par>
                                <p:cTn id="585" presetID="22" presetClass="entr" presetSubtype="2" fill="hold" nodeType="afterEffect">
                                  <p:stCondLst>
                                    <p:cond delay="0"/>
                                  </p:stCondLst>
                                  <p:childTnLst>
                                    <p:set>
                                      <p:cBhvr>
                                        <p:cTn id="586" dur="1" fill="hold">
                                          <p:stCondLst>
                                            <p:cond delay="0"/>
                                          </p:stCondLst>
                                        </p:cTn>
                                        <p:tgtEl>
                                          <p:spTgt spid="18735"/>
                                        </p:tgtEl>
                                        <p:attrNameLst>
                                          <p:attrName>style.visibility</p:attrName>
                                        </p:attrNameLst>
                                      </p:cBhvr>
                                      <p:to>
                                        <p:strVal val="visible"/>
                                      </p:to>
                                    </p:set>
                                    <p:animEffect transition="in" filter="wipe(right)">
                                      <p:cBhvr>
                                        <p:cTn id="587" dur="30"/>
                                        <p:tgtEl>
                                          <p:spTgt spid="18735"/>
                                        </p:tgtEl>
                                      </p:cBhvr>
                                    </p:animEffect>
                                  </p:childTnLst>
                                </p:cTn>
                              </p:par>
                            </p:childTnLst>
                          </p:cTn>
                        </p:par>
                        <p:par>
                          <p:cTn id="588" fill="hold">
                            <p:stCondLst>
                              <p:cond delay="73000"/>
                            </p:stCondLst>
                            <p:childTnLst>
                              <p:par>
                                <p:cTn id="589" presetID="22" presetClass="entr" presetSubtype="2" fill="hold" nodeType="afterEffect">
                                  <p:stCondLst>
                                    <p:cond delay="0"/>
                                  </p:stCondLst>
                                  <p:childTnLst>
                                    <p:set>
                                      <p:cBhvr>
                                        <p:cTn id="590" dur="1" fill="hold">
                                          <p:stCondLst>
                                            <p:cond delay="0"/>
                                          </p:stCondLst>
                                        </p:cTn>
                                        <p:tgtEl>
                                          <p:spTgt spid="18736"/>
                                        </p:tgtEl>
                                        <p:attrNameLst>
                                          <p:attrName>style.visibility</p:attrName>
                                        </p:attrNameLst>
                                      </p:cBhvr>
                                      <p:to>
                                        <p:strVal val="visible"/>
                                      </p:to>
                                    </p:set>
                                    <p:animEffect transition="in" filter="wipe(right)">
                                      <p:cBhvr>
                                        <p:cTn id="591" dur="30"/>
                                        <p:tgtEl>
                                          <p:spTgt spid="18736"/>
                                        </p:tgtEl>
                                      </p:cBhvr>
                                    </p:animEffect>
                                  </p:childTnLst>
                                </p:cTn>
                              </p:par>
                            </p:childTnLst>
                          </p:cTn>
                        </p:par>
                        <p:par>
                          <p:cTn id="592" fill="hold">
                            <p:stCondLst>
                              <p:cond delay="73500"/>
                            </p:stCondLst>
                            <p:childTnLst>
                              <p:par>
                                <p:cTn id="593" presetID="22" presetClass="entr" presetSubtype="2" fill="hold" nodeType="afterEffect">
                                  <p:stCondLst>
                                    <p:cond delay="0"/>
                                  </p:stCondLst>
                                  <p:childTnLst>
                                    <p:set>
                                      <p:cBhvr>
                                        <p:cTn id="594" dur="1" fill="hold">
                                          <p:stCondLst>
                                            <p:cond delay="0"/>
                                          </p:stCondLst>
                                        </p:cTn>
                                        <p:tgtEl>
                                          <p:spTgt spid="18737"/>
                                        </p:tgtEl>
                                        <p:attrNameLst>
                                          <p:attrName>style.visibility</p:attrName>
                                        </p:attrNameLst>
                                      </p:cBhvr>
                                      <p:to>
                                        <p:strVal val="visible"/>
                                      </p:to>
                                    </p:set>
                                    <p:animEffect transition="in" filter="wipe(right)">
                                      <p:cBhvr>
                                        <p:cTn id="595" dur="30"/>
                                        <p:tgtEl>
                                          <p:spTgt spid="18737"/>
                                        </p:tgtEl>
                                      </p:cBhvr>
                                    </p:animEffect>
                                  </p:childTnLst>
                                </p:cTn>
                              </p:par>
                            </p:childTnLst>
                          </p:cTn>
                        </p:par>
                        <p:par>
                          <p:cTn id="596" fill="hold">
                            <p:stCondLst>
                              <p:cond delay="74000"/>
                            </p:stCondLst>
                            <p:childTnLst>
                              <p:par>
                                <p:cTn id="597" presetID="22" presetClass="entr" presetSubtype="2" fill="hold" nodeType="afterEffect">
                                  <p:stCondLst>
                                    <p:cond delay="0"/>
                                  </p:stCondLst>
                                  <p:childTnLst>
                                    <p:set>
                                      <p:cBhvr>
                                        <p:cTn id="598" dur="1" fill="hold">
                                          <p:stCondLst>
                                            <p:cond delay="0"/>
                                          </p:stCondLst>
                                        </p:cTn>
                                        <p:tgtEl>
                                          <p:spTgt spid="18738"/>
                                        </p:tgtEl>
                                        <p:attrNameLst>
                                          <p:attrName>style.visibility</p:attrName>
                                        </p:attrNameLst>
                                      </p:cBhvr>
                                      <p:to>
                                        <p:strVal val="visible"/>
                                      </p:to>
                                    </p:set>
                                    <p:animEffect transition="in" filter="wipe(right)">
                                      <p:cBhvr>
                                        <p:cTn id="599" dur="30"/>
                                        <p:tgtEl>
                                          <p:spTgt spid="18738"/>
                                        </p:tgtEl>
                                      </p:cBhvr>
                                    </p:animEffect>
                                  </p:childTnLst>
                                </p:cTn>
                              </p:par>
                            </p:childTnLst>
                          </p:cTn>
                        </p:par>
                        <p:par>
                          <p:cTn id="600" fill="hold">
                            <p:stCondLst>
                              <p:cond delay="74500"/>
                            </p:stCondLst>
                            <p:childTnLst>
                              <p:par>
                                <p:cTn id="601" presetID="22" presetClass="entr" presetSubtype="2" fill="hold" nodeType="afterEffect">
                                  <p:stCondLst>
                                    <p:cond delay="0"/>
                                  </p:stCondLst>
                                  <p:childTnLst>
                                    <p:set>
                                      <p:cBhvr>
                                        <p:cTn id="602" dur="1" fill="hold">
                                          <p:stCondLst>
                                            <p:cond delay="0"/>
                                          </p:stCondLst>
                                        </p:cTn>
                                        <p:tgtEl>
                                          <p:spTgt spid="18739"/>
                                        </p:tgtEl>
                                        <p:attrNameLst>
                                          <p:attrName>style.visibility</p:attrName>
                                        </p:attrNameLst>
                                      </p:cBhvr>
                                      <p:to>
                                        <p:strVal val="visible"/>
                                      </p:to>
                                    </p:set>
                                    <p:animEffect transition="in" filter="wipe(right)">
                                      <p:cBhvr>
                                        <p:cTn id="603" dur="30"/>
                                        <p:tgtEl>
                                          <p:spTgt spid="18739"/>
                                        </p:tgtEl>
                                      </p:cBhvr>
                                    </p:animEffect>
                                  </p:childTnLst>
                                </p:cTn>
                              </p:par>
                            </p:childTnLst>
                          </p:cTn>
                        </p:par>
                        <p:par>
                          <p:cTn id="604" fill="hold">
                            <p:stCondLst>
                              <p:cond delay="75000"/>
                            </p:stCondLst>
                            <p:childTnLst>
                              <p:par>
                                <p:cTn id="605" presetID="22" presetClass="entr" presetSubtype="8" fill="hold" nodeType="afterEffect">
                                  <p:stCondLst>
                                    <p:cond delay="0"/>
                                  </p:stCondLst>
                                  <p:childTnLst>
                                    <p:set>
                                      <p:cBhvr>
                                        <p:cTn id="606" dur="1" fill="hold">
                                          <p:stCondLst>
                                            <p:cond delay="0"/>
                                          </p:stCondLst>
                                        </p:cTn>
                                        <p:tgtEl>
                                          <p:spTgt spid="18740"/>
                                        </p:tgtEl>
                                        <p:attrNameLst>
                                          <p:attrName>style.visibility</p:attrName>
                                        </p:attrNameLst>
                                      </p:cBhvr>
                                      <p:to>
                                        <p:strVal val="visible"/>
                                      </p:to>
                                    </p:set>
                                    <p:animEffect transition="in" filter="wipe(left)">
                                      <p:cBhvr>
                                        <p:cTn id="607" dur="30"/>
                                        <p:tgtEl>
                                          <p:spTgt spid="18740"/>
                                        </p:tgtEl>
                                      </p:cBhvr>
                                    </p:animEffect>
                                  </p:childTnLst>
                                </p:cTn>
                              </p:par>
                            </p:childTnLst>
                          </p:cTn>
                        </p:par>
                        <p:par>
                          <p:cTn id="608" fill="hold">
                            <p:stCondLst>
                              <p:cond delay="75500"/>
                            </p:stCondLst>
                            <p:childTnLst>
                              <p:par>
                                <p:cTn id="609" presetID="22" presetClass="entr" presetSubtype="1" fill="hold" nodeType="afterEffect">
                                  <p:stCondLst>
                                    <p:cond delay="0"/>
                                  </p:stCondLst>
                                  <p:childTnLst>
                                    <p:set>
                                      <p:cBhvr>
                                        <p:cTn id="610" dur="1" fill="hold">
                                          <p:stCondLst>
                                            <p:cond delay="0"/>
                                          </p:stCondLst>
                                        </p:cTn>
                                        <p:tgtEl>
                                          <p:spTgt spid="18741"/>
                                        </p:tgtEl>
                                        <p:attrNameLst>
                                          <p:attrName>style.visibility</p:attrName>
                                        </p:attrNameLst>
                                      </p:cBhvr>
                                      <p:to>
                                        <p:strVal val="visible"/>
                                      </p:to>
                                    </p:set>
                                    <p:animEffect transition="in" filter="wipe(up)">
                                      <p:cBhvr>
                                        <p:cTn id="611" dur="30"/>
                                        <p:tgtEl>
                                          <p:spTgt spid="18741"/>
                                        </p:tgtEl>
                                      </p:cBhvr>
                                    </p:animEffect>
                                  </p:childTnLst>
                                </p:cTn>
                              </p:par>
                            </p:childTnLst>
                          </p:cTn>
                        </p:par>
                        <p:par>
                          <p:cTn id="612" fill="hold">
                            <p:stCondLst>
                              <p:cond delay="76000"/>
                            </p:stCondLst>
                            <p:childTnLst>
                              <p:par>
                                <p:cTn id="613" presetID="22" presetClass="entr" presetSubtype="2" fill="hold" nodeType="afterEffect">
                                  <p:stCondLst>
                                    <p:cond delay="0"/>
                                  </p:stCondLst>
                                  <p:childTnLst>
                                    <p:set>
                                      <p:cBhvr>
                                        <p:cTn id="614" dur="1" fill="hold">
                                          <p:stCondLst>
                                            <p:cond delay="0"/>
                                          </p:stCondLst>
                                        </p:cTn>
                                        <p:tgtEl>
                                          <p:spTgt spid="18742"/>
                                        </p:tgtEl>
                                        <p:attrNameLst>
                                          <p:attrName>style.visibility</p:attrName>
                                        </p:attrNameLst>
                                      </p:cBhvr>
                                      <p:to>
                                        <p:strVal val="visible"/>
                                      </p:to>
                                    </p:set>
                                    <p:animEffect transition="in" filter="wipe(right)">
                                      <p:cBhvr>
                                        <p:cTn id="615" dur="30"/>
                                        <p:tgtEl>
                                          <p:spTgt spid="18742"/>
                                        </p:tgtEl>
                                      </p:cBhvr>
                                    </p:animEffect>
                                  </p:childTnLst>
                                </p:cTn>
                              </p:par>
                            </p:childTnLst>
                          </p:cTn>
                        </p:par>
                        <p:par>
                          <p:cTn id="616" fill="hold">
                            <p:stCondLst>
                              <p:cond delay="76500"/>
                            </p:stCondLst>
                            <p:childTnLst>
                              <p:par>
                                <p:cTn id="617" presetID="22" presetClass="entr" presetSubtype="2" fill="hold" nodeType="afterEffect">
                                  <p:stCondLst>
                                    <p:cond delay="0"/>
                                  </p:stCondLst>
                                  <p:childTnLst>
                                    <p:set>
                                      <p:cBhvr>
                                        <p:cTn id="618" dur="1" fill="hold">
                                          <p:stCondLst>
                                            <p:cond delay="0"/>
                                          </p:stCondLst>
                                        </p:cTn>
                                        <p:tgtEl>
                                          <p:spTgt spid="18743"/>
                                        </p:tgtEl>
                                        <p:attrNameLst>
                                          <p:attrName>style.visibility</p:attrName>
                                        </p:attrNameLst>
                                      </p:cBhvr>
                                      <p:to>
                                        <p:strVal val="visible"/>
                                      </p:to>
                                    </p:set>
                                    <p:animEffect transition="in" filter="wipe(right)">
                                      <p:cBhvr>
                                        <p:cTn id="619" dur="30"/>
                                        <p:tgtEl>
                                          <p:spTgt spid="18743"/>
                                        </p:tgtEl>
                                      </p:cBhvr>
                                    </p:animEffect>
                                  </p:childTnLst>
                                </p:cTn>
                              </p:par>
                            </p:childTnLst>
                          </p:cTn>
                        </p:par>
                        <p:par>
                          <p:cTn id="620" fill="hold">
                            <p:stCondLst>
                              <p:cond delay="77000"/>
                            </p:stCondLst>
                            <p:childTnLst>
                              <p:par>
                                <p:cTn id="621" presetID="22" presetClass="entr" presetSubtype="2" fill="hold" nodeType="afterEffect">
                                  <p:stCondLst>
                                    <p:cond delay="0"/>
                                  </p:stCondLst>
                                  <p:childTnLst>
                                    <p:set>
                                      <p:cBhvr>
                                        <p:cTn id="622" dur="1" fill="hold">
                                          <p:stCondLst>
                                            <p:cond delay="0"/>
                                          </p:stCondLst>
                                        </p:cTn>
                                        <p:tgtEl>
                                          <p:spTgt spid="18744"/>
                                        </p:tgtEl>
                                        <p:attrNameLst>
                                          <p:attrName>style.visibility</p:attrName>
                                        </p:attrNameLst>
                                      </p:cBhvr>
                                      <p:to>
                                        <p:strVal val="visible"/>
                                      </p:to>
                                    </p:set>
                                    <p:animEffect transition="in" filter="wipe(right)">
                                      <p:cBhvr>
                                        <p:cTn id="623" dur="30"/>
                                        <p:tgtEl>
                                          <p:spTgt spid="18744"/>
                                        </p:tgtEl>
                                      </p:cBhvr>
                                    </p:animEffect>
                                  </p:childTnLst>
                                </p:cTn>
                              </p:par>
                            </p:childTnLst>
                          </p:cTn>
                        </p:par>
                        <p:par>
                          <p:cTn id="624" fill="hold">
                            <p:stCondLst>
                              <p:cond delay="77500"/>
                            </p:stCondLst>
                            <p:childTnLst>
                              <p:par>
                                <p:cTn id="625" presetID="22" presetClass="entr" presetSubtype="4" fill="hold" nodeType="afterEffect">
                                  <p:stCondLst>
                                    <p:cond delay="0"/>
                                  </p:stCondLst>
                                  <p:childTnLst>
                                    <p:set>
                                      <p:cBhvr>
                                        <p:cTn id="626" dur="1" fill="hold">
                                          <p:stCondLst>
                                            <p:cond delay="0"/>
                                          </p:stCondLst>
                                        </p:cTn>
                                        <p:tgtEl>
                                          <p:spTgt spid="18745"/>
                                        </p:tgtEl>
                                        <p:attrNameLst>
                                          <p:attrName>style.visibility</p:attrName>
                                        </p:attrNameLst>
                                      </p:cBhvr>
                                      <p:to>
                                        <p:strVal val="visible"/>
                                      </p:to>
                                    </p:set>
                                    <p:animEffect transition="in" filter="wipe(down)">
                                      <p:cBhvr>
                                        <p:cTn id="627" dur="30"/>
                                        <p:tgtEl>
                                          <p:spTgt spid="18745"/>
                                        </p:tgtEl>
                                      </p:cBhvr>
                                    </p:animEffect>
                                  </p:childTnLst>
                                </p:cTn>
                              </p:par>
                            </p:childTnLst>
                          </p:cTn>
                        </p:par>
                        <p:par>
                          <p:cTn id="628" fill="hold">
                            <p:stCondLst>
                              <p:cond delay="78000"/>
                            </p:stCondLst>
                            <p:childTnLst>
                              <p:par>
                                <p:cTn id="629" presetID="22" presetClass="entr" presetSubtype="8" fill="hold" nodeType="afterEffect">
                                  <p:stCondLst>
                                    <p:cond delay="0"/>
                                  </p:stCondLst>
                                  <p:childTnLst>
                                    <p:set>
                                      <p:cBhvr>
                                        <p:cTn id="630" dur="1" fill="hold">
                                          <p:stCondLst>
                                            <p:cond delay="0"/>
                                          </p:stCondLst>
                                        </p:cTn>
                                        <p:tgtEl>
                                          <p:spTgt spid="18746"/>
                                        </p:tgtEl>
                                        <p:attrNameLst>
                                          <p:attrName>style.visibility</p:attrName>
                                        </p:attrNameLst>
                                      </p:cBhvr>
                                      <p:to>
                                        <p:strVal val="visible"/>
                                      </p:to>
                                    </p:set>
                                    <p:animEffect transition="in" filter="wipe(left)">
                                      <p:cBhvr>
                                        <p:cTn id="631" dur="30"/>
                                        <p:tgtEl>
                                          <p:spTgt spid="18746"/>
                                        </p:tgtEl>
                                      </p:cBhvr>
                                    </p:animEffect>
                                  </p:childTnLst>
                                </p:cTn>
                              </p:par>
                            </p:childTnLst>
                          </p:cTn>
                        </p:par>
                        <p:par>
                          <p:cTn id="632" fill="hold">
                            <p:stCondLst>
                              <p:cond delay="78500"/>
                            </p:stCondLst>
                            <p:childTnLst>
                              <p:par>
                                <p:cTn id="633" presetID="22" presetClass="entr" presetSubtype="2" fill="hold" nodeType="afterEffect">
                                  <p:stCondLst>
                                    <p:cond delay="0"/>
                                  </p:stCondLst>
                                  <p:childTnLst>
                                    <p:set>
                                      <p:cBhvr>
                                        <p:cTn id="634" dur="1" fill="hold">
                                          <p:stCondLst>
                                            <p:cond delay="0"/>
                                          </p:stCondLst>
                                        </p:cTn>
                                        <p:tgtEl>
                                          <p:spTgt spid="18747"/>
                                        </p:tgtEl>
                                        <p:attrNameLst>
                                          <p:attrName>style.visibility</p:attrName>
                                        </p:attrNameLst>
                                      </p:cBhvr>
                                      <p:to>
                                        <p:strVal val="visible"/>
                                      </p:to>
                                    </p:set>
                                    <p:animEffect transition="in" filter="wipe(right)">
                                      <p:cBhvr>
                                        <p:cTn id="635" dur="30"/>
                                        <p:tgtEl>
                                          <p:spTgt spid="18747"/>
                                        </p:tgtEl>
                                      </p:cBhvr>
                                    </p:animEffect>
                                  </p:childTnLst>
                                </p:cTn>
                              </p:par>
                            </p:childTnLst>
                          </p:cTn>
                        </p:par>
                        <p:par>
                          <p:cTn id="636" fill="hold">
                            <p:stCondLst>
                              <p:cond delay="79000"/>
                            </p:stCondLst>
                            <p:childTnLst>
                              <p:par>
                                <p:cTn id="637" presetID="22" presetClass="entr" presetSubtype="2" fill="hold" nodeType="afterEffect">
                                  <p:stCondLst>
                                    <p:cond delay="0"/>
                                  </p:stCondLst>
                                  <p:childTnLst>
                                    <p:set>
                                      <p:cBhvr>
                                        <p:cTn id="638" dur="1" fill="hold">
                                          <p:stCondLst>
                                            <p:cond delay="0"/>
                                          </p:stCondLst>
                                        </p:cTn>
                                        <p:tgtEl>
                                          <p:spTgt spid="18748"/>
                                        </p:tgtEl>
                                        <p:attrNameLst>
                                          <p:attrName>style.visibility</p:attrName>
                                        </p:attrNameLst>
                                      </p:cBhvr>
                                      <p:to>
                                        <p:strVal val="visible"/>
                                      </p:to>
                                    </p:set>
                                    <p:animEffect transition="in" filter="wipe(right)">
                                      <p:cBhvr>
                                        <p:cTn id="639" dur="30"/>
                                        <p:tgtEl>
                                          <p:spTgt spid="18748"/>
                                        </p:tgtEl>
                                      </p:cBhvr>
                                    </p:animEffect>
                                  </p:childTnLst>
                                </p:cTn>
                              </p:par>
                            </p:childTnLst>
                          </p:cTn>
                        </p:par>
                        <p:par>
                          <p:cTn id="640" fill="hold">
                            <p:stCondLst>
                              <p:cond delay="79500"/>
                            </p:stCondLst>
                            <p:childTnLst>
                              <p:par>
                                <p:cTn id="641" presetID="22" presetClass="entr" presetSubtype="2" fill="hold" nodeType="afterEffect">
                                  <p:stCondLst>
                                    <p:cond delay="0"/>
                                  </p:stCondLst>
                                  <p:childTnLst>
                                    <p:set>
                                      <p:cBhvr>
                                        <p:cTn id="642" dur="1" fill="hold">
                                          <p:stCondLst>
                                            <p:cond delay="0"/>
                                          </p:stCondLst>
                                        </p:cTn>
                                        <p:tgtEl>
                                          <p:spTgt spid="18749"/>
                                        </p:tgtEl>
                                        <p:attrNameLst>
                                          <p:attrName>style.visibility</p:attrName>
                                        </p:attrNameLst>
                                      </p:cBhvr>
                                      <p:to>
                                        <p:strVal val="visible"/>
                                      </p:to>
                                    </p:set>
                                    <p:animEffect transition="in" filter="wipe(right)">
                                      <p:cBhvr>
                                        <p:cTn id="643" dur="30"/>
                                        <p:tgtEl>
                                          <p:spTgt spid="18749"/>
                                        </p:tgtEl>
                                      </p:cBhvr>
                                    </p:animEffect>
                                  </p:childTnLst>
                                </p:cTn>
                              </p:par>
                            </p:childTnLst>
                          </p:cTn>
                        </p:par>
                        <p:par>
                          <p:cTn id="644" fill="hold">
                            <p:stCondLst>
                              <p:cond delay="80000"/>
                            </p:stCondLst>
                            <p:childTnLst>
                              <p:par>
                                <p:cTn id="645" presetID="22" presetClass="entr" presetSubtype="2" fill="hold" nodeType="afterEffect">
                                  <p:stCondLst>
                                    <p:cond delay="0"/>
                                  </p:stCondLst>
                                  <p:childTnLst>
                                    <p:set>
                                      <p:cBhvr>
                                        <p:cTn id="646" dur="1" fill="hold">
                                          <p:stCondLst>
                                            <p:cond delay="0"/>
                                          </p:stCondLst>
                                        </p:cTn>
                                        <p:tgtEl>
                                          <p:spTgt spid="18686"/>
                                        </p:tgtEl>
                                        <p:attrNameLst>
                                          <p:attrName>style.visibility</p:attrName>
                                        </p:attrNameLst>
                                      </p:cBhvr>
                                      <p:to>
                                        <p:strVal val="visible"/>
                                      </p:to>
                                    </p:set>
                                    <p:animEffect transition="in" filter="wipe(right)">
                                      <p:cBhvr>
                                        <p:cTn id="647" dur="30"/>
                                        <p:tgtEl>
                                          <p:spTgt spid="18686"/>
                                        </p:tgtEl>
                                      </p:cBhvr>
                                    </p:animEffect>
                                  </p:childTnLst>
                                </p:cTn>
                              </p:par>
                            </p:childTnLst>
                          </p:cTn>
                        </p:par>
                        <p:par>
                          <p:cTn id="648" fill="hold">
                            <p:stCondLst>
                              <p:cond delay="80500"/>
                            </p:stCondLst>
                            <p:childTnLst>
                              <p:par>
                                <p:cTn id="649" presetID="22" presetClass="entr" presetSubtype="4" fill="hold" nodeType="afterEffect">
                                  <p:stCondLst>
                                    <p:cond delay="0"/>
                                  </p:stCondLst>
                                  <p:childTnLst>
                                    <p:set>
                                      <p:cBhvr>
                                        <p:cTn id="650" dur="1" fill="hold">
                                          <p:stCondLst>
                                            <p:cond delay="0"/>
                                          </p:stCondLst>
                                        </p:cTn>
                                        <p:tgtEl>
                                          <p:spTgt spid="18687"/>
                                        </p:tgtEl>
                                        <p:attrNameLst>
                                          <p:attrName>style.visibility</p:attrName>
                                        </p:attrNameLst>
                                      </p:cBhvr>
                                      <p:to>
                                        <p:strVal val="visible"/>
                                      </p:to>
                                    </p:set>
                                    <p:animEffect transition="in" filter="wipe(down)">
                                      <p:cBhvr>
                                        <p:cTn id="651" dur="30"/>
                                        <p:tgtEl>
                                          <p:spTgt spid="18687"/>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18546"/>
                                        </p:tgtEl>
                                        <p:attrNameLst>
                                          <p:attrName>style.visibility</p:attrName>
                                        </p:attrNameLst>
                                      </p:cBhvr>
                                      <p:to>
                                        <p:strVal val="visible"/>
                                      </p:to>
                                    </p:set>
                                    <p:animEffect transition="in" filter="wipe(left)">
                                      <p:cBhvr>
                                        <p:cTn id="655" dur="30"/>
                                        <p:tgtEl>
                                          <p:spTgt spid="18546"/>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18547"/>
                                        </p:tgtEl>
                                        <p:attrNameLst>
                                          <p:attrName>style.visibility</p:attrName>
                                        </p:attrNameLst>
                                      </p:cBhvr>
                                      <p:to>
                                        <p:strVal val="visible"/>
                                      </p:to>
                                    </p:set>
                                    <p:animEffect transition="in" filter="wipe(left)">
                                      <p:cBhvr>
                                        <p:cTn id="659" dur="30"/>
                                        <p:tgtEl>
                                          <p:spTgt spid="18547"/>
                                        </p:tgtEl>
                                      </p:cBhvr>
                                    </p:animEffect>
                                  </p:childTnLst>
                                </p:cTn>
                              </p:par>
                            </p:childTnLst>
                          </p:cTn>
                        </p:par>
                        <p:par>
                          <p:cTn id="660" fill="hold">
                            <p:stCondLst>
                              <p:cond delay="82000"/>
                            </p:stCondLst>
                            <p:childTnLst>
                              <p:par>
                                <p:cTn id="661" presetID="22" presetClass="entr" presetSubtype="8" fill="hold" nodeType="afterEffect">
                                  <p:stCondLst>
                                    <p:cond delay="0"/>
                                  </p:stCondLst>
                                  <p:childTnLst>
                                    <p:set>
                                      <p:cBhvr>
                                        <p:cTn id="662" dur="1" fill="hold">
                                          <p:stCondLst>
                                            <p:cond delay="0"/>
                                          </p:stCondLst>
                                        </p:cTn>
                                        <p:tgtEl>
                                          <p:spTgt spid="18548"/>
                                        </p:tgtEl>
                                        <p:attrNameLst>
                                          <p:attrName>style.visibility</p:attrName>
                                        </p:attrNameLst>
                                      </p:cBhvr>
                                      <p:to>
                                        <p:strVal val="visible"/>
                                      </p:to>
                                    </p:set>
                                    <p:animEffect transition="in" filter="wipe(left)">
                                      <p:cBhvr>
                                        <p:cTn id="663" dur="30"/>
                                        <p:tgtEl>
                                          <p:spTgt spid="18548"/>
                                        </p:tgtEl>
                                      </p:cBhvr>
                                    </p:animEffect>
                                  </p:childTnLst>
                                </p:cTn>
                              </p:par>
                            </p:childTnLst>
                          </p:cTn>
                        </p:par>
                        <p:par>
                          <p:cTn id="664" fill="hold">
                            <p:stCondLst>
                              <p:cond delay="82500"/>
                            </p:stCondLst>
                            <p:childTnLst>
                              <p:par>
                                <p:cTn id="665" presetID="22" presetClass="entr" presetSubtype="8" fill="hold" nodeType="afterEffect">
                                  <p:stCondLst>
                                    <p:cond delay="0"/>
                                  </p:stCondLst>
                                  <p:childTnLst>
                                    <p:set>
                                      <p:cBhvr>
                                        <p:cTn id="666" dur="1" fill="hold">
                                          <p:stCondLst>
                                            <p:cond delay="0"/>
                                          </p:stCondLst>
                                        </p:cTn>
                                        <p:tgtEl>
                                          <p:spTgt spid="18549"/>
                                        </p:tgtEl>
                                        <p:attrNameLst>
                                          <p:attrName>style.visibility</p:attrName>
                                        </p:attrNameLst>
                                      </p:cBhvr>
                                      <p:to>
                                        <p:strVal val="visible"/>
                                      </p:to>
                                    </p:set>
                                    <p:animEffect transition="in" filter="wipe(left)">
                                      <p:cBhvr>
                                        <p:cTn id="667" dur="30"/>
                                        <p:tgtEl>
                                          <p:spTgt spid="18549"/>
                                        </p:tgtEl>
                                      </p:cBhvr>
                                    </p:animEffect>
                                  </p:childTnLst>
                                </p:cTn>
                              </p:par>
                            </p:childTnLst>
                          </p:cTn>
                        </p:par>
                        <p:par>
                          <p:cTn id="668" fill="hold">
                            <p:stCondLst>
                              <p:cond delay="83000"/>
                            </p:stCondLst>
                            <p:childTnLst>
                              <p:par>
                                <p:cTn id="669" presetID="22" presetClass="entr" presetSubtype="2" fill="hold" nodeType="afterEffect">
                                  <p:stCondLst>
                                    <p:cond delay="0"/>
                                  </p:stCondLst>
                                  <p:childTnLst>
                                    <p:set>
                                      <p:cBhvr>
                                        <p:cTn id="670" dur="1" fill="hold">
                                          <p:stCondLst>
                                            <p:cond delay="0"/>
                                          </p:stCondLst>
                                        </p:cTn>
                                        <p:tgtEl>
                                          <p:spTgt spid="18550"/>
                                        </p:tgtEl>
                                        <p:attrNameLst>
                                          <p:attrName>style.visibility</p:attrName>
                                        </p:attrNameLst>
                                      </p:cBhvr>
                                      <p:to>
                                        <p:strVal val="visible"/>
                                      </p:to>
                                    </p:set>
                                    <p:animEffect transition="in" filter="wipe(right)">
                                      <p:cBhvr>
                                        <p:cTn id="671" dur="30"/>
                                        <p:tgtEl>
                                          <p:spTgt spid="18550"/>
                                        </p:tgtEl>
                                      </p:cBhvr>
                                    </p:animEffect>
                                  </p:childTnLst>
                                </p:cTn>
                              </p:par>
                            </p:childTnLst>
                          </p:cTn>
                        </p:par>
                        <p:par>
                          <p:cTn id="672" fill="hold">
                            <p:stCondLst>
                              <p:cond delay="83500"/>
                            </p:stCondLst>
                            <p:childTnLst>
                              <p:par>
                                <p:cTn id="673" presetID="22" presetClass="entr" presetSubtype="4" fill="hold" nodeType="afterEffect">
                                  <p:stCondLst>
                                    <p:cond delay="0"/>
                                  </p:stCondLst>
                                  <p:childTnLst>
                                    <p:set>
                                      <p:cBhvr>
                                        <p:cTn id="674" dur="1" fill="hold">
                                          <p:stCondLst>
                                            <p:cond delay="0"/>
                                          </p:stCondLst>
                                        </p:cTn>
                                        <p:tgtEl>
                                          <p:spTgt spid="18551"/>
                                        </p:tgtEl>
                                        <p:attrNameLst>
                                          <p:attrName>style.visibility</p:attrName>
                                        </p:attrNameLst>
                                      </p:cBhvr>
                                      <p:to>
                                        <p:strVal val="visible"/>
                                      </p:to>
                                    </p:set>
                                    <p:animEffect transition="in" filter="wipe(down)">
                                      <p:cBhvr>
                                        <p:cTn id="675" dur="30"/>
                                        <p:tgtEl>
                                          <p:spTgt spid="18551"/>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18552"/>
                                        </p:tgtEl>
                                        <p:attrNameLst>
                                          <p:attrName>style.visibility</p:attrName>
                                        </p:attrNameLst>
                                      </p:cBhvr>
                                      <p:to>
                                        <p:strVal val="visible"/>
                                      </p:to>
                                    </p:set>
                                    <p:animEffect transition="in" filter="wipe(left)">
                                      <p:cBhvr>
                                        <p:cTn id="679" dur="30"/>
                                        <p:tgtEl>
                                          <p:spTgt spid="18552"/>
                                        </p:tgtEl>
                                      </p:cBhvr>
                                    </p:animEffect>
                                  </p:childTnLst>
                                </p:cTn>
                              </p:par>
                            </p:childTnLst>
                          </p:cTn>
                        </p:par>
                        <p:par>
                          <p:cTn id="680" fill="hold">
                            <p:stCondLst>
                              <p:cond delay="84500"/>
                            </p:stCondLst>
                            <p:childTnLst>
                              <p:par>
                                <p:cTn id="681" presetID="22" presetClass="entr" presetSubtype="8" fill="hold" nodeType="afterEffect">
                                  <p:stCondLst>
                                    <p:cond delay="0"/>
                                  </p:stCondLst>
                                  <p:childTnLst>
                                    <p:set>
                                      <p:cBhvr>
                                        <p:cTn id="682" dur="1" fill="hold">
                                          <p:stCondLst>
                                            <p:cond delay="0"/>
                                          </p:stCondLst>
                                        </p:cTn>
                                        <p:tgtEl>
                                          <p:spTgt spid="18553"/>
                                        </p:tgtEl>
                                        <p:attrNameLst>
                                          <p:attrName>style.visibility</p:attrName>
                                        </p:attrNameLst>
                                      </p:cBhvr>
                                      <p:to>
                                        <p:strVal val="visible"/>
                                      </p:to>
                                    </p:set>
                                    <p:animEffect transition="in" filter="wipe(left)">
                                      <p:cBhvr>
                                        <p:cTn id="683" dur="30"/>
                                        <p:tgtEl>
                                          <p:spTgt spid="18553"/>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18554"/>
                                        </p:tgtEl>
                                        <p:attrNameLst>
                                          <p:attrName>style.visibility</p:attrName>
                                        </p:attrNameLst>
                                      </p:cBhvr>
                                      <p:to>
                                        <p:strVal val="visible"/>
                                      </p:to>
                                    </p:set>
                                    <p:animEffect transition="in" filter="wipe(left)">
                                      <p:cBhvr>
                                        <p:cTn id="687" dur="30"/>
                                        <p:tgtEl>
                                          <p:spTgt spid="18554"/>
                                        </p:tgtEl>
                                      </p:cBhvr>
                                    </p:animEffect>
                                  </p:childTnLst>
                                </p:cTn>
                              </p:par>
                            </p:childTnLst>
                          </p:cTn>
                        </p:par>
                        <p:par>
                          <p:cTn id="688" fill="hold">
                            <p:stCondLst>
                              <p:cond delay="85500"/>
                            </p:stCondLst>
                            <p:childTnLst>
                              <p:par>
                                <p:cTn id="689" presetID="22" presetClass="entr" presetSubtype="1" fill="hold" nodeType="afterEffect">
                                  <p:stCondLst>
                                    <p:cond delay="0"/>
                                  </p:stCondLst>
                                  <p:childTnLst>
                                    <p:set>
                                      <p:cBhvr>
                                        <p:cTn id="690" dur="1" fill="hold">
                                          <p:stCondLst>
                                            <p:cond delay="0"/>
                                          </p:stCondLst>
                                        </p:cTn>
                                        <p:tgtEl>
                                          <p:spTgt spid="18555"/>
                                        </p:tgtEl>
                                        <p:attrNameLst>
                                          <p:attrName>style.visibility</p:attrName>
                                        </p:attrNameLst>
                                      </p:cBhvr>
                                      <p:to>
                                        <p:strVal val="visible"/>
                                      </p:to>
                                    </p:set>
                                    <p:animEffect transition="in" filter="wipe(up)">
                                      <p:cBhvr>
                                        <p:cTn id="691" dur="30"/>
                                        <p:tgtEl>
                                          <p:spTgt spid="18555"/>
                                        </p:tgtEl>
                                      </p:cBhvr>
                                    </p:animEffect>
                                  </p:childTnLst>
                                </p:cTn>
                              </p:par>
                            </p:childTnLst>
                          </p:cTn>
                        </p:par>
                        <p:par>
                          <p:cTn id="692" fill="hold">
                            <p:stCondLst>
                              <p:cond delay="86000"/>
                            </p:stCondLst>
                            <p:childTnLst>
                              <p:par>
                                <p:cTn id="693" presetID="22" presetClass="entr" presetSubtype="2" fill="hold" nodeType="afterEffect">
                                  <p:stCondLst>
                                    <p:cond delay="0"/>
                                  </p:stCondLst>
                                  <p:childTnLst>
                                    <p:set>
                                      <p:cBhvr>
                                        <p:cTn id="694" dur="1" fill="hold">
                                          <p:stCondLst>
                                            <p:cond delay="0"/>
                                          </p:stCondLst>
                                        </p:cTn>
                                        <p:tgtEl>
                                          <p:spTgt spid="18556"/>
                                        </p:tgtEl>
                                        <p:attrNameLst>
                                          <p:attrName>style.visibility</p:attrName>
                                        </p:attrNameLst>
                                      </p:cBhvr>
                                      <p:to>
                                        <p:strVal val="visible"/>
                                      </p:to>
                                    </p:set>
                                    <p:animEffect transition="in" filter="wipe(right)">
                                      <p:cBhvr>
                                        <p:cTn id="695" dur="30"/>
                                        <p:tgtEl>
                                          <p:spTgt spid="18556"/>
                                        </p:tgtEl>
                                      </p:cBhvr>
                                    </p:animEffect>
                                  </p:childTnLst>
                                </p:cTn>
                              </p:par>
                            </p:childTnLst>
                          </p:cTn>
                        </p:par>
                        <p:par>
                          <p:cTn id="696" fill="hold">
                            <p:stCondLst>
                              <p:cond delay="86500"/>
                            </p:stCondLst>
                            <p:childTnLst>
                              <p:par>
                                <p:cTn id="697" presetID="22" presetClass="entr" presetSubtype="8" fill="hold" nodeType="afterEffect">
                                  <p:stCondLst>
                                    <p:cond delay="0"/>
                                  </p:stCondLst>
                                  <p:childTnLst>
                                    <p:set>
                                      <p:cBhvr>
                                        <p:cTn id="698" dur="1" fill="hold">
                                          <p:stCondLst>
                                            <p:cond delay="0"/>
                                          </p:stCondLst>
                                        </p:cTn>
                                        <p:tgtEl>
                                          <p:spTgt spid="18557"/>
                                        </p:tgtEl>
                                        <p:attrNameLst>
                                          <p:attrName>style.visibility</p:attrName>
                                        </p:attrNameLst>
                                      </p:cBhvr>
                                      <p:to>
                                        <p:strVal val="visible"/>
                                      </p:to>
                                    </p:set>
                                    <p:animEffect transition="in" filter="wipe(left)">
                                      <p:cBhvr>
                                        <p:cTn id="699" dur="30"/>
                                        <p:tgtEl>
                                          <p:spTgt spid="18557"/>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18558"/>
                                        </p:tgtEl>
                                        <p:attrNameLst>
                                          <p:attrName>style.visibility</p:attrName>
                                        </p:attrNameLst>
                                      </p:cBhvr>
                                      <p:to>
                                        <p:strVal val="visible"/>
                                      </p:to>
                                    </p:set>
                                    <p:animEffect transition="in" filter="wipe(left)">
                                      <p:cBhvr>
                                        <p:cTn id="703" dur="30"/>
                                        <p:tgtEl>
                                          <p:spTgt spid="18558"/>
                                        </p:tgtEl>
                                      </p:cBhvr>
                                    </p:animEffect>
                                  </p:childTnLst>
                                </p:cTn>
                              </p:par>
                            </p:childTnLst>
                          </p:cTn>
                        </p:par>
                        <p:par>
                          <p:cTn id="704" fill="hold">
                            <p:stCondLst>
                              <p:cond delay="87500"/>
                            </p:stCondLst>
                            <p:childTnLst>
                              <p:par>
                                <p:cTn id="705" presetID="22" presetClass="entr" presetSubtype="8" fill="hold" nodeType="afterEffect">
                                  <p:stCondLst>
                                    <p:cond delay="0"/>
                                  </p:stCondLst>
                                  <p:childTnLst>
                                    <p:set>
                                      <p:cBhvr>
                                        <p:cTn id="706" dur="1" fill="hold">
                                          <p:stCondLst>
                                            <p:cond delay="0"/>
                                          </p:stCondLst>
                                        </p:cTn>
                                        <p:tgtEl>
                                          <p:spTgt spid="18559"/>
                                        </p:tgtEl>
                                        <p:attrNameLst>
                                          <p:attrName>style.visibility</p:attrName>
                                        </p:attrNameLst>
                                      </p:cBhvr>
                                      <p:to>
                                        <p:strVal val="visible"/>
                                      </p:to>
                                    </p:set>
                                    <p:animEffect transition="in" filter="wipe(left)">
                                      <p:cBhvr>
                                        <p:cTn id="707" dur="30"/>
                                        <p:tgtEl>
                                          <p:spTgt spid="18559"/>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18560"/>
                                        </p:tgtEl>
                                        <p:attrNameLst>
                                          <p:attrName>style.visibility</p:attrName>
                                        </p:attrNameLst>
                                      </p:cBhvr>
                                      <p:to>
                                        <p:strVal val="visible"/>
                                      </p:to>
                                    </p:set>
                                    <p:animEffect transition="in" filter="wipe(left)">
                                      <p:cBhvr>
                                        <p:cTn id="711" dur="30"/>
                                        <p:tgtEl>
                                          <p:spTgt spid="18560"/>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18561"/>
                                        </p:tgtEl>
                                        <p:attrNameLst>
                                          <p:attrName>style.visibility</p:attrName>
                                        </p:attrNameLst>
                                      </p:cBhvr>
                                      <p:to>
                                        <p:strVal val="visible"/>
                                      </p:to>
                                    </p:set>
                                    <p:animEffect transition="in" filter="wipe(left)">
                                      <p:cBhvr>
                                        <p:cTn id="715" dur="30"/>
                                        <p:tgtEl>
                                          <p:spTgt spid="18561"/>
                                        </p:tgtEl>
                                      </p:cBhvr>
                                    </p:animEffect>
                                  </p:childTnLst>
                                </p:cTn>
                              </p:par>
                            </p:childTnLst>
                          </p:cTn>
                        </p:par>
                        <p:par>
                          <p:cTn id="716" fill="hold">
                            <p:stCondLst>
                              <p:cond delay="89000"/>
                            </p:stCondLst>
                            <p:childTnLst>
                              <p:par>
                                <p:cTn id="717" presetID="22" presetClass="entr" presetSubtype="2" fill="hold" nodeType="afterEffect">
                                  <p:stCondLst>
                                    <p:cond delay="0"/>
                                  </p:stCondLst>
                                  <p:childTnLst>
                                    <p:set>
                                      <p:cBhvr>
                                        <p:cTn id="718" dur="1" fill="hold">
                                          <p:stCondLst>
                                            <p:cond delay="0"/>
                                          </p:stCondLst>
                                        </p:cTn>
                                        <p:tgtEl>
                                          <p:spTgt spid="18562"/>
                                        </p:tgtEl>
                                        <p:attrNameLst>
                                          <p:attrName>style.visibility</p:attrName>
                                        </p:attrNameLst>
                                      </p:cBhvr>
                                      <p:to>
                                        <p:strVal val="visible"/>
                                      </p:to>
                                    </p:set>
                                    <p:animEffect transition="in" filter="wipe(right)">
                                      <p:cBhvr>
                                        <p:cTn id="719" dur="30"/>
                                        <p:tgtEl>
                                          <p:spTgt spid="18562"/>
                                        </p:tgtEl>
                                      </p:cBhvr>
                                    </p:animEffect>
                                  </p:childTnLst>
                                </p:cTn>
                              </p:par>
                            </p:childTnLst>
                          </p:cTn>
                        </p:par>
                        <p:par>
                          <p:cTn id="720" fill="hold">
                            <p:stCondLst>
                              <p:cond delay="89500"/>
                            </p:stCondLst>
                            <p:childTnLst>
                              <p:par>
                                <p:cTn id="721" presetID="22" presetClass="entr" presetSubtype="4" fill="hold" nodeType="afterEffect">
                                  <p:stCondLst>
                                    <p:cond delay="0"/>
                                  </p:stCondLst>
                                  <p:childTnLst>
                                    <p:set>
                                      <p:cBhvr>
                                        <p:cTn id="722" dur="1" fill="hold">
                                          <p:stCondLst>
                                            <p:cond delay="0"/>
                                          </p:stCondLst>
                                        </p:cTn>
                                        <p:tgtEl>
                                          <p:spTgt spid="18563"/>
                                        </p:tgtEl>
                                        <p:attrNameLst>
                                          <p:attrName>style.visibility</p:attrName>
                                        </p:attrNameLst>
                                      </p:cBhvr>
                                      <p:to>
                                        <p:strVal val="visible"/>
                                      </p:to>
                                    </p:set>
                                    <p:animEffect transition="in" filter="wipe(down)">
                                      <p:cBhvr>
                                        <p:cTn id="723" dur="30"/>
                                        <p:tgtEl>
                                          <p:spTgt spid="18563"/>
                                        </p:tgtEl>
                                      </p:cBhvr>
                                    </p:animEffect>
                                  </p:childTnLst>
                                </p:cTn>
                              </p:par>
                            </p:childTnLst>
                          </p:cTn>
                        </p:par>
                        <p:par>
                          <p:cTn id="724" fill="hold">
                            <p:stCondLst>
                              <p:cond delay="90000"/>
                            </p:stCondLst>
                            <p:childTnLst>
                              <p:par>
                                <p:cTn id="725" presetID="22" presetClass="entr" presetSubtype="8" fill="hold" nodeType="afterEffect">
                                  <p:stCondLst>
                                    <p:cond delay="0"/>
                                  </p:stCondLst>
                                  <p:childTnLst>
                                    <p:set>
                                      <p:cBhvr>
                                        <p:cTn id="726" dur="1" fill="hold">
                                          <p:stCondLst>
                                            <p:cond delay="0"/>
                                          </p:stCondLst>
                                        </p:cTn>
                                        <p:tgtEl>
                                          <p:spTgt spid="18564"/>
                                        </p:tgtEl>
                                        <p:attrNameLst>
                                          <p:attrName>style.visibility</p:attrName>
                                        </p:attrNameLst>
                                      </p:cBhvr>
                                      <p:to>
                                        <p:strVal val="visible"/>
                                      </p:to>
                                    </p:set>
                                    <p:animEffect transition="in" filter="wipe(left)">
                                      <p:cBhvr>
                                        <p:cTn id="727" dur="30"/>
                                        <p:tgtEl>
                                          <p:spTgt spid="18564"/>
                                        </p:tgtEl>
                                      </p:cBhvr>
                                    </p:animEffect>
                                  </p:childTnLst>
                                </p:cTn>
                              </p:par>
                            </p:childTnLst>
                          </p:cTn>
                        </p:par>
                        <p:par>
                          <p:cTn id="728" fill="hold">
                            <p:stCondLst>
                              <p:cond delay="90500"/>
                            </p:stCondLst>
                            <p:childTnLst>
                              <p:par>
                                <p:cTn id="729" presetID="22" presetClass="entr" presetSubtype="2" fill="hold" nodeType="afterEffect">
                                  <p:stCondLst>
                                    <p:cond delay="0"/>
                                  </p:stCondLst>
                                  <p:childTnLst>
                                    <p:set>
                                      <p:cBhvr>
                                        <p:cTn id="730" dur="1" fill="hold">
                                          <p:stCondLst>
                                            <p:cond delay="0"/>
                                          </p:stCondLst>
                                        </p:cTn>
                                        <p:tgtEl>
                                          <p:spTgt spid="18565"/>
                                        </p:tgtEl>
                                        <p:attrNameLst>
                                          <p:attrName>style.visibility</p:attrName>
                                        </p:attrNameLst>
                                      </p:cBhvr>
                                      <p:to>
                                        <p:strVal val="visible"/>
                                      </p:to>
                                    </p:set>
                                    <p:animEffect transition="in" filter="wipe(right)">
                                      <p:cBhvr>
                                        <p:cTn id="731" dur="30"/>
                                        <p:tgtEl>
                                          <p:spTgt spid="18565"/>
                                        </p:tgtEl>
                                      </p:cBhvr>
                                    </p:animEffect>
                                  </p:childTnLst>
                                </p:cTn>
                              </p:par>
                            </p:childTnLst>
                          </p:cTn>
                        </p:par>
                        <p:par>
                          <p:cTn id="732" fill="hold">
                            <p:stCondLst>
                              <p:cond delay="91000"/>
                            </p:stCondLst>
                            <p:childTnLst>
                              <p:par>
                                <p:cTn id="733" presetID="22" presetClass="entr" presetSubtype="2" fill="hold" nodeType="afterEffect">
                                  <p:stCondLst>
                                    <p:cond delay="0"/>
                                  </p:stCondLst>
                                  <p:childTnLst>
                                    <p:set>
                                      <p:cBhvr>
                                        <p:cTn id="734" dur="1" fill="hold">
                                          <p:stCondLst>
                                            <p:cond delay="0"/>
                                          </p:stCondLst>
                                        </p:cTn>
                                        <p:tgtEl>
                                          <p:spTgt spid="18566"/>
                                        </p:tgtEl>
                                        <p:attrNameLst>
                                          <p:attrName>style.visibility</p:attrName>
                                        </p:attrNameLst>
                                      </p:cBhvr>
                                      <p:to>
                                        <p:strVal val="visible"/>
                                      </p:to>
                                    </p:set>
                                    <p:animEffect transition="in" filter="wipe(right)">
                                      <p:cBhvr>
                                        <p:cTn id="735" dur="30"/>
                                        <p:tgtEl>
                                          <p:spTgt spid="18566"/>
                                        </p:tgtEl>
                                      </p:cBhvr>
                                    </p:animEffect>
                                  </p:childTnLst>
                                </p:cTn>
                              </p:par>
                            </p:childTnLst>
                          </p:cTn>
                        </p:par>
                        <p:par>
                          <p:cTn id="736" fill="hold">
                            <p:stCondLst>
                              <p:cond delay="91500"/>
                            </p:stCondLst>
                            <p:childTnLst>
                              <p:par>
                                <p:cTn id="737" presetID="22" presetClass="entr" presetSubtype="2" fill="hold" nodeType="afterEffect">
                                  <p:stCondLst>
                                    <p:cond delay="0"/>
                                  </p:stCondLst>
                                  <p:childTnLst>
                                    <p:set>
                                      <p:cBhvr>
                                        <p:cTn id="738" dur="1" fill="hold">
                                          <p:stCondLst>
                                            <p:cond delay="0"/>
                                          </p:stCondLst>
                                        </p:cTn>
                                        <p:tgtEl>
                                          <p:spTgt spid="18567"/>
                                        </p:tgtEl>
                                        <p:attrNameLst>
                                          <p:attrName>style.visibility</p:attrName>
                                        </p:attrNameLst>
                                      </p:cBhvr>
                                      <p:to>
                                        <p:strVal val="visible"/>
                                      </p:to>
                                    </p:set>
                                    <p:animEffect transition="in" filter="wipe(right)">
                                      <p:cBhvr>
                                        <p:cTn id="739" dur="30"/>
                                        <p:tgtEl>
                                          <p:spTgt spid="18567"/>
                                        </p:tgtEl>
                                      </p:cBhvr>
                                    </p:animEffect>
                                  </p:childTnLst>
                                </p:cTn>
                              </p:par>
                            </p:childTnLst>
                          </p:cTn>
                        </p:par>
                        <p:par>
                          <p:cTn id="740" fill="hold">
                            <p:stCondLst>
                              <p:cond delay="92000"/>
                            </p:stCondLst>
                            <p:childTnLst>
                              <p:par>
                                <p:cTn id="741" presetID="22" presetClass="entr" presetSubtype="2" fill="hold" nodeType="afterEffect">
                                  <p:stCondLst>
                                    <p:cond delay="0"/>
                                  </p:stCondLst>
                                  <p:childTnLst>
                                    <p:set>
                                      <p:cBhvr>
                                        <p:cTn id="742" dur="1" fill="hold">
                                          <p:stCondLst>
                                            <p:cond delay="0"/>
                                          </p:stCondLst>
                                        </p:cTn>
                                        <p:tgtEl>
                                          <p:spTgt spid="18568"/>
                                        </p:tgtEl>
                                        <p:attrNameLst>
                                          <p:attrName>style.visibility</p:attrName>
                                        </p:attrNameLst>
                                      </p:cBhvr>
                                      <p:to>
                                        <p:strVal val="visible"/>
                                      </p:to>
                                    </p:set>
                                    <p:animEffect transition="in" filter="wipe(right)">
                                      <p:cBhvr>
                                        <p:cTn id="743" dur="30"/>
                                        <p:tgtEl>
                                          <p:spTgt spid="18568"/>
                                        </p:tgtEl>
                                      </p:cBhvr>
                                    </p:animEffect>
                                  </p:childTnLst>
                                </p:cTn>
                              </p:par>
                            </p:childTnLst>
                          </p:cTn>
                        </p:par>
                        <p:par>
                          <p:cTn id="744" fill="hold">
                            <p:stCondLst>
                              <p:cond delay="92500"/>
                            </p:stCondLst>
                            <p:childTnLst>
                              <p:par>
                                <p:cTn id="745" presetID="22" presetClass="entr" presetSubtype="4" fill="hold" nodeType="afterEffect">
                                  <p:stCondLst>
                                    <p:cond delay="0"/>
                                  </p:stCondLst>
                                  <p:childTnLst>
                                    <p:set>
                                      <p:cBhvr>
                                        <p:cTn id="746" dur="1" fill="hold">
                                          <p:stCondLst>
                                            <p:cond delay="0"/>
                                          </p:stCondLst>
                                        </p:cTn>
                                        <p:tgtEl>
                                          <p:spTgt spid="18569"/>
                                        </p:tgtEl>
                                        <p:attrNameLst>
                                          <p:attrName>style.visibility</p:attrName>
                                        </p:attrNameLst>
                                      </p:cBhvr>
                                      <p:to>
                                        <p:strVal val="visible"/>
                                      </p:to>
                                    </p:set>
                                    <p:animEffect transition="in" filter="wipe(down)">
                                      <p:cBhvr>
                                        <p:cTn id="747" dur="30"/>
                                        <p:tgtEl>
                                          <p:spTgt spid="18569"/>
                                        </p:tgtEl>
                                      </p:cBhvr>
                                    </p:animEffect>
                                  </p:childTnLst>
                                </p:cTn>
                              </p:par>
                            </p:childTnLst>
                          </p:cTn>
                        </p:par>
                        <p:par>
                          <p:cTn id="748" fill="hold">
                            <p:stCondLst>
                              <p:cond delay="93000"/>
                            </p:stCondLst>
                            <p:childTnLst>
                              <p:par>
                                <p:cTn id="749" presetID="22" presetClass="entr" presetSubtype="8" fill="hold" nodeType="afterEffect">
                                  <p:stCondLst>
                                    <p:cond delay="0"/>
                                  </p:stCondLst>
                                  <p:childTnLst>
                                    <p:set>
                                      <p:cBhvr>
                                        <p:cTn id="750" dur="1" fill="hold">
                                          <p:stCondLst>
                                            <p:cond delay="0"/>
                                          </p:stCondLst>
                                        </p:cTn>
                                        <p:tgtEl>
                                          <p:spTgt spid="18570"/>
                                        </p:tgtEl>
                                        <p:attrNameLst>
                                          <p:attrName>style.visibility</p:attrName>
                                        </p:attrNameLst>
                                      </p:cBhvr>
                                      <p:to>
                                        <p:strVal val="visible"/>
                                      </p:to>
                                    </p:set>
                                    <p:animEffect transition="in" filter="wipe(left)">
                                      <p:cBhvr>
                                        <p:cTn id="751" dur="30"/>
                                        <p:tgtEl>
                                          <p:spTgt spid="18570"/>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18571"/>
                                        </p:tgtEl>
                                        <p:attrNameLst>
                                          <p:attrName>style.visibility</p:attrName>
                                        </p:attrNameLst>
                                      </p:cBhvr>
                                      <p:to>
                                        <p:strVal val="visible"/>
                                      </p:to>
                                    </p:set>
                                    <p:animEffect transition="in" filter="wipe(left)">
                                      <p:cBhvr>
                                        <p:cTn id="755" dur="30"/>
                                        <p:tgtEl>
                                          <p:spTgt spid="18571"/>
                                        </p:tgtEl>
                                      </p:cBhvr>
                                    </p:animEffect>
                                  </p:childTnLst>
                                </p:cTn>
                              </p:par>
                            </p:childTnLst>
                          </p:cTn>
                        </p:par>
                        <p:par>
                          <p:cTn id="756" fill="hold">
                            <p:stCondLst>
                              <p:cond delay="94000"/>
                            </p:stCondLst>
                            <p:childTnLst>
                              <p:par>
                                <p:cTn id="757" presetID="22" presetClass="entr" presetSubtype="8" fill="hold" nodeType="afterEffect">
                                  <p:stCondLst>
                                    <p:cond delay="0"/>
                                  </p:stCondLst>
                                  <p:childTnLst>
                                    <p:set>
                                      <p:cBhvr>
                                        <p:cTn id="758" dur="1" fill="hold">
                                          <p:stCondLst>
                                            <p:cond delay="0"/>
                                          </p:stCondLst>
                                        </p:cTn>
                                        <p:tgtEl>
                                          <p:spTgt spid="18572"/>
                                        </p:tgtEl>
                                        <p:attrNameLst>
                                          <p:attrName>style.visibility</p:attrName>
                                        </p:attrNameLst>
                                      </p:cBhvr>
                                      <p:to>
                                        <p:strVal val="visible"/>
                                      </p:to>
                                    </p:set>
                                    <p:animEffect transition="in" filter="wipe(left)">
                                      <p:cBhvr>
                                        <p:cTn id="759" dur="30"/>
                                        <p:tgtEl>
                                          <p:spTgt spid="18572"/>
                                        </p:tgtEl>
                                      </p:cBhvr>
                                    </p:animEffect>
                                  </p:childTnLst>
                                </p:cTn>
                              </p:par>
                            </p:childTnLst>
                          </p:cTn>
                        </p:par>
                        <p:par>
                          <p:cTn id="760" fill="hold">
                            <p:stCondLst>
                              <p:cond delay="94500"/>
                            </p:stCondLst>
                            <p:childTnLst>
                              <p:par>
                                <p:cTn id="761" presetID="22" presetClass="entr" presetSubtype="8" fill="hold" nodeType="afterEffect">
                                  <p:stCondLst>
                                    <p:cond delay="0"/>
                                  </p:stCondLst>
                                  <p:childTnLst>
                                    <p:set>
                                      <p:cBhvr>
                                        <p:cTn id="762" dur="1" fill="hold">
                                          <p:stCondLst>
                                            <p:cond delay="0"/>
                                          </p:stCondLst>
                                        </p:cTn>
                                        <p:tgtEl>
                                          <p:spTgt spid="18573"/>
                                        </p:tgtEl>
                                        <p:attrNameLst>
                                          <p:attrName>style.visibility</p:attrName>
                                        </p:attrNameLst>
                                      </p:cBhvr>
                                      <p:to>
                                        <p:strVal val="visible"/>
                                      </p:to>
                                    </p:set>
                                    <p:animEffect transition="in" filter="wipe(left)">
                                      <p:cBhvr>
                                        <p:cTn id="763" dur="30"/>
                                        <p:tgtEl>
                                          <p:spTgt spid="18573"/>
                                        </p:tgtEl>
                                      </p:cBhvr>
                                    </p:animEffect>
                                  </p:childTnLst>
                                </p:cTn>
                              </p:par>
                            </p:childTnLst>
                          </p:cTn>
                        </p:par>
                        <p:par>
                          <p:cTn id="764" fill="hold">
                            <p:stCondLst>
                              <p:cond delay="95000"/>
                            </p:stCondLst>
                            <p:childTnLst>
                              <p:par>
                                <p:cTn id="765" presetID="22" presetClass="entr" presetSubtype="2" fill="hold" nodeType="afterEffect">
                                  <p:stCondLst>
                                    <p:cond delay="0"/>
                                  </p:stCondLst>
                                  <p:childTnLst>
                                    <p:set>
                                      <p:cBhvr>
                                        <p:cTn id="766" dur="1" fill="hold">
                                          <p:stCondLst>
                                            <p:cond delay="0"/>
                                          </p:stCondLst>
                                        </p:cTn>
                                        <p:tgtEl>
                                          <p:spTgt spid="18574"/>
                                        </p:tgtEl>
                                        <p:attrNameLst>
                                          <p:attrName>style.visibility</p:attrName>
                                        </p:attrNameLst>
                                      </p:cBhvr>
                                      <p:to>
                                        <p:strVal val="visible"/>
                                      </p:to>
                                    </p:set>
                                    <p:animEffect transition="in" filter="wipe(right)">
                                      <p:cBhvr>
                                        <p:cTn id="767" dur="30"/>
                                        <p:tgtEl>
                                          <p:spTgt spid="18574"/>
                                        </p:tgtEl>
                                      </p:cBhvr>
                                    </p:animEffect>
                                  </p:childTnLst>
                                </p:cTn>
                              </p:par>
                            </p:childTnLst>
                          </p:cTn>
                        </p:par>
                        <p:par>
                          <p:cTn id="768" fill="hold">
                            <p:stCondLst>
                              <p:cond delay="95500"/>
                            </p:stCondLst>
                            <p:childTnLst>
                              <p:par>
                                <p:cTn id="769" presetID="22" presetClass="entr" presetSubtype="4" fill="hold" nodeType="afterEffect">
                                  <p:stCondLst>
                                    <p:cond delay="0"/>
                                  </p:stCondLst>
                                  <p:childTnLst>
                                    <p:set>
                                      <p:cBhvr>
                                        <p:cTn id="770" dur="1" fill="hold">
                                          <p:stCondLst>
                                            <p:cond delay="0"/>
                                          </p:stCondLst>
                                        </p:cTn>
                                        <p:tgtEl>
                                          <p:spTgt spid="18575"/>
                                        </p:tgtEl>
                                        <p:attrNameLst>
                                          <p:attrName>style.visibility</p:attrName>
                                        </p:attrNameLst>
                                      </p:cBhvr>
                                      <p:to>
                                        <p:strVal val="visible"/>
                                      </p:to>
                                    </p:set>
                                    <p:animEffect transition="in" filter="wipe(down)">
                                      <p:cBhvr>
                                        <p:cTn id="771" dur="30"/>
                                        <p:tgtEl>
                                          <p:spTgt spid="18575"/>
                                        </p:tgtEl>
                                      </p:cBhvr>
                                    </p:animEffect>
                                  </p:childTnLst>
                                </p:cTn>
                              </p:par>
                            </p:childTnLst>
                          </p:cTn>
                        </p:par>
                        <p:par>
                          <p:cTn id="772" fill="hold">
                            <p:stCondLst>
                              <p:cond delay="96000"/>
                            </p:stCondLst>
                            <p:childTnLst>
                              <p:par>
                                <p:cTn id="773" presetID="22" presetClass="entr" presetSubtype="8" fill="hold" nodeType="afterEffect">
                                  <p:stCondLst>
                                    <p:cond delay="0"/>
                                  </p:stCondLst>
                                  <p:childTnLst>
                                    <p:set>
                                      <p:cBhvr>
                                        <p:cTn id="774" dur="1" fill="hold">
                                          <p:stCondLst>
                                            <p:cond delay="0"/>
                                          </p:stCondLst>
                                        </p:cTn>
                                        <p:tgtEl>
                                          <p:spTgt spid="18576"/>
                                        </p:tgtEl>
                                        <p:attrNameLst>
                                          <p:attrName>style.visibility</p:attrName>
                                        </p:attrNameLst>
                                      </p:cBhvr>
                                      <p:to>
                                        <p:strVal val="visible"/>
                                      </p:to>
                                    </p:set>
                                    <p:animEffect transition="in" filter="wipe(left)">
                                      <p:cBhvr>
                                        <p:cTn id="775" dur="30"/>
                                        <p:tgtEl>
                                          <p:spTgt spid="18576"/>
                                        </p:tgtEl>
                                      </p:cBhvr>
                                    </p:animEffect>
                                  </p:childTnLst>
                                </p:cTn>
                              </p:par>
                            </p:childTnLst>
                          </p:cTn>
                        </p:par>
                        <p:par>
                          <p:cTn id="776" fill="hold">
                            <p:stCondLst>
                              <p:cond delay="96500"/>
                            </p:stCondLst>
                            <p:childTnLst>
                              <p:par>
                                <p:cTn id="777" presetID="22" presetClass="entr" presetSubtype="2" fill="hold" nodeType="afterEffect">
                                  <p:stCondLst>
                                    <p:cond delay="0"/>
                                  </p:stCondLst>
                                  <p:childTnLst>
                                    <p:set>
                                      <p:cBhvr>
                                        <p:cTn id="778" dur="1" fill="hold">
                                          <p:stCondLst>
                                            <p:cond delay="0"/>
                                          </p:stCondLst>
                                        </p:cTn>
                                        <p:tgtEl>
                                          <p:spTgt spid="18577"/>
                                        </p:tgtEl>
                                        <p:attrNameLst>
                                          <p:attrName>style.visibility</p:attrName>
                                        </p:attrNameLst>
                                      </p:cBhvr>
                                      <p:to>
                                        <p:strVal val="visible"/>
                                      </p:to>
                                    </p:set>
                                    <p:animEffect transition="in" filter="wipe(right)">
                                      <p:cBhvr>
                                        <p:cTn id="779" dur="30"/>
                                        <p:tgtEl>
                                          <p:spTgt spid="18577"/>
                                        </p:tgtEl>
                                      </p:cBhvr>
                                    </p:animEffect>
                                  </p:childTnLst>
                                </p:cTn>
                              </p:par>
                            </p:childTnLst>
                          </p:cTn>
                        </p:par>
                        <p:par>
                          <p:cTn id="780" fill="hold">
                            <p:stCondLst>
                              <p:cond delay="97000"/>
                            </p:stCondLst>
                            <p:childTnLst>
                              <p:par>
                                <p:cTn id="781" presetID="22" presetClass="entr" presetSubtype="2" fill="hold" nodeType="afterEffect">
                                  <p:stCondLst>
                                    <p:cond delay="0"/>
                                  </p:stCondLst>
                                  <p:childTnLst>
                                    <p:set>
                                      <p:cBhvr>
                                        <p:cTn id="782" dur="1" fill="hold">
                                          <p:stCondLst>
                                            <p:cond delay="0"/>
                                          </p:stCondLst>
                                        </p:cTn>
                                        <p:tgtEl>
                                          <p:spTgt spid="18578"/>
                                        </p:tgtEl>
                                        <p:attrNameLst>
                                          <p:attrName>style.visibility</p:attrName>
                                        </p:attrNameLst>
                                      </p:cBhvr>
                                      <p:to>
                                        <p:strVal val="visible"/>
                                      </p:to>
                                    </p:set>
                                    <p:animEffect transition="in" filter="wipe(right)">
                                      <p:cBhvr>
                                        <p:cTn id="783" dur="30"/>
                                        <p:tgtEl>
                                          <p:spTgt spid="18578"/>
                                        </p:tgtEl>
                                      </p:cBhvr>
                                    </p:animEffect>
                                  </p:childTnLst>
                                </p:cTn>
                              </p:par>
                            </p:childTnLst>
                          </p:cTn>
                        </p:par>
                        <p:par>
                          <p:cTn id="784" fill="hold">
                            <p:stCondLst>
                              <p:cond delay="97500"/>
                            </p:stCondLst>
                            <p:childTnLst>
                              <p:par>
                                <p:cTn id="785" presetID="22" presetClass="entr" presetSubtype="2" fill="hold" nodeType="afterEffect">
                                  <p:stCondLst>
                                    <p:cond delay="0"/>
                                  </p:stCondLst>
                                  <p:childTnLst>
                                    <p:set>
                                      <p:cBhvr>
                                        <p:cTn id="786" dur="1" fill="hold">
                                          <p:stCondLst>
                                            <p:cond delay="0"/>
                                          </p:stCondLst>
                                        </p:cTn>
                                        <p:tgtEl>
                                          <p:spTgt spid="18579"/>
                                        </p:tgtEl>
                                        <p:attrNameLst>
                                          <p:attrName>style.visibility</p:attrName>
                                        </p:attrNameLst>
                                      </p:cBhvr>
                                      <p:to>
                                        <p:strVal val="visible"/>
                                      </p:to>
                                    </p:set>
                                    <p:animEffect transition="in" filter="wipe(right)">
                                      <p:cBhvr>
                                        <p:cTn id="787" dur="30"/>
                                        <p:tgtEl>
                                          <p:spTgt spid="18579"/>
                                        </p:tgtEl>
                                      </p:cBhvr>
                                    </p:animEffect>
                                  </p:childTnLst>
                                </p:cTn>
                              </p:par>
                            </p:childTnLst>
                          </p:cTn>
                        </p:par>
                        <p:par>
                          <p:cTn id="788" fill="hold">
                            <p:stCondLst>
                              <p:cond delay="98000"/>
                            </p:stCondLst>
                            <p:childTnLst>
                              <p:par>
                                <p:cTn id="789" presetID="22" presetClass="entr" presetSubtype="2" fill="hold" nodeType="afterEffect">
                                  <p:stCondLst>
                                    <p:cond delay="0"/>
                                  </p:stCondLst>
                                  <p:childTnLst>
                                    <p:set>
                                      <p:cBhvr>
                                        <p:cTn id="790" dur="1" fill="hold">
                                          <p:stCondLst>
                                            <p:cond delay="0"/>
                                          </p:stCondLst>
                                        </p:cTn>
                                        <p:tgtEl>
                                          <p:spTgt spid="18580"/>
                                        </p:tgtEl>
                                        <p:attrNameLst>
                                          <p:attrName>style.visibility</p:attrName>
                                        </p:attrNameLst>
                                      </p:cBhvr>
                                      <p:to>
                                        <p:strVal val="visible"/>
                                      </p:to>
                                    </p:set>
                                    <p:animEffect transition="in" filter="wipe(right)">
                                      <p:cBhvr>
                                        <p:cTn id="791" dur="30"/>
                                        <p:tgtEl>
                                          <p:spTgt spid="18580"/>
                                        </p:tgtEl>
                                      </p:cBhvr>
                                    </p:animEffect>
                                  </p:childTnLst>
                                </p:cTn>
                              </p:par>
                            </p:childTnLst>
                          </p:cTn>
                        </p:par>
                        <p:par>
                          <p:cTn id="792" fill="hold">
                            <p:stCondLst>
                              <p:cond delay="98500"/>
                            </p:stCondLst>
                            <p:childTnLst>
                              <p:par>
                                <p:cTn id="793" presetID="22" presetClass="entr" presetSubtype="2" fill="hold" nodeType="afterEffect">
                                  <p:stCondLst>
                                    <p:cond delay="0"/>
                                  </p:stCondLst>
                                  <p:childTnLst>
                                    <p:set>
                                      <p:cBhvr>
                                        <p:cTn id="794" dur="1" fill="hold">
                                          <p:stCondLst>
                                            <p:cond delay="0"/>
                                          </p:stCondLst>
                                        </p:cTn>
                                        <p:tgtEl>
                                          <p:spTgt spid="18581"/>
                                        </p:tgtEl>
                                        <p:attrNameLst>
                                          <p:attrName>style.visibility</p:attrName>
                                        </p:attrNameLst>
                                      </p:cBhvr>
                                      <p:to>
                                        <p:strVal val="visible"/>
                                      </p:to>
                                    </p:set>
                                    <p:animEffect transition="in" filter="wipe(right)">
                                      <p:cBhvr>
                                        <p:cTn id="795" dur="30"/>
                                        <p:tgtEl>
                                          <p:spTgt spid="18581"/>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18582"/>
                                        </p:tgtEl>
                                        <p:attrNameLst>
                                          <p:attrName>style.visibility</p:attrName>
                                        </p:attrNameLst>
                                      </p:cBhvr>
                                      <p:to>
                                        <p:strVal val="visible"/>
                                      </p:to>
                                    </p:set>
                                    <p:animEffect transition="in" filter="wipe(left)">
                                      <p:cBhvr>
                                        <p:cTn id="799" dur="30"/>
                                        <p:tgtEl>
                                          <p:spTgt spid="18582"/>
                                        </p:tgtEl>
                                      </p:cBhvr>
                                    </p:animEffect>
                                  </p:childTnLst>
                                </p:cTn>
                              </p:par>
                            </p:childTnLst>
                          </p:cTn>
                        </p:par>
                        <p:par>
                          <p:cTn id="800" fill="hold">
                            <p:stCondLst>
                              <p:cond delay="99500"/>
                            </p:stCondLst>
                            <p:childTnLst>
                              <p:par>
                                <p:cTn id="801" presetID="22" presetClass="entr" presetSubtype="1" fill="hold" nodeType="afterEffect">
                                  <p:stCondLst>
                                    <p:cond delay="0"/>
                                  </p:stCondLst>
                                  <p:childTnLst>
                                    <p:set>
                                      <p:cBhvr>
                                        <p:cTn id="802" dur="1" fill="hold">
                                          <p:stCondLst>
                                            <p:cond delay="0"/>
                                          </p:stCondLst>
                                        </p:cTn>
                                        <p:tgtEl>
                                          <p:spTgt spid="18583"/>
                                        </p:tgtEl>
                                        <p:attrNameLst>
                                          <p:attrName>style.visibility</p:attrName>
                                        </p:attrNameLst>
                                      </p:cBhvr>
                                      <p:to>
                                        <p:strVal val="visible"/>
                                      </p:to>
                                    </p:set>
                                    <p:animEffect transition="in" filter="wipe(up)">
                                      <p:cBhvr>
                                        <p:cTn id="803" dur="30"/>
                                        <p:tgtEl>
                                          <p:spTgt spid="18583"/>
                                        </p:tgtEl>
                                      </p:cBhvr>
                                    </p:animEffect>
                                  </p:childTnLst>
                                </p:cTn>
                              </p:par>
                            </p:childTnLst>
                          </p:cTn>
                        </p:par>
                        <p:par>
                          <p:cTn id="804" fill="hold">
                            <p:stCondLst>
                              <p:cond delay="100000"/>
                            </p:stCondLst>
                            <p:childTnLst>
                              <p:par>
                                <p:cTn id="805" presetID="22" presetClass="entr" presetSubtype="2" fill="hold" nodeType="afterEffect">
                                  <p:stCondLst>
                                    <p:cond delay="0"/>
                                  </p:stCondLst>
                                  <p:childTnLst>
                                    <p:set>
                                      <p:cBhvr>
                                        <p:cTn id="806" dur="1" fill="hold">
                                          <p:stCondLst>
                                            <p:cond delay="0"/>
                                          </p:stCondLst>
                                        </p:cTn>
                                        <p:tgtEl>
                                          <p:spTgt spid="18584"/>
                                        </p:tgtEl>
                                        <p:attrNameLst>
                                          <p:attrName>style.visibility</p:attrName>
                                        </p:attrNameLst>
                                      </p:cBhvr>
                                      <p:to>
                                        <p:strVal val="visible"/>
                                      </p:to>
                                    </p:set>
                                    <p:animEffect transition="in" filter="wipe(right)">
                                      <p:cBhvr>
                                        <p:cTn id="807" dur="30"/>
                                        <p:tgtEl>
                                          <p:spTgt spid="18584"/>
                                        </p:tgtEl>
                                      </p:cBhvr>
                                    </p:animEffect>
                                  </p:childTnLst>
                                </p:cTn>
                              </p:par>
                            </p:childTnLst>
                          </p:cTn>
                        </p:par>
                        <p:par>
                          <p:cTn id="808" fill="hold">
                            <p:stCondLst>
                              <p:cond delay="100500"/>
                            </p:stCondLst>
                            <p:childTnLst>
                              <p:par>
                                <p:cTn id="809" presetID="22" presetClass="entr" presetSubtype="2" fill="hold" nodeType="afterEffect">
                                  <p:stCondLst>
                                    <p:cond delay="0"/>
                                  </p:stCondLst>
                                  <p:childTnLst>
                                    <p:set>
                                      <p:cBhvr>
                                        <p:cTn id="810" dur="1" fill="hold">
                                          <p:stCondLst>
                                            <p:cond delay="0"/>
                                          </p:stCondLst>
                                        </p:cTn>
                                        <p:tgtEl>
                                          <p:spTgt spid="18585"/>
                                        </p:tgtEl>
                                        <p:attrNameLst>
                                          <p:attrName>style.visibility</p:attrName>
                                        </p:attrNameLst>
                                      </p:cBhvr>
                                      <p:to>
                                        <p:strVal val="visible"/>
                                      </p:to>
                                    </p:set>
                                    <p:animEffect transition="in" filter="wipe(right)">
                                      <p:cBhvr>
                                        <p:cTn id="811" dur="30"/>
                                        <p:tgtEl>
                                          <p:spTgt spid="18585"/>
                                        </p:tgtEl>
                                      </p:cBhvr>
                                    </p:animEffect>
                                  </p:childTnLst>
                                </p:cTn>
                              </p:par>
                            </p:childTnLst>
                          </p:cTn>
                        </p:par>
                        <p:par>
                          <p:cTn id="812" fill="hold">
                            <p:stCondLst>
                              <p:cond delay="101000"/>
                            </p:stCondLst>
                            <p:childTnLst>
                              <p:par>
                                <p:cTn id="813" presetID="22" presetClass="entr" presetSubtype="2" fill="hold" nodeType="afterEffect">
                                  <p:stCondLst>
                                    <p:cond delay="0"/>
                                  </p:stCondLst>
                                  <p:childTnLst>
                                    <p:set>
                                      <p:cBhvr>
                                        <p:cTn id="814" dur="1" fill="hold">
                                          <p:stCondLst>
                                            <p:cond delay="0"/>
                                          </p:stCondLst>
                                        </p:cTn>
                                        <p:tgtEl>
                                          <p:spTgt spid="18586"/>
                                        </p:tgtEl>
                                        <p:attrNameLst>
                                          <p:attrName>style.visibility</p:attrName>
                                        </p:attrNameLst>
                                      </p:cBhvr>
                                      <p:to>
                                        <p:strVal val="visible"/>
                                      </p:to>
                                    </p:set>
                                    <p:animEffect transition="in" filter="wipe(right)">
                                      <p:cBhvr>
                                        <p:cTn id="815" dur="30"/>
                                        <p:tgtEl>
                                          <p:spTgt spid="18586"/>
                                        </p:tgtEl>
                                      </p:cBhvr>
                                    </p:animEffect>
                                  </p:childTnLst>
                                </p:cTn>
                              </p:par>
                            </p:childTnLst>
                          </p:cTn>
                        </p:par>
                        <p:par>
                          <p:cTn id="816" fill="hold">
                            <p:stCondLst>
                              <p:cond delay="101500"/>
                            </p:stCondLst>
                            <p:childTnLst>
                              <p:par>
                                <p:cTn id="817" presetID="22" presetClass="entr" presetSubtype="4" fill="hold" nodeType="afterEffect">
                                  <p:stCondLst>
                                    <p:cond delay="0"/>
                                  </p:stCondLst>
                                  <p:childTnLst>
                                    <p:set>
                                      <p:cBhvr>
                                        <p:cTn id="818" dur="1" fill="hold">
                                          <p:stCondLst>
                                            <p:cond delay="0"/>
                                          </p:stCondLst>
                                        </p:cTn>
                                        <p:tgtEl>
                                          <p:spTgt spid="18587"/>
                                        </p:tgtEl>
                                        <p:attrNameLst>
                                          <p:attrName>style.visibility</p:attrName>
                                        </p:attrNameLst>
                                      </p:cBhvr>
                                      <p:to>
                                        <p:strVal val="visible"/>
                                      </p:to>
                                    </p:set>
                                    <p:animEffect transition="in" filter="wipe(down)">
                                      <p:cBhvr>
                                        <p:cTn id="819" dur="30"/>
                                        <p:tgtEl>
                                          <p:spTgt spid="18587"/>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18588"/>
                                        </p:tgtEl>
                                        <p:attrNameLst>
                                          <p:attrName>style.visibility</p:attrName>
                                        </p:attrNameLst>
                                      </p:cBhvr>
                                      <p:to>
                                        <p:strVal val="visible"/>
                                      </p:to>
                                    </p:set>
                                    <p:animEffect transition="in" filter="wipe(left)">
                                      <p:cBhvr>
                                        <p:cTn id="823" dur="30"/>
                                        <p:tgtEl>
                                          <p:spTgt spid="18588"/>
                                        </p:tgtEl>
                                      </p:cBhvr>
                                    </p:animEffect>
                                  </p:childTnLst>
                                </p:cTn>
                              </p:par>
                            </p:childTnLst>
                          </p:cTn>
                        </p:par>
                        <p:par>
                          <p:cTn id="824" fill="hold">
                            <p:stCondLst>
                              <p:cond delay="102500"/>
                            </p:stCondLst>
                            <p:childTnLst>
                              <p:par>
                                <p:cTn id="825" presetID="22" presetClass="entr" presetSubtype="2" fill="hold" nodeType="afterEffect">
                                  <p:stCondLst>
                                    <p:cond delay="0"/>
                                  </p:stCondLst>
                                  <p:childTnLst>
                                    <p:set>
                                      <p:cBhvr>
                                        <p:cTn id="826" dur="1" fill="hold">
                                          <p:stCondLst>
                                            <p:cond delay="0"/>
                                          </p:stCondLst>
                                        </p:cTn>
                                        <p:tgtEl>
                                          <p:spTgt spid="18589"/>
                                        </p:tgtEl>
                                        <p:attrNameLst>
                                          <p:attrName>style.visibility</p:attrName>
                                        </p:attrNameLst>
                                      </p:cBhvr>
                                      <p:to>
                                        <p:strVal val="visible"/>
                                      </p:to>
                                    </p:set>
                                    <p:animEffect transition="in" filter="wipe(right)">
                                      <p:cBhvr>
                                        <p:cTn id="827" dur="30"/>
                                        <p:tgtEl>
                                          <p:spTgt spid="18589"/>
                                        </p:tgtEl>
                                      </p:cBhvr>
                                    </p:animEffect>
                                  </p:childTnLst>
                                </p:cTn>
                              </p:par>
                            </p:childTnLst>
                          </p:cTn>
                        </p:par>
                        <p:par>
                          <p:cTn id="828" fill="hold">
                            <p:stCondLst>
                              <p:cond delay="103000"/>
                            </p:stCondLst>
                            <p:childTnLst>
                              <p:par>
                                <p:cTn id="829" presetID="22" presetClass="entr" presetSubtype="2" fill="hold" nodeType="afterEffect">
                                  <p:stCondLst>
                                    <p:cond delay="0"/>
                                  </p:stCondLst>
                                  <p:childTnLst>
                                    <p:set>
                                      <p:cBhvr>
                                        <p:cTn id="830" dur="1" fill="hold">
                                          <p:stCondLst>
                                            <p:cond delay="0"/>
                                          </p:stCondLst>
                                        </p:cTn>
                                        <p:tgtEl>
                                          <p:spTgt spid="18590"/>
                                        </p:tgtEl>
                                        <p:attrNameLst>
                                          <p:attrName>style.visibility</p:attrName>
                                        </p:attrNameLst>
                                      </p:cBhvr>
                                      <p:to>
                                        <p:strVal val="visible"/>
                                      </p:to>
                                    </p:set>
                                    <p:animEffect transition="in" filter="wipe(right)">
                                      <p:cBhvr>
                                        <p:cTn id="831" dur="30"/>
                                        <p:tgtEl>
                                          <p:spTgt spid="18590"/>
                                        </p:tgtEl>
                                      </p:cBhvr>
                                    </p:animEffect>
                                  </p:childTnLst>
                                </p:cTn>
                              </p:par>
                            </p:childTnLst>
                          </p:cTn>
                        </p:par>
                        <p:par>
                          <p:cTn id="832" fill="hold">
                            <p:stCondLst>
                              <p:cond delay="103500"/>
                            </p:stCondLst>
                            <p:childTnLst>
                              <p:par>
                                <p:cTn id="833" presetID="22" presetClass="entr" presetSubtype="2" fill="hold" nodeType="afterEffect">
                                  <p:stCondLst>
                                    <p:cond delay="0"/>
                                  </p:stCondLst>
                                  <p:childTnLst>
                                    <p:set>
                                      <p:cBhvr>
                                        <p:cTn id="834" dur="1" fill="hold">
                                          <p:stCondLst>
                                            <p:cond delay="0"/>
                                          </p:stCondLst>
                                        </p:cTn>
                                        <p:tgtEl>
                                          <p:spTgt spid="18591"/>
                                        </p:tgtEl>
                                        <p:attrNameLst>
                                          <p:attrName>style.visibility</p:attrName>
                                        </p:attrNameLst>
                                      </p:cBhvr>
                                      <p:to>
                                        <p:strVal val="visible"/>
                                      </p:to>
                                    </p:set>
                                    <p:animEffect transition="in" filter="wipe(right)">
                                      <p:cBhvr>
                                        <p:cTn id="835" dur="30"/>
                                        <p:tgtEl>
                                          <p:spTgt spid="18591"/>
                                        </p:tgtEl>
                                      </p:cBhvr>
                                    </p:animEffect>
                                  </p:childTnLst>
                                </p:cTn>
                              </p:par>
                            </p:childTnLst>
                          </p:cTn>
                        </p:par>
                        <p:par>
                          <p:cTn id="836" fill="hold">
                            <p:stCondLst>
                              <p:cond delay="104000"/>
                            </p:stCondLst>
                            <p:childTnLst>
                              <p:par>
                                <p:cTn id="837" presetID="22" presetClass="entr" presetSubtype="2" fill="hold" nodeType="afterEffect">
                                  <p:stCondLst>
                                    <p:cond delay="0"/>
                                  </p:stCondLst>
                                  <p:childTnLst>
                                    <p:set>
                                      <p:cBhvr>
                                        <p:cTn id="838" dur="1" fill="hold">
                                          <p:stCondLst>
                                            <p:cond delay="0"/>
                                          </p:stCondLst>
                                        </p:cTn>
                                        <p:tgtEl>
                                          <p:spTgt spid="18528"/>
                                        </p:tgtEl>
                                        <p:attrNameLst>
                                          <p:attrName>style.visibility</p:attrName>
                                        </p:attrNameLst>
                                      </p:cBhvr>
                                      <p:to>
                                        <p:strVal val="visible"/>
                                      </p:to>
                                    </p:set>
                                    <p:animEffect transition="in" filter="wipe(right)">
                                      <p:cBhvr>
                                        <p:cTn id="839" dur="30"/>
                                        <p:tgtEl>
                                          <p:spTgt spid="18528"/>
                                        </p:tgtEl>
                                      </p:cBhvr>
                                    </p:animEffect>
                                  </p:childTnLst>
                                </p:cTn>
                              </p:par>
                            </p:childTnLst>
                          </p:cTn>
                        </p:par>
                        <p:par>
                          <p:cTn id="840" fill="hold">
                            <p:stCondLst>
                              <p:cond delay="104500"/>
                            </p:stCondLst>
                            <p:childTnLst>
                              <p:par>
                                <p:cTn id="841" presetID="22" presetClass="entr" presetSubtype="2" fill="hold" nodeType="afterEffect">
                                  <p:stCondLst>
                                    <p:cond delay="0"/>
                                  </p:stCondLst>
                                  <p:childTnLst>
                                    <p:set>
                                      <p:cBhvr>
                                        <p:cTn id="842" dur="1" fill="hold">
                                          <p:stCondLst>
                                            <p:cond delay="0"/>
                                          </p:stCondLst>
                                        </p:cTn>
                                        <p:tgtEl>
                                          <p:spTgt spid="18529"/>
                                        </p:tgtEl>
                                        <p:attrNameLst>
                                          <p:attrName>style.visibility</p:attrName>
                                        </p:attrNameLst>
                                      </p:cBhvr>
                                      <p:to>
                                        <p:strVal val="visible"/>
                                      </p:to>
                                    </p:set>
                                    <p:animEffect transition="in" filter="wipe(right)">
                                      <p:cBhvr>
                                        <p:cTn id="843" dur="30"/>
                                        <p:tgtEl>
                                          <p:spTgt spid="18529"/>
                                        </p:tgtEl>
                                      </p:cBhvr>
                                    </p:animEffect>
                                  </p:childTnLst>
                                </p:cTn>
                              </p:par>
                            </p:childTnLst>
                          </p:cTn>
                        </p:par>
                        <p:par>
                          <p:cTn id="844" fill="hold">
                            <p:stCondLst>
                              <p:cond delay="105000"/>
                            </p:stCondLst>
                            <p:childTnLst>
                              <p:par>
                                <p:cTn id="845" presetID="22" presetClass="entr" presetSubtype="8" fill="hold" nodeType="afterEffect">
                                  <p:stCondLst>
                                    <p:cond delay="0"/>
                                  </p:stCondLst>
                                  <p:childTnLst>
                                    <p:set>
                                      <p:cBhvr>
                                        <p:cTn id="846" dur="1" fill="hold">
                                          <p:stCondLst>
                                            <p:cond delay="0"/>
                                          </p:stCondLst>
                                        </p:cTn>
                                        <p:tgtEl>
                                          <p:spTgt spid="18530"/>
                                        </p:tgtEl>
                                        <p:attrNameLst>
                                          <p:attrName>style.visibility</p:attrName>
                                        </p:attrNameLst>
                                      </p:cBhvr>
                                      <p:to>
                                        <p:strVal val="visible"/>
                                      </p:to>
                                    </p:set>
                                    <p:animEffect transition="in" filter="wipe(left)">
                                      <p:cBhvr>
                                        <p:cTn id="847" dur="30"/>
                                        <p:tgtEl>
                                          <p:spTgt spid="18530"/>
                                        </p:tgtEl>
                                      </p:cBhvr>
                                    </p:animEffect>
                                  </p:childTnLst>
                                </p:cTn>
                              </p:par>
                            </p:childTnLst>
                          </p:cTn>
                        </p:par>
                        <p:par>
                          <p:cTn id="848" fill="hold">
                            <p:stCondLst>
                              <p:cond delay="105500"/>
                            </p:stCondLst>
                            <p:childTnLst>
                              <p:par>
                                <p:cTn id="849" presetID="22" presetClass="entr" presetSubtype="1" fill="hold" nodeType="afterEffect">
                                  <p:stCondLst>
                                    <p:cond delay="0"/>
                                  </p:stCondLst>
                                  <p:childTnLst>
                                    <p:set>
                                      <p:cBhvr>
                                        <p:cTn id="850" dur="1" fill="hold">
                                          <p:stCondLst>
                                            <p:cond delay="0"/>
                                          </p:stCondLst>
                                        </p:cTn>
                                        <p:tgtEl>
                                          <p:spTgt spid="18531"/>
                                        </p:tgtEl>
                                        <p:attrNameLst>
                                          <p:attrName>style.visibility</p:attrName>
                                        </p:attrNameLst>
                                      </p:cBhvr>
                                      <p:to>
                                        <p:strVal val="visible"/>
                                      </p:to>
                                    </p:set>
                                    <p:animEffect transition="in" filter="wipe(up)">
                                      <p:cBhvr>
                                        <p:cTn id="851" dur="30"/>
                                        <p:tgtEl>
                                          <p:spTgt spid="18531"/>
                                        </p:tgtEl>
                                      </p:cBhvr>
                                    </p:animEffect>
                                  </p:childTnLst>
                                </p:cTn>
                              </p:par>
                            </p:childTnLst>
                          </p:cTn>
                        </p:par>
                        <p:par>
                          <p:cTn id="852" fill="hold">
                            <p:stCondLst>
                              <p:cond delay="106000"/>
                            </p:stCondLst>
                            <p:childTnLst>
                              <p:par>
                                <p:cTn id="853" presetID="22" presetClass="entr" presetSubtype="2" fill="hold" nodeType="afterEffect">
                                  <p:stCondLst>
                                    <p:cond delay="0"/>
                                  </p:stCondLst>
                                  <p:childTnLst>
                                    <p:set>
                                      <p:cBhvr>
                                        <p:cTn id="854" dur="1" fill="hold">
                                          <p:stCondLst>
                                            <p:cond delay="0"/>
                                          </p:stCondLst>
                                        </p:cTn>
                                        <p:tgtEl>
                                          <p:spTgt spid="18532"/>
                                        </p:tgtEl>
                                        <p:attrNameLst>
                                          <p:attrName>style.visibility</p:attrName>
                                        </p:attrNameLst>
                                      </p:cBhvr>
                                      <p:to>
                                        <p:strVal val="visible"/>
                                      </p:to>
                                    </p:set>
                                    <p:animEffect transition="in" filter="wipe(right)">
                                      <p:cBhvr>
                                        <p:cTn id="855" dur="30"/>
                                        <p:tgtEl>
                                          <p:spTgt spid="18532"/>
                                        </p:tgtEl>
                                      </p:cBhvr>
                                    </p:animEffect>
                                  </p:childTnLst>
                                </p:cTn>
                              </p:par>
                            </p:childTnLst>
                          </p:cTn>
                        </p:par>
                        <p:par>
                          <p:cTn id="856" fill="hold">
                            <p:stCondLst>
                              <p:cond delay="106500"/>
                            </p:stCondLst>
                            <p:childTnLst>
                              <p:par>
                                <p:cTn id="857" presetID="22" presetClass="entr" presetSubtype="8" fill="hold" nodeType="afterEffect">
                                  <p:stCondLst>
                                    <p:cond delay="0"/>
                                  </p:stCondLst>
                                  <p:childTnLst>
                                    <p:set>
                                      <p:cBhvr>
                                        <p:cTn id="858" dur="1" fill="hold">
                                          <p:stCondLst>
                                            <p:cond delay="0"/>
                                          </p:stCondLst>
                                        </p:cTn>
                                        <p:tgtEl>
                                          <p:spTgt spid="18533"/>
                                        </p:tgtEl>
                                        <p:attrNameLst>
                                          <p:attrName>style.visibility</p:attrName>
                                        </p:attrNameLst>
                                      </p:cBhvr>
                                      <p:to>
                                        <p:strVal val="visible"/>
                                      </p:to>
                                    </p:set>
                                    <p:animEffect transition="in" filter="wipe(left)">
                                      <p:cBhvr>
                                        <p:cTn id="859" dur="30"/>
                                        <p:tgtEl>
                                          <p:spTgt spid="18533"/>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18534"/>
                                        </p:tgtEl>
                                        <p:attrNameLst>
                                          <p:attrName>style.visibility</p:attrName>
                                        </p:attrNameLst>
                                      </p:cBhvr>
                                      <p:to>
                                        <p:strVal val="visible"/>
                                      </p:to>
                                    </p:set>
                                    <p:animEffect transition="in" filter="wipe(left)">
                                      <p:cBhvr>
                                        <p:cTn id="863" dur="30"/>
                                        <p:tgtEl>
                                          <p:spTgt spid="18534"/>
                                        </p:tgtEl>
                                      </p:cBhvr>
                                    </p:animEffect>
                                  </p:childTnLst>
                                </p:cTn>
                              </p:par>
                            </p:childTnLst>
                          </p:cTn>
                        </p:par>
                        <p:par>
                          <p:cTn id="864" fill="hold">
                            <p:stCondLst>
                              <p:cond delay="107500"/>
                            </p:stCondLst>
                            <p:childTnLst>
                              <p:par>
                                <p:cTn id="865" presetID="22" presetClass="entr" presetSubtype="8" fill="hold" nodeType="afterEffect">
                                  <p:stCondLst>
                                    <p:cond delay="0"/>
                                  </p:stCondLst>
                                  <p:childTnLst>
                                    <p:set>
                                      <p:cBhvr>
                                        <p:cTn id="866" dur="1" fill="hold">
                                          <p:stCondLst>
                                            <p:cond delay="0"/>
                                          </p:stCondLst>
                                        </p:cTn>
                                        <p:tgtEl>
                                          <p:spTgt spid="18535"/>
                                        </p:tgtEl>
                                        <p:attrNameLst>
                                          <p:attrName>style.visibility</p:attrName>
                                        </p:attrNameLst>
                                      </p:cBhvr>
                                      <p:to>
                                        <p:strVal val="visible"/>
                                      </p:to>
                                    </p:set>
                                    <p:animEffect transition="in" filter="wipe(left)">
                                      <p:cBhvr>
                                        <p:cTn id="867" dur="30"/>
                                        <p:tgtEl>
                                          <p:spTgt spid="185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18536"/>
                                        </p:tgtEl>
                                        <p:attrNameLst>
                                          <p:attrName>style.visibility</p:attrName>
                                        </p:attrNameLst>
                                      </p:cBhvr>
                                      <p:to>
                                        <p:strVal val="visible"/>
                                      </p:to>
                                    </p:set>
                                    <p:animEffect transition="in" filter="wipe(left)">
                                      <p:cBhvr>
                                        <p:cTn id="871" dur="30"/>
                                        <p:tgtEl>
                                          <p:spTgt spid="18536"/>
                                        </p:tgtEl>
                                      </p:cBhvr>
                                    </p:animEffect>
                                  </p:childTnLst>
                                </p:cTn>
                              </p:par>
                            </p:childTnLst>
                          </p:cTn>
                        </p:par>
                        <p:par>
                          <p:cTn id="872" fill="hold">
                            <p:stCondLst>
                              <p:cond delay="108500"/>
                            </p:stCondLst>
                            <p:childTnLst>
                              <p:par>
                                <p:cTn id="873" presetID="22" presetClass="entr" presetSubtype="1" fill="hold" nodeType="afterEffect">
                                  <p:stCondLst>
                                    <p:cond delay="0"/>
                                  </p:stCondLst>
                                  <p:childTnLst>
                                    <p:set>
                                      <p:cBhvr>
                                        <p:cTn id="874" dur="1" fill="hold">
                                          <p:stCondLst>
                                            <p:cond delay="0"/>
                                          </p:stCondLst>
                                        </p:cTn>
                                        <p:tgtEl>
                                          <p:spTgt spid="18537"/>
                                        </p:tgtEl>
                                        <p:attrNameLst>
                                          <p:attrName>style.visibility</p:attrName>
                                        </p:attrNameLst>
                                      </p:cBhvr>
                                      <p:to>
                                        <p:strVal val="visible"/>
                                      </p:to>
                                    </p:set>
                                    <p:animEffect transition="in" filter="wipe(up)">
                                      <p:cBhvr>
                                        <p:cTn id="875" dur="30"/>
                                        <p:tgtEl>
                                          <p:spTgt spid="18537"/>
                                        </p:tgtEl>
                                      </p:cBhvr>
                                    </p:animEffect>
                                  </p:childTnLst>
                                </p:cTn>
                              </p:par>
                            </p:childTnLst>
                          </p:cTn>
                        </p:par>
                        <p:par>
                          <p:cTn id="876" fill="hold">
                            <p:stCondLst>
                              <p:cond delay="109000"/>
                            </p:stCondLst>
                            <p:childTnLst>
                              <p:par>
                                <p:cTn id="877" presetID="22" presetClass="entr" presetSubtype="2" fill="hold" nodeType="afterEffect">
                                  <p:stCondLst>
                                    <p:cond delay="0"/>
                                  </p:stCondLst>
                                  <p:childTnLst>
                                    <p:set>
                                      <p:cBhvr>
                                        <p:cTn id="878" dur="1" fill="hold">
                                          <p:stCondLst>
                                            <p:cond delay="0"/>
                                          </p:stCondLst>
                                        </p:cTn>
                                        <p:tgtEl>
                                          <p:spTgt spid="18538"/>
                                        </p:tgtEl>
                                        <p:attrNameLst>
                                          <p:attrName>style.visibility</p:attrName>
                                        </p:attrNameLst>
                                      </p:cBhvr>
                                      <p:to>
                                        <p:strVal val="visible"/>
                                      </p:to>
                                    </p:set>
                                    <p:animEffect transition="in" filter="wipe(right)">
                                      <p:cBhvr>
                                        <p:cTn id="879" dur="30"/>
                                        <p:tgtEl>
                                          <p:spTgt spid="18538"/>
                                        </p:tgtEl>
                                      </p:cBhvr>
                                    </p:animEffect>
                                  </p:childTnLst>
                                </p:cTn>
                              </p:par>
                            </p:childTnLst>
                          </p:cTn>
                        </p:par>
                        <p:par>
                          <p:cTn id="880" fill="hold">
                            <p:stCondLst>
                              <p:cond delay="109500"/>
                            </p:stCondLst>
                            <p:childTnLst>
                              <p:par>
                                <p:cTn id="881" presetID="22" presetClass="entr" presetSubtype="2" fill="hold" nodeType="afterEffect">
                                  <p:stCondLst>
                                    <p:cond delay="0"/>
                                  </p:stCondLst>
                                  <p:childTnLst>
                                    <p:set>
                                      <p:cBhvr>
                                        <p:cTn id="882" dur="1" fill="hold">
                                          <p:stCondLst>
                                            <p:cond delay="0"/>
                                          </p:stCondLst>
                                        </p:cTn>
                                        <p:tgtEl>
                                          <p:spTgt spid="18539"/>
                                        </p:tgtEl>
                                        <p:attrNameLst>
                                          <p:attrName>style.visibility</p:attrName>
                                        </p:attrNameLst>
                                      </p:cBhvr>
                                      <p:to>
                                        <p:strVal val="visible"/>
                                      </p:to>
                                    </p:set>
                                    <p:animEffect transition="in" filter="wipe(right)">
                                      <p:cBhvr>
                                        <p:cTn id="883" dur="30"/>
                                        <p:tgtEl>
                                          <p:spTgt spid="18539"/>
                                        </p:tgtEl>
                                      </p:cBhvr>
                                    </p:animEffect>
                                  </p:childTnLst>
                                </p:cTn>
                              </p:par>
                            </p:childTnLst>
                          </p:cTn>
                        </p:par>
                        <p:par>
                          <p:cTn id="884" fill="hold">
                            <p:stCondLst>
                              <p:cond delay="110000"/>
                            </p:stCondLst>
                            <p:childTnLst>
                              <p:par>
                                <p:cTn id="885" presetID="22" presetClass="entr" presetSubtype="2" fill="hold" nodeType="afterEffect">
                                  <p:stCondLst>
                                    <p:cond delay="0"/>
                                  </p:stCondLst>
                                  <p:childTnLst>
                                    <p:set>
                                      <p:cBhvr>
                                        <p:cTn id="886" dur="1" fill="hold">
                                          <p:stCondLst>
                                            <p:cond delay="0"/>
                                          </p:stCondLst>
                                        </p:cTn>
                                        <p:tgtEl>
                                          <p:spTgt spid="18540"/>
                                        </p:tgtEl>
                                        <p:attrNameLst>
                                          <p:attrName>style.visibility</p:attrName>
                                        </p:attrNameLst>
                                      </p:cBhvr>
                                      <p:to>
                                        <p:strVal val="visible"/>
                                      </p:to>
                                    </p:set>
                                    <p:animEffect transition="in" filter="wipe(right)">
                                      <p:cBhvr>
                                        <p:cTn id="887" dur="30"/>
                                        <p:tgtEl>
                                          <p:spTgt spid="18540"/>
                                        </p:tgtEl>
                                      </p:cBhvr>
                                    </p:animEffect>
                                  </p:childTnLst>
                                </p:cTn>
                              </p:par>
                            </p:childTnLst>
                          </p:cTn>
                        </p:par>
                        <p:par>
                          <p:cTn id="888" fill="hold">
                            <p:stCondLst>
                              <p:cond delay="110500"/>
                            </p:stCondLst>
                            <p:childTnLst>
                              <p:par>
                                <p:cTn id="889" presetID="22" presetClass="entr" presetSubtype="2" fill="hold" nodeType="afterEffect">
                                  <p:stCondLst>
                                    <p:cond delay="0"/>
                                  </p:stCondLst>
                                  <p:childTnLst>
                                    <p:set>
                                      <p:cBhvr>
                                        <p:cTn id="890" dur="1" fill="hold">
                                          <p:stCondLst>
                                            <p:cond delay="0"/>
                                          </p:stCondLst>
                                        </p:cTn>
                                        <p:tgtEl>
                                          <p:spTgt spid="18541"/>
                                        </p:tgtEl>
                                        <p:attrNameLst>
                                          <p:attrName>style.visibility</p:attrName>
                                        </p:attrNameLst>
                                      </p:cBhvr>
                                      <p:to>
                                        <p:strVal val="visible"/>
                                      </p:to>
                                    </p:set>
                                    <p:animEffect transition="in" filter="wipe(right)">
                                      <p:cBhvr>
                                        <p:cTn id="891" dur="30"/>
                                        <p:tgtEl>
                                          <p:spTgt spid="185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18542"/>
                                        </p:tgtEl>
                                        <p:attrNameLst>
                                          <p:attrName>style.visibility</p:attrName>
                                        </p:attrNameLst>
                                      </p:cBhvr>
                                      <p:to>
                                        <p:strVal val="visible"/>
                                      </p:to>
                                    </p:set>
                                    <p:animEffect transition="in" filter="wipe(left)">
                                      <p:cBhvr>
                                        <p:cTn id="895" dur="30"/>
                                        <p:tgtEl>
                                          <p:spTgt spid="18542"/>
                                        </p:tgtEl>
                                      </p:cBhvr>
                                    </p:animEffect>
                                  </p:childTnLst>
                                </p:cTn>
                              </p:par>
                            </p:childTnLst>
                          </p:cTn>
                        </p:par>
                        <p:par>
                          <p:cTn id="896" fill="hold">
                            <p:stCondLst>
                              <p:cond delay="111500"/>
                            </p:stCondLst>
                            <p:childTnLst>
                              <p:par>
                                <p:cTn id="897" presetID="22" presetClass="entr" presetSubtype="1" fill="hold" nodeType="afterEffect">
                                  <p:stCondLst>
                                    <p:cond delay="0"/>
                                  </p:stCondLst>
                                  <p:childTnLst>
                                    <p:set>
                                      <p:cBhvr>
                                        <p:cTn id="898" dur="1" fill="hold">
                                          <p:stCondLst>
                                            <p:cond delay="0"/>
                                          </p:stCondLst>
                                        </p:cTn>
                                        <p:tgtEl>
                                          <p:spTgt spid="18543"/>
                                        </p:tgtEl>
                                        <p:attrNameLst>
                                          <p:attrName>style.visibility</p:attrName>
                                        </p:attrNameLst>
                                      </p:cBhvr>
                                      <p:to>
                                        <p:strVal val="visible"/>
                                      </p:to>
                                    </p:set>
                                    <p:animEffect transition="in" filter="wipe(up)">
                                      <p:cBhvr>
                                        <p:cTn id="899" dur="30"/>
                                        <p:tgtEl>
                                          <p:spTgt spid="18543"/>
                                        </p:tgtEl>
                                      </p:cBhvr>
                                    </p:animEffect>
                                  </p:childTnLst>
                                </p:cTn>
                              </p:par>
                            </p:childTnLst>
                          </p:cTn>
                        </p:par>
                        <p:par>
                          <p:cTn id="900" fill="hold">
                            <p:stCondLst>
                              <p:cond delay="112000"/>
                            </p:stCondLst>
                            <p:childTnLst>
                              <p:par>
                                <p:cTn id="901" presetID="22" presetClass="entr" presetSubtype="2" fill="hold" nodeType="afterEffect">
                                  <p:stCondLst>
                                    <p:cond delay="0"/>
                                  </p:stCondLst>
                                  <p:childTnLst>
                                    <p:set>
                                      <p:cBhvr>
                                        <p:cTn id="902" dur="1" fill="hold">
                                          <p:stCondLst>
                                            <p:cond delay="0"/>
                                          </p:stCondLst>
                                        </p:cTn>
                                        <p:tgtEl>
                                          <p:spTgt spid="18544"/>
                                        </p:tgtEl>
                                        <p:attrNameLst>
                                          <p:attrName>style.visibility</p:attrName>
                                        </p:attrNameLst>
                                      </p:cBhvr>
                                      <p:to>
                                        <p:strVal val="visible"/>
                                      </p:to>
                                    </p:set>
                                    <p:animEffect transition="in" filter="wipe(right)">
                                      <p:cBhvr>
                                        <p:cTn id="903" dur="30"/>
                                        <p:tgtEl>
                                          <p:spTgt spid="18544"/>
                                        </p:tgtEl>
                                      </p:cBhvr>
                                    </p:animEffect>
                                  </p:childTnLst>
                                </p:cTn>
                              </p:par>
                            </p:childTnLst>
                          </p:cTn>
                        </p:par>
                        <p:par>
                          <p:cTn id="904" fill="hold">
                            <p:stCondLst>
                              <p:cond delay="112500"/>
                            </p:stCondLst>
                            <p:childTnLst>
                              <p:par>
                                <p:cTn id="905" presetID="22" presetClass="entr" presetSubtype="2" fill="hold" nodeType="afterEffect">
                                  <p:stCondLst>
                                    <p:cond delay="0"/>
                                  </p:stCondLst>
                                  <p:childTnLst>
                                    <p:set>
                                      <p:cBhvr>
                                        <p:cTn id="906" dur="1" fill="hold">
                                          <p:stCondLst>
                                            <p:cond delay="0"/>
                                          </p:stCondLst>
                                        </p:cTn>
                                        <p:tgtEl>
                                          <p:spTgt spid="18545"/>
                                        </p:tgtEl>
                                        <p:attrNameLst>
                                          <p:attrName>style.visibility</p:attrName>
                                        </p:attrNameLst>
                                      </p:cBhvr>
                                      <p:to>
                                        <p:strVal val="visible"/>
                                      </p:to>
                                    </p:set>
                                    <p:animEffect transition="in" filter="wipe(right)">
                                      <p:cBhvr>
                                        <p:cTn id="907" dur="30"/>
                                        <p:tgtEl>
                                          <p:spTgt spid="18545"/>
                                        </p:tgtEl>
                                      </p:cBhvr>
                                    </p:animEffect>
                                  </p:childTnLst>
                                </p:cTn>
                              </p:par>
                            </p:childTnLst>
                          </p:cTn>
                        </p:par>
                        <p:par>
                          <p:cTn id="908" fill="hold">
                            <p:stCondLst>
                              <p:cond delay="113000"/>
                            </p:stCondLst>
                            <p:childTnLst>
                              <p:par>
                                <p:cTn id="909" presetID="22" presetClass="entr" presetSubtype="2" fill="hold" nodeType="afterEffect">
                                  <p:stCondLst>
                                    <p:cond delay="0"/>
                                  </p:stCondLst>
                                  <p:childTnLst>
                                    <p:set>
                                      <p:cBhvr>
                                        <p:cTn id="910" dur="1" fill="hold">
                                          <p:stCondLst>
                                            <p:cond delay="0"/>
                                          </p:stCondLst>
                                        </p:cTn>
                                        <p:tgtEl>
                                          <p:spTgt spid="18483"/>
                                        </p:tgtEl>
                                        <p:attrNameLst>
                                          <p:attrName>style.visibility</p:attrName>
                                        </p:attrNameLst>
                                      </p:cBhvr>
                                      <p:to>
                                        <p:strVal val="visible"/>
                                      </p:to>
                                    </p:set>
                                    <p:animEffect transition="in" filter="wipe(right)">
                                      <p:cBhvr>
                                        <p:cTn id="911" dur="30"/>
                                        <p:tgtEl>
                                          <p:spTgt spid="18483"/>
                                        </p:tgtEl>
                                      </p:cBhvr>
                                    </p:animEffect>
                                  </p:childTnLst>
                                </p:cTn>
                              </p:par>
                            </p:childTnLst>
                          </p:cTn>
                        </p:par>
                        <p:par>
                          <p:cTn id="912" fill="hold">
                            <p:stCondLst>
                              <p:cond delay="113500"/>
                            </p:stCondLst>
                            <p:childTnLst>
                              <p:par>
                                <p:cTn id="913" presetID="22" presetClass="entr" presetSubtype="4" fill="hold" nodeType="afterEffect">
                                  <p:stCondLst>
                                    <p:cond delay="0"/>
                                  </p:stCondLst>
                                  <p:childTnLst>
                                    <p:set>
                                      <p:cBhvr>
                                        <p:cTn id="914" dur="1" fill="hold">
                                          <p:stCondLst>
                                            <p:cond delay="0"/>
                                          </p:stCondLst>
                                        </p:cTn>
                                        <p:tgtEl>
                                          <p:spTgt spid="18484"/>
                                        </p:tgtEl>
                                        <p:attrNameLst>
                                          <p:attrName>style.visibility</p:attrName>
                                        </p:attrNameLst>
                                      </p:cBhvr>
                                      <p:to>
                                        <p:strVal val="visible"/>
                                      </p:to>
                                    </p:set>
                                    <p:animEffect transition="in" filter="wipe(down)">
                                      <p:cBhvr>
                                        <p:cTn id="915" dur="30"/>
                                        <p:tgtEl>
                                          <p:spTgt spid="18484"/>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18485"/>
                                        </p:tgtEl>
                                        <p:attrNameLst>
                                          <p:attrName>style.visibility</p:attrName>
                                        </p:attrNameLst>
                                      </p:cBhvr>
                                      <p:to>
                                        <p:strVal val="visible"/>
                                      </p:to>
                                    </p:set>
                                    <p:animEffect transition="in" filter="wipe(left)">
                                      <p:cBhvr>
                                        <p:cTn id="919" dur="30"/>
                                        <p:tgtEl>
                                          <p:spTgt spid="18485"/>
                                        </p:tgtEl>
                                      </p:cBhvr>
                                    </p:animEffect>
                                  </p:childTnLst>
                                </p:cTn>
                              </p:par>
                            </p:childTnLst>
                          </p:cTn>
                        </p:par>
                        <p:par>
                          <p:cTn id="920" fill="hold">
                            <p:stCondLst>
                              <p:cond delay="114500"/>
                            </p:stCondLst>
                            <p:childTnLst>
                              <p:par>
                                <p:cTn id="921" presetID="22" presetClass="entr" presetSubtype="2" fill="hold" nodeType="afterEffect">
                                  <p:stCondLst>
                                    <p:cond delay="0"/>
                                  </p:stCondLst>
                                  <p:childTnLst>
                                    <p:set>
                                      <p:cBhvr>
                                        <p:cTn id="922" dur="1" fill="hold">
                                          <p:stCondLst>
                                            <p:cond delay="0"/>
                                          </p:stCondLst>
                                        </p:cTn>
                                        <p:tgtEl>
                                          <p:spTgt spid="18486"/>
                                        </p:tgtEl>
                                        <p:attrNameLst>
                                          <p:attrName>style.visibility</p:attrName>
                                        </p:attrNameLst>
                                      </p:cBhvr>
                                      <p:to>
                                        <p:strVal val="visible"/>
                                      </p:to>
                                    </p:set>
                                    <p:animEffect transition="in" filter="wipe(right)">
                                      <p:cBhvr>
                                        <p:cTn id="923" dur="30"/>
                                        <p:tgtEl>
                                          <p:spTgt spid="18486"/>
                                        </p:tgtEl>
                                      </p:cBhvr>
                                    </p:animEffect>
                                  </p:childTnLst>
                                </p:cTn>
                              </p:par>
                            </p:childTnLst>
                          </p:cTn>
                        </p:par>
                        <p:par>
                          <p:cTn id="924" fill="hold">
                            <p:stCondLst>
                              <p:cond delay="115000"/>
                            </p:stCondLst>
                            <p:childTnLst>
                              <p:par>
                                <p:cTn id="925" presetID="22" presetClass="entr" presetSubtype="2" fill="hold" nodeType="afterEffect">
                                  <p:stCondLst>
                                    <p:cond delay="0"/>
                                  </p:stCondLst>
                                  <p:childTnLst>
                                    <p:set>
                                      <p:cBhvr>
                                        <p:cTn id="926" dur="1" fill="hold">
                                          <p:stCondLst>
                                            <p:cond delay="0"/>
                                          </p:stCondLst>
                                        </p:cTn>
                                        <p:tgtEl>
                                          <p:spTgt spid="18487"/>
                                        </p:tgtEl>
                                        <p:attrNameLst>
                                          <p:attrName>style.visibility</p:attrName>
                                        </p:attrNameLst>
                                      </p:cBhvr>
                                      <p:to>
                                        <p:strVal val="visible"/>
                                      </p:to>
                                    </p:set>
                                    <p:animEffect transition="in" filter="wipe(right)">
                                      <p:cBhvr>
                                        <p:cTn id="927" dur="30"/>
                                        <p:tgtEl>
                                          <p:spTgt spid="18487"/>
                                        </p:tgtEl>
                                      </p:cBhvr>
                                    </p:animEffect>
                                  </p:childTnLst>
                                </p:cTn>
                              </p:par>
                            </p:childTnLst>
                          </p:cTn>
                        </p:par>
                        <p:par>
                          <p:cTn id="928" fill="hold">
                            <p:stCondLst>
                              <p:cond delay="115500"/>
                            </p:stCondLst>
                            <p:childTnLst>
                              <p:par>
                                <p:cTn id="929" presetID="22" presetClass="entr" presetSubtype="2" fill="hold" nodeType="afterEffect">
                                  <p:stCondLst>
                                    <p:cond delay="0"/>
                                  </p:stCondLst>
                                  <p:childTnLst>
                                    <p:set>
                                      <p:cBhvr>
                                        <p:cTn id="930" dur="1" fill="hold">
                                          <p:stCondLst>
                                            <p:cond delay="0"/>
                                          </p:stCondLst>
                                        </p:cTn>
                                        <p:tgtEl>
                                          <p:spTgt spid="18488"/>
                                        </p:tgtEl>
                                        <p:attrNameLst>
                                          <p:attrName>style.visibility</p:attrName>
                                        </p:attrNameLst>
                                      </p:cBhvr>
                                      <p:to>
                                        <p:strVal val="visible"/>
                                      </p:to>
                                    </p:set>
                                    <p:animEffect transition="in" filter="wipe(right)">
                                      <p:cBhvr>
                                        <p:cTn id="931" dur="30"/>
                                        <p:tgtEl>
                                          <p:spTgt spid="18488"/>
                                        </p:tgtEl>
                                      </p:cBhvr>
                                    </p:animEffect>
                                  </p:childTnLst>
                                </p:cTn>
                              </p:par>
                            </p:childTnLst>
                          </p:cTn>
                        </p:par>
                        <p:par>
                          <p:cTn id="932" fill="hold">
                            <p:stCondLst>
                              <p:cond delay="116000"/>
                            </p:stCondLst>
                            <p:childTnLst>
                              <p:par>
                                <p:cTn id="933" presetID="22" presetClass="entr" presetSubtype="2" fill="hold" nodeType="afterEffect">
                                  <p:stCondLst>
                                    <p:cond delay="0"/>
                                  </p:stCondLst>
                                  <p:childTnLst>
                                    <p:set>
                                      <p:cBhvr>
                                        <p:cTn id="934" dur="1" fill="hold">
                                          <p:stCondLst>
                                            <p:cond delay="0"/>
                                          </p:stCondLst>
                                        </p:cTn>
                                        <p:tgtEl>
                                          <p:spTgt spid="18489"/>
                                        </p:tgtEl>
                                        <p:attrNameLst>
                                          <p:attrName>style.visibility</p:attrName>
                                        </p:attrNameLst>
                                      </p:cBhvr>
                                      <p:to>
                                        <p:strVal val="visible"/>
                                      </p:to>
                                    </p:set>
                                    <p:animEffect transition="in" filter="wipe(right)">
                                      <p:cBhvr>
                                        <p:cTn id="935" dur="30"/>
                                        <p:tgtEl>
                                          <p:spTgt spid="18489"/>
                                        </p:tgtEl>
                                      </p:cBhvr>
                                    </p:animEffect>
                                  </p:childTnLst>
                                </p:cTn>
                              </p:par>
                            </p:childTnLst>
                          </p:cTn>
                        </p:par>
                        <p:par>
                          <p:cTn id="936" fill="hold">
                            <p:stCondLst>
                              <p:cond delay="116500"/>
                            </p:stCondLst>
                            <p:childTnLst>
                              <p:par>
                                <p:cTn id="937" presetID="22" presetClass="entr" presetSubtype="4" fill="hold" nodeType="afterEffect">
                                  <p:stCondLst>
                                    <p:cond delay="0"/>
                                  </p:stCondLst>
                                  <p:childTnLst>
                                    <p:set>
                                      <p:cBhvr>
                                        <p:cTn id="938" dur="1" fill="hold">
                                          <p:stCondLst>
                                            <p:cond delay="0"/>
                                          </p:stCondLst>
                                        </p:cTn>
                                        <p:tgtEl>
                                          <p:spTgt spid="18490"/>
                                        </p:tgtEl>
                                        <p:attrNameLst>
                                          <p:attrName>style.visibility</p:attrName>
                                        </p:attrNameLst>
                                      </p:cBhvr>
                                      <p:to>
                                        <p:strVal val="visible"/>
                                      </p:to>
                                    </p:set>
                                    <p:animEffect transition="in" filter="wipe(down)">
                                      <p:cBhvr>
                                        <p:cTn id="939" dur="30"/>
                                        <p:tgtEl>
                                          <p:spTgt spid="18490"/>
                                        </p:tgtEl>
                                      </p:cBhvr>
                                    </p:animEffect>
                                  </p:childTnLst>
                                </p:cTn>
                              </p:par>
                            </p:childTnLst>
                          </p:cTn>
                        </p:par>
                        <p:par>
                          <p:cTn id="940" fill="hold">
                            <p:stCondLst>
                              <p:cond delay="117000"/>
                            </p:stCondLst>
                            <p:childTnLst>
                              <p:par>
                                <p:cTn id="941" presetID="22" presetClass="entr" presetSubtype="8" fill="hold" nodeType="afterEffect">
                                  <p:stCondLst>
                                    <p:cond delay="0"/>
                                  </p:stCondLst>
                                  <p:childTnLst>
                                    <p:set>
                                      <p:cBhvr>
                                        <p:cTn id="942" dur="1" fill="hold">
                                          <p:stCondLst>
                                            <p:cond delay="0"/>
                                          </p:stCondLst>
                                        </p:cTn>
                                        <p:tgtEl>
                                          <p:spTgt spid="18491"/>
                                        </p:tgtEl>
                                        <p:attrNameLst>
                                          <p:attrName>style.visibility</p:attrName>
                                        </p:attrNameLst>
                                      </p:cBhvr>
                                      <p:to>
                                        <p:strVal val="visible"/>
                                      </p:to>
                                    </p:set>
                                    <p:animEffect transition="in" filter="wipe(left)">
                                      <p:cBhvr>
                                        <p:cTn id="943" dur="30"/>
                                        <p:tgtEl>
                                          <p:spTgt spid="18491"/>
                                        </p:tgtEl>
                                      </p:cBhvr>
                                    </p:animEffect>
                                  </p:childTnLst>
                                </p:cTn>
                              </p:par>
                            </p:childTnLst>
                          </p:cTn>
                        </p:par>
                        <p:par>
                          <p:cTn id="944" fill="hold">
                            <p:stCondLst>
                              <p:cond delay="117500"/>
                            </p:stCondLst>
                            <p:childTnLst>
                              <p:par>
                                <p:cTn id="945" presetID="22" presetClass="entr" presetSubtype="8" fill="hold" nodeType="afterEffect">
                                  <p:stCondLst>
                                    <p:cond delay="0"/>
                                  </p:stCondLst>
                                  <p:childTnLst>
                                    <p:set>
                                      <p:cBhvr>
                                        <p:cTn id="946" dur="1" fill="hold">
                                          <p:stCondLst>
                                            <p:cond delay="0"/>
                                          </p:stCondLst>
                                        </p:cTn>
                                        <p:tgtEl>
                                          <p:spTgt spid="18492"/>
                                        </p:tgtEl>
                                        <p:attrNameLst>
                                          <p:attrName>style.visibility</p:attrName>
                                        </p:attrNameLst>
                                      </p:cBhvr>
                                      <p:to>
                                        <p:strVal val="visible"/>
                                      </p:to>
                                    </p:set>
                                    <p:animEffect transition="in" filter="wipe(left)">
                                      <p:cBhvr>
                                        <p:cTn id="947" dur="30"/>
                                        <p:tgtEl>
                                          <p:spTgt spid="18492"/>
                                        </p:tgtEl>
                                      </p:cBhvr>
                                    </p:animEffect>
                                  </p:childTnLst>
                                </p:cTn>
                              </p:par>
                            </p:childTnLst>
                          </p:cTn>
                        </p:par>
                        <p:par>
                          <p:cTn id="948" fill="hold">
                            <p:stCondLst>
                              <p:cond delay="118000"/>
                            </p:stCondLst>
                            <p:childTnLst>
                              <p:par>
                                <p:cTn id="949" presetID="22" presetClass="entr" presetSubtype="8" fill="hold" nodeType="afterEffect">
                                  <p:stCondLst>
                                    <p:cond delay="0"/>
                                  </p:stCondLst>
                                  <p:childTnLst>
                                    <p:set>
                                      <p:cBhvr>
                                        <p:cTn id="950" dur="1" fill="hold">
                                          <p:stCondLst>
                                            <p:cond delay="0"/>
                                          </p:stCondLst>
                                        </p:cTn>
                                        <p:tgtEl>
                                          <p:spTgt spid="18493"/>
                                        </p:tgtEl>
                                        <p:attrNameLst>
                                          <p:attrName>style.visibility</p:attrName>
                                        </p:attrNameLst>
                                      </p:cBhvr>
                                      <p:to>
                                        <p:strVal val="visible"/>
                                      </p:to>
                                    </p:set>
                                    <p:animEffect transition="in" filter="wipe(left)">
                                      <p:cBhvr>
                                        <p:cTn id="951" dur="30"/>
                                        <p:tgtEl>
                                          <p:spTgt spid="18493"/>
                                        </p:tgtEl>
                                      </p:cBhvr>
                                    </p:animEffect>
                                  </p:childTnLst>
                                </p:cTn>
                              </p:par>
                            </p:childTnLst>
                          </p:cTn>
                        </p:par>
                        <p:par>
                          <p:cTn id="952" fill="hold">
                            <p:stCondLst>
                              <p:cond delay="118500"/>
                            </p:stCondLst>
                            <p:childTnLst>
                              <p:par>
                                <p:cTn id="953" presetID="22" presetClass="entr" presetSubtype="8" fill="hold" nodeType="afterEffect">
                                  <p:stCondLst>
                                    <p:cond delay="0"/>
                                  </p:stCondLst>
                                  <p:childTnLst>
                                    <p:set>
                                      <p:cBhvr>
                                        <p:cTn id="954" dur="1" fill="hold">
                                          <p:stCondLst>
                                            <p:cond delay="0"/>
                                          </p:stCondLst>
                                        </p:cTn>
                                        <p:tgtEl>
                                          <p:spTgt spid="18494"/>
                                        </p:tgtEl>
                                        <p:attrNameLst>
                                          <p:attrName>style.visibility</p:attrName>
                                        </p:attrNameLst>
                                      </p:cBhvr>
                                      <p:to>
                                        <p:strVal val="visible"/>
                                      </p:to>
                                    </p:set>
                                    <p:animEffect transition="in" filter="wipe(left)">
                                      <p:cBhvr>
                                        <p:cTn id="955" dur="30"/>
                                        <p:tgtEl>
                                          <p:spTgt spid="18494"/>
                                        </p:tgtEl>
                                      </p:cBhvr>
                                    </p:animEffect>
                                  </p:childTnLst>
                                </p:cTn>
                              </p:par>
                            </p:childTnLst>
                          </p:cTn>
                        </p:par>
                        <p:par>
                          <p:cTn id="956" fill="hold">
                            <p:stCondLst>
                              <p:cond delay="119000"/>
                            </p:stCondLst>
                            <p:childTnLst>
                              <p:par>
                                <p:cTn id="957" presetID="22" presetClass="entr" presetSubtype="2" fill="hold" nodeType="afterEffect">
                                  <p:stCondLst>
                                    <p:cond delay="0"/>
                                  </p:stCondLst>
                                  <p:childTnLst>
                                    <p:set>
                                      <p:cBhvr>
                                        <p:cTn id="958" dur="1" fill="hold">
                                          <p:stCondLst>
                                            <p:cond delay="0"/>
                                          </p:stCondLst>
                                        </p:cTn>
                                        <p:tgtEl>
                                          <p:spTgt spid="18495"/>
                                        </p:tgtEl>
                                        <p:attrNameLst>
                                          <p:attrName>style.visibility</p:attrName>
                                        </p:attrNameLst>
                                      </p:cBhvr>
                                      <p:to>
                                        <p:strVal val="visible"/>
                                      </p:to>
                                    </p:set>
                                    <p:animEffect transition="in" filter="wipe(right)">
                                      <p:cBhvr>
                                        <p:cTn id="959" dur="30"/>
                                        <p:tgtEl>
                                          <p:spTgt spid="18495"/>
                                        </p:tgtEl>
                                      </p:cBhvr>
                                    </p:animEffect>
                                  </p:childTnLst>
                                </p:cTn>
                              </p:par>
                            </p:childTnLst>
                          </p:cTn>
                        </p:par>
                        <p:par>
                          <p:cTn id="960" fill="hold">
                            <p:stCondLst>
                              <p:cond delay="119500"/>
                            </p:stCondLst>
                            <p:childTnLst>
                              <p:par>
                                <p:cTn id="961" presetID="22" presetClass="entr" presetSubtype="4" fill="hold" nodeType="afterEffect">
                                  <p:stCondLst>
                                    <p:cond delay="0"/>
                                  </p:stCondLst>
                                  <p:childTnLst>
                                    <p:set>
                                      <p:cBhvr>
                                        <p:cTn id="962" dur="1" fill="hold">
                                          <p:stCondLst>
                                            <p:cond delay="0"/>
                                          </p:stCondLst>
                                        </p:cTn>
                                        <p:tgtEl>
                                          <p:spTgt spid="18496"/>
                                        </p:tgtEl>
                                        <p:attrNameLst>
                                          <p:attrName>style.visibility</p:attrName>
                                        </p:attrNameLst>
                                      </p:cBhvr>
                                      <p:to>
                                        <p:strVal val="visible"/>
                                      </p:to>
                                    </p:set>
                                    <p:animEffect transition="in" filter="wipe(down)">
                                      <p:cBhvr>
                                        <p:cTn id="963" dur="30"/>
                                        <p:tgtEl>
                                          <p:spTgt spid="18496"/>
                                        </p:tgtEl>
                                      </p:cBhvr>
                                    </p:animEffect>
                                  </p:childTnLst>
                                </p:cTn>
                              </p:par>
                            </p:childTnLst>
                          </p:cTn>
                        </p:par>
                        <p:par>
                          <p:cTn id="964" fill="hold">
                            <p:stCondLst>
                              <p:cond delay="120000"/>
                            </p:stCondLst>
                            <p:childTnLst>
                              <p:par>
                                <p:cTn id="965" presetID="22" presetClass="entr" presetSubtype="8" fill="hold" nodeType="afterEffect">
                                  <p:stCondLst>
                                    <p:cond delay="0"/>
                                  </p:stCondLst>
                                  <p:childTnLst>
                                    <p:set>
                                      <p:cBhvr>
                                        <p:cTn id="966" dur="1" fill="hold">
                                          <p:stCondLst>
                                            <p:cond delay="0"/>
                                          </p:stCondLst>
                                        </p:cTn>
                                        <p:tgtEl>
                                          <p:spTgt spid="18497"/>
                                        </p:tgtEl>
                                        <p:attrNameLst>
                                          <p:attrName>style.visibility</p:attrName>
                                        </p:attrNameLst>
                                      </p:cBhvr>
                                      <p:to>
                                        <p:strVal val="visible"/>
                                      </p:to>
                                    </p:set>
                                    <p:animEffect transition="in" filter="wipe(left)">
                                      <p:cBhvr>
                                        <p:cTn id="967" dur="30"/>
                                        <p:tgtEl>
                                          <p:spTgt spid="18497"/>
                                        </p:tgtEl>
                                      </p:cBhvr>
                                    </p:animEffect>
                                  </p:childTnLst>
                                </p:cTn>
                              </p:par>
                            </p:childTnLst>
                          </p:cTn>
                        </p:par>
                        <p:par>
                          <p:cTn id="968" fill="hold">
                            <p:stCondLst>
                              <p:cond delay="120500"/>
                            </p:stCondLst>
                            <p:childTnLst>
                              <p:par>
                                <p:cTn id="969" presetID="22" presetClass="entr" presetSubtype="2" fill="hold" nodeType="afterEffect">
                                  <p:stCondLst>
                                    <p:cond delay="0"/>
                                  </p:stCondLst>
                                  <p:childTnLst>
                                    <p:set>
                                      <p:cBhvr>
                                        <p:cTn id="970" dur="1" fill="hold">
                                          <p:stCondLst>
                                            <p:cond delay="0"/>
                                          </p:stCondLst>
                                        </p:cTn>
                                        <p:tgtEl>
                                          <p:spTgt spid="18498"/>
                                        </p:tgtEl>
                                        <p:attrNameLst>
                                          <p:attrName>style.visibility</p:attrName>
                                        </p:attrNameLst>
                                      </p:cBhvr>
                                      <p:to>
                                        <p:strVal val="visible"/>
                                      </p:to>
                                    </p:set>
                                    <p:animEffect transition="in" filter="wipe(right)">
                                      <p:cBhvr>
                                        <p:cTn id="971" dur="30"/>
                                        <p:tgtEl>
                                          <p:spTgt spid="18498"/>
                                        </p:tgtEl>
                                      </p:cBhvr>
                                    </p:animEffect>
                                  </p:childTnLst>
                                </p:cTn>
                              </p:par>
                            </p:childTnLst>
                          </p:cTn>
                        </p:par>
                        <p:par>
                          <p:cTn id="972" fill="hold">
                            <p:stCondLst>
                              <p:cond delay="121000"/>
                            </p:stCondLst>
                            <p:childTnLst>
                              <p:par>
                                <p:cTn id="973" presetID="22" presetClass="entr" presetSubtype="2" fill="hold" nodeType="afterEffect">
                                  <p:stCondLst>
                                    <p:cond delay="0"/>
                                  </p:stCondLst>
                                  <p:childTnLst>
                                    <p:set>
                                      <p:cBhvr>
                                        <p:cTn id="974" dur="1" fill="hold">
                                          <p:stCondLst>
                                            <p:cond delay="0"/>
                                          </p:stCondLst>
                                        </p:cTn>
                                        <p:tgtEl>
                                          <p:spTgt spid="18499"/>
                                        </p:tgtEl>
                                        <p:attrNameLst>
                                          <p:attrName>style.visibility</p:attrName>
                                        </p:attrNameLst>
                                      </p:cBhvr>
                                      <p:to>
                                        <p:strVal val="visible"/>
                                      </p:to>
                                    </p:set>
                                    <p:animEffect transition="in" filter="wipe(right)">
                                      <p:cBhvr>
                                        <p:cTn id="975" dur="30"/>
                                        <p:tgtEl>
                                          <p:spTgt spid="18499"/>
                                        </p:tgtEl>
                                      </p:cBhvr>
                                    </p:animEffect>
                                  </p:childTnLst>
                                </p:cTn>
                              </p:par>
                            </p:childTnLst>
                          </p:cTn>
                        </p:par>
                        <p:par>
                          <p:cTn id="976" fill="hold">
                            <p:stCondLst>
                              <p:cond delay="121500"/>
                            </p:stCondLst>
                            <p:childTnLst>
                              <p:par>
                                <p:cTn id="977" presetID="22" presetClass="entr" presetSubtype="2" fill="hold" nodeType="afterEffect">
                                  <p:stCondLst>
                                    <p:cond delay="0"/>
                                  </p:stCondLst>
                                  <p:childTnLst>
                                    <p:set>
                                      <p:cBhvr>
                                        <p:cTn id="978" dur="1" fill="hold">
                                          <p:stCondLst>
                                            <p:cond delay="0"/>
                                          </p:stCondLst>
                                        </p:cTn>
                                        <p:tgtEl>
                                          <p:spTgt spid="18500"/>
                                        </p:tgtEl>
                                        <p:attrNameLst>
                                          <p:attrName>style.visibility</p:attrName>
                                        </p:attrNameLst>
                                      </p:cBhvr>
                                      <p:to>
                                        <p:strVal val="visible"/>
                                      </p:to>
                                    </p:set>
                                    <p:animEffect transition="in" filter="wipe(right)">
                                      <p:cBhvr>
                                        <p:cTn id="979" dur="30"/>
                                        <p:tgtEl>
                                          <p:spTgt spid="18500"/>
                                        </p:tgtEl>
                                      </p:cBhvr>
                                    </p:animEffect>
                                  </p:childTnLst>
                                </p:cTn>
                              </p:par>
                            </p:childTnLst>
                          </p:cTn>
                        </p:par>
                        <p:par>
                          <p:cTn id="980" fill="hold">
                            <p:stCondLst>
                              <p:cond delay="122000"/>
                            </p:stCondLst>
                            <p:childTnLst>
                              <p:par>
                                <p:cTn id="981" presetID="22" presetClass="entr" presetSubtype="2" fill="hold" nodeType="afterEffect">
                                  <p:stCondLst>
                                    <p:cond delay="0"/>
                                  </p:stCondLst>
                                  <p:childTnLst>
                                    <p:set>
                                      <p:cBhvr>
                                        <p:cTn id="982" dur="1" fill="hold">
                                          <p:stCondLst>
                                            <p:cond delay="0"/>
                                          </p:stCondLst>
                                        </p:cTn>
                                        <p:tgtEl>
                                          <p:spTgt spid="18501"/>
                                        </p:tgtEl>
                                        <p:attrNameLst>
                                          <p:attrName>style.visibility</p:attrName>
                                        </p:attrNameLst>
                                      </p:cBhvr>
                                      <p:to>
                                        <p:strVal val="visible"/>
                                      </p:to>
                                    </p:set>
                                    <p:animEffect transition="in" filter="wipe(right)">
                                      <p:cBhvr>
                                        <p:cTn id="983" dur="30"/>
                                        <p:tgtEl>
                                          <p:spTgt spid="18501"/>
                                        </p:tgtEl>
                                      </p:cBhvr>
                                    </p:animEffect>
                                  </p:childTnLst>
                                </p:cTn>
                              </p:par>
                            </p:childTnLst>
                          </p:cTn>
                        </p:par>
                        <p:par>
                          <p:cTn id="984" fill="hold">
                            <p:stCondLst>
                              <p:cond delay="122500"/>
                            </p:stCondLst>
                            <p:childTnLst>
                              <p:par>
                                <p:cTn id="985" presetID="22" presetClass="entr" presetSubtype="2" fill="hold" nodeType="afterEffect">
                                  <p:stCondLst>
                                    <p:cond delay="0"/>
                                  </p:stCondLst>
                                  <p:childTnLst>
                                    <p:set>
                                      <p:cBhvr>
                                        <p:cTn id="986" dur="1" fill="hold">
                                          <p:stCondLst>
                                            <p:cond delay="0"/>
                                          </p:stCondLst>
                                        </p:cTn>
                                        <p:tgtEl>
                                          <p:spTgt spid="18502"/>
                                        </p:tgtEl>
                                        <p:attrNameLst>
                                          <p:attrName>style.visibility</p:attrName>
                                        </p:attrNameLst>
                                      </p:cBhvr>
                                      <p:to>
                                        <p:strVal val="visible"/>
                                      </p:to>
                                    </p:set>
                                    <p:animEffect transition="in" filter="wipe(right)">
                                      <p:cBhvr>
                                        <p:cTn id="987" dur="30"/>
                                        <p:tgtEl>
                                          <p:spTgt spid="18502"/>
                                        </p:tgtEl>
                                      </p:cBhvr>
                                    </p:animEffect>
                                  </p:childTnLst>
                                </p:cTn>
                              </p:par>
                            </p:childTnLst>
                          </p:cTn>
                        </p:par>
                        <p:par>
                          <p:cTn id="988" fill="hold">
                            <p:stCondLst>
                              <p:cond delay="123000"/>
                            </p:stCondLst>
                            <p:childTnLst>
                              <p:par>
                                <p:cTn id="989" presetID="22" presetClass="entr" presetSubtype="8" fill="hold" nodeType="afterEffect">
                                  <p:stCondLst>
                                    <p:cond delay="0"/>
                                  </p:stCondLst>
                                  <p:childTnLst>
                                    <p:set>
                                      <p:cBhvr>
                                        <p:cTn id="990" dur="1" fill="hold">
                                          <p:stCondLst>
                                            <p:cond delay="0"/>
                                          </p:stCondLst>
                                        </p:cTn>
                                        <p:tgtEl>
                                          <p:spTgt spid="18503"/>
                                        </p:tgtEl>
                                        <p:attrNameLst>
                                          <p:attrName>style.visibility</p:attrName>
                                        </p:attrNameLst>
                                      </p:cBhvr>
                                      <p:to>
                                        <p:strVal val="visible"/>
                                      </p:to>
                                    </p:set>
                                    <p:animEffect transition="in" filter="wipe(left)">
                                      <p:cBhvr>
                                        <p:cTn id="991" dur="30"/>
                                        <p:tgtEl>
                                          <p:spTgt spid="18503"/>
                                        </p:tgtEl>
                                      </p:cBhvr>
                                    </p:animEffect>
                                  </p:childTnLst>
                                </p:cTn>
                              </p:par>
                            </p:childTnLst>
                          </p:cTn>
                        </p:par>
                        <p:par>
                          <p:cTn id="992" fill="hold">
                            <p:stCondLst>
                              <p:cond delay="123500"/>
                            </p:stCondLst>
                            <p:childTnLst>
                              <p:par>
                                <p:cTn id="993" presetID="22" presetClass="entr" presetSubtype="2" fill="hold" nodeType="afterEffect">
                                  <p:stCondLst>
                                    <p:cond delay="0"/>
                                  </p:stCondLst>
                                  <p:childTnLst>
                                    <p:set>
                                      <p:cBhvr>
                                        <p:cTn id="994" dur="1" fill="hold">
                                          <p:stCondLst>
                                            <p:cond delay="0"/>
                                          </p:stCondLst>
                                        </p:cTn>
                                        <p:tgtEl>
                                          <p:spTgt spid="18504"/>
                                        </p:tgtEl>
                                        <p:attrNameLst>
                                          <p:attrName>style.visibility</p:attrName>
                                        </p:attrNameLst>
                                      </p:cBhvr>
                                      <p:to>
                                        <p:strVal val="visible"/>
                                      </p:to>
                                    </p:set>
                                    <p:animEffect transition="in" filter="wipe(right)">
                                      <p:cBhvr>
                                        <p:cTn id="995" dur="30"/>
                                        <p:tgtEl>
                                          <p:spTgt spid="18504"/>
                                        </p:tgtEl>
                                      </p:cBhvr>
                                    </p:animEffect>
                                  </p:childTnLst>
                                </p:cTn>
                              </p:par>
                            </p:childTnLst>
                          </p:cTn>
                        </p:par>
                        <p:par>
                          <p:cTn id="996" fill="hold">
                            <p:stCondLst>
                              <p:cond delay="124000"/>
                            </p:stCondLst>
                            <p:childTnLst>
                              <p:par>
                                <p:cTn id="997" presetID="22" presetClass="entr" presetSubtype="2" fill="hold" nodeType="afterEffect">
                                  <p:stCondLst>
                                    <p:cond delay="0"/>
                                  </p:stCondLst>
                                  <p:childTnLst>
                                    <p:set>
                                      <p:cBhvr>
                                        <p:cTn id="998" dur="1" fill="hold">
                                          <p:stCondLst>
                                            <p:cond delay="0"/>
                                          </p:stCondLst>
                                        </p:cTn>
                                        <p:tgtEl>
                                          <p:spTgt spid="18505"/>
                                        </p:tgtEl>
                                        <p:attrNameLst>
                                          <p:attrName>style.visibility</p:attrName>
                                        </p:attrNameLst>
                                      </p:cBhvr>
                                      <p:to>
                                        <p:strVal val="visible"/>
                                      </p:to>
                                    </p:set>
                                    <p:animEffect transition="in" filter="wipe(right)">
                                      <p:cBhvr>
                                        <p:cTn id="999" dur="30"/>
                                        <p:tgtEl>
                                          <p:spTgt spid="18505"/>
                                        </p:tgtEl>
                                      </p:cBhvr>
                                    </p:animEffect>
                                  </p:childTnLst>
                                </p:cTn>
                              </p:par>
                            </p:childTnLst>
                          </p:cTn>
                        </p:par>
                        <p:par>
                          <p:cTn id="1000" fill="hold">
                            <p:stCondLst>
                              <p:cond delay="124500"/>
                            </p:stCondLst>
                            <p:childTnLst>
                              <p:par>
                                <p:cTn id="1001" presetID="22" presetClass="entr" presetSubtype="2" fill="hold" nodeType="afterEffect">
                                  <p:stCondLst>
                                    <p:cond delay="0"/>
                                  </p:stCondLst>
                                  <p:childTnLst>
                                    <p:set>
                                      <p:cBhvr>
                                        <p:cTn id="1002" dur="1" fill="hold">
                                          <p:stCondLst>
                                            <p:cond delay="0"/>
                                          </p:stCondLst>
                                        </p:cTn>
                                        <p:tgtEl>
                                          <p:spTgt spid="18506"/>
                                        </p:tgtEl>
                                        <p:attrNameLst>
                                          <p:attrName>style.visibility</p:attrName>
                                        </p:attrNameLst>
                                      </p:cBhvr>
                                      <p:to>
                                        <p:strVal val="visible"/>
                                      </p:to>
                                    </p:set>
                                    <p:animEffect transition="in" filter="wipe(right)">
                                      <p:cBhvr>
                                        <p:cTn id="1003" dur="30"/>
                                        <p:tgtEl>
                                          <p:spTgt spid="18506"/>
                                        </p:tgtEl>
                                      </p:cBhvr>
                                    </p:animEffect>
                                  </p:childTnLst>
                                </p:cTn>
                              </p:par>
                            </p:childTnLst>
                          </p:cTn>
                        </p:par>
                        <p:par>
                          <p:cTn id="1004" fill="hold">
                            <p:stCondLst>
                              <p:cond delay="125000"/>
                            </p:stCondLst>
                            <p:childTnLst>
                              <p:par>
                                <p:cTn id="1005" presetID="22" presetClass="entr" presetSubtype="2" fill="hold" nodeType="afterEffect">
                                  <p:stCondLst>
                                    <p:cond delay="0"/>
                                  </p:stCondLst>
                                  <p:childTnLst>
                                    <p:set>
                                      <p:cBhvr>
                                        <p:cTn id="1006" dur="1" fill="hold">
                                          <p:stCondLst>
                                            <p:cond delay="0"/>
                                          </p:stCondLst>
                                        </p:cTn>
                                        <p:tgtEl>
                                          <p:spTgt spid="18507"/>
                                        </p:tgtEl>
                                        <p:attrNameLst>
                                          <p:attrName>style.visibility</p:attrName>
                                        </p:attrNameLst>
                                      </p:cBhvr>
                                      <p:to>
                                        <p:strVal val="visible"/>
                                      </p:to>
                                    </p:set>
                                    <p:animEffect transition="in" filter="wipe(right)">
                                      <p:cBhvr>
                                        <p:cTn id="1007" dur="30"/>
                                        <p:tgtEl>
                                          <p:spTgt spid="18507"/>
                                        </p:tgtEl>
                                      </p:cBhvr>
                                    </p:animEffect>
                                  </p:childTnLst>
                                </p:cTn>
                              </p:par>
                            </p:childTnLst>
                          </p:cTn>
                        </p:par>
                        <p:par>
                          <p:cTn id="1008" fill="hold">
                            <p:stCondLst>
                              <p:cond delay="125500"/>
                            </p:stCondLst>
                            <p:childTnLst>
                              <p:par>
                                <p:cTn id="1009" presetID="22" presetClass="entr" presetSubtype="2" fill="hold" nodeType="afterEffect">
                                  <p:stCondLst>
                                    <p:cond delay="0"/>
                                  </p:stCondLst>
                                  <p:childTnLst>
                                    <p:set>
                                      <p:cBhvr>
                                        <p:cTn id="1010" dur="1" fill="hold">
                                          <p:stCondLst>
                                            <p:cond delay="0"/>
                                          </p:stCondLst>
                                        </p:cTn>
                                        <p:tgtEl>
                                          <p:spTgt spid="18508"/>
                                        </p:tgtEl>
                                        <p:attrNameLst>
                                          <p:attrName>style.visibility</p:attrName>
                                        </p:attrNameLst>
                                      </p:cBhvr>
                                      <p:to>
                                        <p:strVal val="visible"/>
                                      </p:to>
                                    </p:set>
                                    <p:animEffect transition="in" filter="wipe(right)">
                                      <p:cBhvr>
                                        <p:cTn id="1011" dur="30"/>
                                        <p:tgtEl>
                                          <p:spTgt spid="18508"/>
                                        </p:tgtEl>
                                      </p:cBhvr>
                                    </p:animEffect>
                                  </p:childTnLst>
                                </p:cTn>
                              </p:par>
                            </p:childTnLst>
                          </p:cTn>
                        </p:par>
                        <p:par>
                          <p:cTn id="1012" fill="hold">
                            <p:stCondLst>
                              <p:cond delay="126000"/>
                            </p:stCondLst>
                            <p:childTnLst>
                              <p:par>
                                <p:cTn id="1013" presetID="22" presetClass="entr" presetSubtype="8" fill="hold" nodeType="afterEffect">
                                  <p:stCondLst>
                                    <p:cond delay="0"/>
                                  </p:stCondLst>
                                  <p:childTnLst>
                                    <p:set>
                                      <p:cBhvr>
                                        <p:cTn id="1014" dur="1" fill="hold">
                                          <p:stCondLst>
                                            <p:cond delay="0"/>
                                          </p:stCondLst>
                                        </p:cTn>
                                        <p:tgtEl>
                                          <p:spTgt spid="18509"/>
                                        </p:tgtEl>
                                        <p:attrNameLst>
                                          <p:attrName>style.visibility</p:attrName>
                                        </p:attrNameLst>
                                      </p:cBhvr>
                                      <p:to>
                                        <p:strVal val="visible"/>
                                      </p:to>
                                    </p:set>
                                    <p:animEffect transition="in" filter="wipe(left)">
                                      <p:cBhvr>
                                        <p:cTn id="1015" dur="30"/>
                                        <p:tgtEl>
                                          <p:spTgt spid="18509"/>
                                        </p:tgtEl>
                                      </p:cBhvr>
                                    </p:animEffect>
                                  </p:childTnLst>
                                </p:cTn>
                              </p:par>
                            </p:childTnLst>
                          </p:cTn>
                        </p:par>
                        <p:par>
                          <p:cTn id="1016" fill="hold">
                            <p:stCondLst>
                              <p:cond delay="126500"/>
                            </p:stCondLst>
                            <p:childTnLst>
                              <p:par>
                                <p:cTn id="1017" presetID="22" presetClass="entr" presetSubtype="2" fill="hold" nodeType="afterEffect">
                                  <p:stCondLst>
                                    <p:cond delay="0"/>
                                  </p:stCondLst>
                                  <p:childTnLst>
                                    <p:set>
                                      <p:cBhvr>
                                        <p:cTn id="1018" dur="1" fill="hold">
                                          <p:stCondLst>
                                            <p:cond delay="0"/>
                                          </p:stCondLst>
                                        </p:cTn>
                                        <p:tgtEl>
                                          <p:spTgt spid="18510"/>
                                        </p:tgtEl>
                                        <p:attrNameLst>
                                          <p:attrName>style.visibility</p:attrName>
                                        </p:attrNameLst>
                                      </p:cBhvr>
                                      <p:to>
                                        <p:strVal val="visible"/>
                                      </p:to>
                                    </p:set>
                                    <p:animEffect transition="in" filter="wipe(right)">
                                      <p:cBhvr>
                                        <p:cTn id="1019" dur="30"/>
                                        <p:tgtEl>
                                          <p:spTgt spid="18510"/>
                                        </p:tgtEl>
                                      </p:cBhvr>
                                    </p:animEffect>
                                  </p:childTnLst>
                                </p:cTn>
                              </p:par>
                            </p:childTnLst>
                          </p:cTn>
                        </p:par>
                        <p:par>
                          <p:cTn id="1020" fill="hold">
                            <p:stCondLst>
                              <p:cond delay="127000"/>
                            </p:stCondLst>
                            <p:childTnLst>
                              <p:par>
                                <p:cTn id="1021" presetID="22" presetClass="entr" presetSubtype="2" fill="hold" nodeType="afterEffect">
                                  <p:stCondLst>
                                    <p:cond delay="0"/>
                                  </p:stCondLst>
                                  <p:childTnLst>
                                    <p:set>
                                      <p:cBhvr>
                                        <p:cTn id="1022" dur="1" fill="hold">
                                          <p:stCondLst>
                                            <p:cond delay="0"/>
                                          </p:stCondLst>
                                        </p:cTn>
                                        <p:tgtEl>
                                          <p:spTgt spid="18511"/>
                                        </p:tgtEl>
                                        <p:attrNameLst>
                                          <p:attrName>style.visibility</p:attrName>
                                        </p:attrNameLst>
                                      </p:cBhvr>
                                      <p:to>
                                        <p:strVal val="visible"/>
                                      </p:to>
                                    </p:set>
                                    <p:animEffect transition="in" filter="wipe(right)">
                                      <p:cBhvr>
                                        <p:cTn id="1023" dur="30"/>
                                        <p:tgtEl>
                                          <p:spTgt spid="18511"/>
                                        </p:tgtEl>
                                      </p:cBhvr>
                                    </p:animEffect>
                                  </p:childTnLst>
                                </p:cTn>
                              </p:par>
                            </p:childTnLst>
                          </p:cTn>
                        </p:par>
                        <p:par>
                          <p:cTn id="1024" fill="hold">
                            <p:stCondLst>
                              <p:cond delay="127500"/>
                            </p:stCondLst>
                            <p:childTnLst>
                              <p:par>
                                <p:cTn id="1025" presetID="22" presetClass="entr" presetSubtype="2" fill="hold" nodeType="afterEffect">
                                  <p:stCondLst>
                                    <p:cond delay="0"/>
                                  </p:stCondLst>
                                  <p:childTnLst>
                                    <p:set>
                                      <p:cBhvr>
                                        <p:cTn id="1026" dur="1" fill="hold">
                                          <p:stCondLst>
                                            <p:cond delay="0"/>
                                          </p:stCondLst>
                                        </p:cTn>
                                        <p:tgtEl>
                                          <p:spTgt spid="18512"/>
                                        </p:tgtEl>
                                        <p:attrNameLst>
                                          <p:attrName>style.visibility</p:attrName>
                                        </p:attrNameLst>
                                      </p:cBhvr>
                                      <p:to>
                                        <p:strVal val="visible"/>
                                      </p:to>
                                    </p:set>
                                    <p:animEffect transition="in" filter="wipe(right)">
                                      <p:cBhvr>
                                        <p:cTn id="1027" dur="30"/>
                                        <p:tgtEl>
                                          <p:spTgt spid="18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直接连接符 19457"/>
          <p:cNvSpPr/>
          <p:nvPr/>
        </p:nvSpPr>
        <p:spPr>
          <a:xfrm>
            <a:off x="4576763" y="2548573"/>
            <a:ext cx="1519237" cy="1746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35" name="直接连接符 19458"/>
          <p:cNvSpPr/>
          <p:nvPr/>
        </p:nvSpPr>
        <p:spPr>
          <a:xfrm>
            <a:off x="7502525" y="5447348"/>
            <a:ext cx="1531938" cy="1746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36" name="矩形 19459"/>
          <p:cNvSpPr/>
          <p:nvPr/>
        </p:nvSpPr>
        <p:spPr>
          <a:xfrm>
            <a:off x="3175000" y="930910"/>
            <a:ext cx="1457325" cy="1446213"/>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37" name="直接连接符 19460"/>
          <p:cNvSpPr/>
          <p:nvPr/>
        </p:nvSpPr>
        <p:spPr>
          <a:xfrm>
            <a:off x="3175000" y="129286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38" name="直接连接符 19461"/>
          <p:cNvSpPr/>
          <p:nvPr/>
        </p:nvSpPr>
        <p:spPr>
          <a:xfrm>
            <a:off x="3175000" y="20151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39" name="直接连接符 19462"/>
          <p:cNvSpPr/>
          <p:nvPr/>
        </p:nvSpPr>
        <p:spPr>
          <a:xfrm>
            <a:off x="3175000" y="1653223"/>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0" name="直接连接符 19463"/>
          <p:cNvSpPr/>
          <p:nvPr/>
        </p:nvSpPr>
        <p:spPr>
          <a:xfrm>
            <a:off x="3538538"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1" name="直接连接符 19464"/>
          <p:cNvSpPr/>
          <p:nvPr/>
        </p:nvSpPr>
        <p:spPr>
          <a:xfrm>
            <a:off x="4267200" y="930910"/>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2" name="直接连接符 19465"/>
          <p:cNvSpPr/>
          <p:nvPr/>
        </p:nvSpPr>
        <p:spPr>
          <a:xfrm>
            <a:off x="3903663"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3" name="直接连接符 19466"/>
          <p:cNvSpPr/>
          <p:nvPr/>
        </p:nvSpPr>
        <p:spPr>
          <a:xfrm>
            <a:off x="3175000" y="111188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4" name="直接连接符 19467"/>
          <p:cNvSpPr/>
          <p:nvPr/>
        </p:nvSpPr>
        <p:spPr>
          <a:xfrm>
            <a:off x="3163888" y="146748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5" name="直接连接符 19468"/>
          <p:cNvSpPr/>
          <p:nvPr/>
        </p:nvSpPr>
        <p:spPr>
          <a:xfrm>
            <a:off x="3163888" y="18341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6" name="直接连接符 19469"/>
          <p:cNvSpPr/>
          <p:nvPr/>
        </p:nvSpPr>
        <p:spPr>
          <a:xfrm>
            <a:off x="3175000" y="21961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7" name="直接连接符 19470"/>
          <p:cNvSpPr/>
          <p:nvPr/>
        </p:nvSpPr>
        <p:spPr>
          <a:xfrm>
            <a:off x="3355975" y="930910"/>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8" name="直接连接符 19471"/>
          <p:cNvSpPr/>
          <p:nvPr/>
        </p:nvSpPr>
        <p:spPr>
          <a:xfrm>
            <a:off x="3721100"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9" name="直接连接符 19472"/>
          <p:cNvSpPr/>
          <p:nvPr/>
        </p:nvSpPr>
        <p:spPr>
          <a:xfrm>
            <a:off x="4102100"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0" name="直接连接符 19473"/>
          <p:cNvSpPr/>
          <p:nvPr/>
        </p:nvSpPr>
        <p:spPr>
          <a:xfrm>
            <a:off x="4449763"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75" name="直接连接符 19474"/>
          <p:cNvSpPr/>
          <p:nvPr/>
        </p:nvSpPr>
        <p:spPr>
          <a:xfrm flipH="1" flipV="1">
            <a:off x="3355975" y="10213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76" name="直接连接符 19475"/>
          <p:cNvSpPr/>
          <p:nvPr/>
        </p:nvSpPr>
        <p:spPr>
          <a:xfrm flipH="1">
            <a:off x="3265488" y="10213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53" name="直接连接符 19476"/>
          <p:cNvSpPr/>
          <p:nvPr/>
        </p:nvSpPr>
        <p:spPr>
          <a:xfrm>
            <a:off x="3265488" y="11118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78" name="直接连接符 19477"/>
          <p:cNvSpPr/>
          <p:nvPr/>
        </p:nvSpPr>
        <p:spPr>
          <a:xfrm>
            <a:off x="3355975" y="120237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79" name="直接连接符 19478"/>
          <p:cNvSpPr/>
          <p:nvPr/>
        </p:nvSpPr>
        <p:spPr>
          <a:xfrm rot="-5400000" flipH="1" flipV="1">
            <a:off x="3265488" y="138176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0" name="直接连接符 19479"/>
          <p:cNvSpPr/>
          <p:nvPr/>
        </p:nvSpPr>
        <p:spPr>
          <a:xfrm rot="-5400000" flipH="1">
            <a:off x="3262313" y="14690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1" name="直接连接符 19480"/>
          <p:cNvSpPr/>
          <p:nvPr/>
        </p:nvSpPr>
        <p:spPr>
          <a:xfrm rot="-5400000">
            <a:off x="3357563" y="14722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2" name="直接连接符 19481"/>
          <p:cNvSpPr/>
          <p:nvPr/>
        </p:nvSpPr>
        <p:spPr>
          <a:xfrm rot="-5400000">
            <a:off x="3538538" y="137541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3" name="直接连接符 19482"/>
          <p:cNvSpPr/>
          <p:nvPr/>
        </p:nvSpPr>
        <p:spPr>
          <a:xfrm rot="5400000" flipV="1">
            <a:off x="3630613" y="14722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4" name="直接连接符 19483"/>
          <p:cNvSpPr/>
          <p:nvPr/>
        </p:nvSpPr>
        <p:spPr>
          <a:xfrm rot="5400000">
            <a:off x="3630613" y="1650048"/>
            <a:ext cx="1778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5" name="直接连接符 19484"/>
          <p:cNvSpPr/>
          <p:nvPr/>
        </p:nvSpPr>
        <p:spPr>
          <a:xfrm rot="-5400000" flipH="1" flipV="1">
            <a:off x="3629025" y="174371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6" name="直接连接符 19485"/>
          <p:cNvSpPr/>
          <p:nvPr/>
        </p:nvSpPr>
        <p:spPr>
          <a:xfrm flipH="1">
            <a:off x="3446463" y="1834198"/>
            <a:ext cx="182562"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7" name="直接连接符 19486"/>
          <p:cNvSpPr/>
          <p:nvPr/>
        </p:nvSpPr>
        <p:spPr>
          <a:xfrm flipH="1" flipV="1">
            <a:off x="3355975" y="17452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8" name="直接连接符 19487"/>
          <p:cNvSpPr/>
          <p:nvPr/>
        </p:nvSpPr>
        <p:spPr>
          <a:xfrm flipH="1">
            <a:off x="3265488" y="17452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89" name="直接连接符 19488"/>
          <p:cNvSpPr/>
          <p:nvPr/>
        </p:nvSpPr>
        <p:spPr>
          <a:xfrm>
            <a:off x="3265488" y="18357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0" name="直接连接符 19489"/>
          <p:cNvSpPr/>
          <p:nvPr/>
        </p:nvSpPr>
        <p:spPr>
          <a:xfrm>
            <a:off x="3355975" y="192627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1" name="直接连接符 19490"/>
          <p:cNvSpPr/>
          <p:nvPr/>
        </p:nvSpPr>
        <p:spPr>
          <a:xfrm rot="-5400000" flipH="1" flipV="1">
            <a:off x="3267075" y="210566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2" name="直接连接符 19491"/>
          <p:cNvSpPr/>
          <p:nvPr/>
        </p:nvSpPr>
        <p:spPr>
          <a:xfrm rot="-5400000" flipH="1">
            <a:off x="3262313" y="21929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3" name="直接连接符 19492"/>
          <p:cNvSpPr/>
          <p:nvPr/>
        </p:nvSpPr>
        <p:spPr>
          <a:xfrm rot="-5400000">
            <a:off x="3357563" y="21961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4" name="直接连接符 19493"/>
          <p:cNvSpPr/>
          <p:nvPr/>
        </p:nvSpPr>
        <p:spPr>
          <a:xfrm rot="-5400000">
            <a:off x="3538538" y="210407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5" name="直接连接符 19494"/>
          <p:cNvSpPr/>
          <p:nvPr/>
        </p:nvSpPr>
        <p:spPr>
          <a:xfrm>
            <a:off x="3629025" y="21961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6" name="直接连接符 19495"/>
          <p:cNvSpPr/>
          <p:nvPr/>
        </p:nvSpPr>
        <p:spPr>
          <a:xfrm flipV="1">
            <a:off x="3721100" y="219456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7" name="直接连接符 19496"/>
          <p:cNvSpPr/>
          <p:nvPr/>
        </p:nvSpPr>
        <p:spPr>
          <a:xfrm flipH="1" flipV="1">
            <a:off x="3721100" y="210724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8" name="直接连接符 19497"/>
          <p:cNvSpPr/>
          <p:nvPr/>
        </p:nvSpPr>
        <p:spPr>
          <a:xfrm flipH="1" flipV="1">
            <a:off x="3719513" y="1926273"/>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99" name="直接连接符 19498"/>
          <p:cNvSpPr/>
          <p:nvPr/>
        </p:nvSpPr>
        <p:spPr>
          <a:xfrm flipV="1">
            <a:off x="3721100" y="1835785"/>
            <a:ext cx="80963"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0" name="直接连接符 19499"/>
          <p:cNvSpPr/>
          <p:nvPr/>
        </p:nvSpPr>
        <p:spPr>
          <a:xfrm flipV="1">
            <a:off x="3802063" y="1834198"/>
            <a:ext cx="192087"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1" name="直接连接符 19500"/>
          <p:cNvSpPr/>
          <p:nvPr/>
        </p:nvSpPr>
        <p:spPr>
          <a:xfrm>
            <a:off x="3994150" y="1835785"/>
            <a:ext cx="107950"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2" name="直接连接符 19501"/>
          <p:cNvSpPr/>
          <p:nvPr/>
        </p:nvSpPr>
        <p:spPr>
          <a:xfrm>
            <a:off x="4098925" y="192468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3" name="直接连接符 19502"/>
          <p:cNvSpPr/>
          <p:nvPr/>
        </p:nvSpPr>
        <p:spPr>
          <a:xfrm rot="-5400000" flipH="1" flipV="1">
            <a:off x="4008438" y="210407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4" name="直接连接符 19503"/>
          <p:cNvSpPr/>
          <p:nvPr/>
        </p:nvSpPr>
        <p:spPr>
          <a:xfrm rot="-5400000" flipH="1">
            <a:off x="4006850" y="219456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5" name="直接连接符 19504"/>
          <p:cNvSpPr/>
          <p:nvPr/>
        </p:nvSpPr>
        <p:spPr>
          <a:xfrm rot="-5400000">
            <a:off x="4098925" y="219456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6" name="直接连接符 19505"/>
          <p:cNvSpPr/>
          <p:nvPr/>
        </p:nvSpPr>
        <p:spPr>
          <a:xfrm rot="-5400000">
            <a:off x="4281488" y="210407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7" name="直接连接符 19506"/>
          <p:cNvSpPr/>
          <p:nvPr/>
        </p:nvSpPr>
        <p:spPr>
          <a:xfrm>
            <a:off x="4362450" y="21961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8" name="直接连接符 19507"/>
          <p:cNvSpPr/>
          <p:nvPr/>
        </p:nvSpPr>
        <p:spPr>
          <a:xfrm>
            <a:off x="4454525" y="2286635"/>
            <a:ext cx="1588"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09" name="直接连接符 19508"/>
          <p:cNvSpPr/>
          <p:nvPr/>
        </p:nvSpPr>
        <p:spPr>
          <a:xfrm flipH="1" flipV="1">
            <a:off x="4454525" y="210724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0" name="直接连接符 19509"/>
          <p:cNvSpPr/>
          <p:nvPr/>
        </p:nvSpPr>
        <p:spPr>
          <a:xfrm flipH="1" flipV="1">
            <a:off x="4452938" y="192468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1" name="直接连接符 19510"/>
          <p:cNvSpPr/>
          <p:nvPr/>
        </p:nvSpPr>
        <p:spPr>
          <a:xfrm flipV="1">
            <a:off x="4449763" y="1835785"/>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2" name="直接连接符 19511"/>
          <p:cNvSpPr/>
          <p:nvPr/>
        </p:nvSpPr>
        <p:spPr>
          <a:xfrm flipH="1" flipV="1">
            <a:off x="4454525" y="1745298"/>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3" name="直接连接符 19512"/>
          <p:cNvSpPr/>
          <p:nvPr/>
        </p:nvSpPr>
        <p:spPr>
          <a:xfrm flipH="1">
            <a:off x="4373563" y="1745298"/>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4" name="直接连接符 19513"/>
          <p:cNvSpPr/>
          <p:nvPr/>
        </p:nvSpPr>
        <p:spPr>
          <a:xfrm flipH="1">
            <a:off x="4191000" y="1834198"/>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5" name="直接连接符 19514"/>
          <p:cNvSpPr/>
          <p:nvPr/>
        </p:nvSpPr>
        <p:spPr>
          <a:xfrm flipH="1" flipV="1">
            <a:off x="4102100" y="174529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6" name="直接连接符 19515"/>
          <p:cNvSpPr/>
          <p:nvPr/>
        </p:nvSpPr>
        <p:spPr>
          <a:xfrm flipV="1">
            <a:off x="4102100" y="1564323"/>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7" name="直接连接符 19516"/>
          <p:cNvSpPr/>
          <p:nvPr/>
        </p:nvSpPr>
        <p:spPr>
          <a:xfrm rot="-5400000">
            <a:off x="4105275" y="147066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8" name="直接连接符 19517"/>
          <p:cNvSpPr/>
          <p:nvPr/>
        </p:nvSpPr>
        <p:spPr>
          <a:xfrm rot="-5400000">
            <a:off x="4287838" y="138017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19" name="直接连接符 19518"/>
          <p:cNvSpPr/>
          <p:nvPr/>
        </p:nvSpPr>
        <p:spPr>
          <a:xfrm>
            <a:off x="4368800" y="14722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0" name="直接连接符 19519"/>
          <p:cNvSpPr/>
          <p:nvPr/>
        </p:nvSpPr>
        <p:spPr>
          <a:xfrm flipV="1">
            <a:off x="4460875" y="147066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1" name="直接连接符 19520"/>
          <p:cNvSpPr/>
          <p:nvPr/>
        </p:nvSpPr>
        <p:spPr>
          <a:xfrm flipH="1" flipV="1">
            <a:off x="4460875" y="138334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2" name="直接连接符 19521"/>
          <p:cNvSpPr/>
          <p:nvPr/>
        </p:nvSpPr>
        <p:spPr>
          <a:xfrm flipH="1" flipV="1">
            <a:off x="4449763" y="120078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3" name="直接连接符 19522"/>
          <p:cNvSpPr/>
          <p:nvPr/>
        </p:nvSpPr>
        <p:spPr>
          <a:xfrm flipV="1">
            <a:off x="4456113" y="1111885"/>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4" name="直接连接符 19523"/>
          <p:cNvSpPr/>
          <p:nvPr/>
        </p:nvSpPr>
        <p:spPr>
          <a:xfrm flipH="1" flipV="1">
            <a:off x="4460875" y="1021398"/>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5" name="直接连接符 19524"/>
          <p:cNvSpPr/>
          <p:nvPr/>
        </p:nvSpPr>
        <p:spPr>
          <a:xfrm flipH="1">
            <a:off x="4379913" y="1021398"/>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6" name="直接连接符 19525"/>
          <p:cNvSpPr/>
          <p:nvPr/>
        </p:nvSpPr>
        <p:spPr>
          <a:xfrm flipH="1">
            <a:off x="4197350" y="1110298"/>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7" name="直接连接符 19526"/>
          <p:cNvSpPr/>
          <p:nvPr/>
        </p:nvSpPr>
        <p:spPr>
          <a:xfrm flipH="1" flipV="1">
            <a:off x="4108450" y="102139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8" name="直接连接符 19527"/>
          <p:cNvSpPr/>
          <p:nvPr/>
        </p:nvSpPr>
        <p:spPr>
          <a:xfrm flipH="1">
            <a:off x="4017963" y="10213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29" name="直接连接符 19528"/>
          <p:cNvSpPr/>
          <p:nvPr/>
        </p:nvSpPr>
        <p:spPr>
          <a:xfrm>
            <a:off x="4017963" y="11118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30" name="直接连接符 19529"/>
          <p:cNvSpPr/>
          <p:nvPr/>
        </p:nvSpPr>
        <p:spPr>
          <a:xfrm>
            <a:off x="4108450" y="120237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31" name="直接连接符 19530"/>
          <p:cNvSpPr/>
          <p:nvPr/>
        </p:nvSpPr>
        <p:spPr>
          <a:xfrm rot="-5400000" flipH="1" flipV="1">
            <a:off x="4019550" y="138176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32" name="直接连接符 19531"/>
          <p:cNvSpPr/>
          <p:nvPr/>
        </p:nvSpPr>
        <p:spPr>
          <a:xfrm flipH="1">
            <a:off x="3802063" y="1467485"/>
            <a:ext cx="2159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33" name="直接连接符 19532"/>
          <p:cNvSpPr/>
          <p:nvPr/>
        </p:nvSpPr>
        <p:spPr>
          <a:xfrm flipH="1" flipV="1">
            <a:off x="3732213" y="1383348"/>
            <a:ext cx="79375"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34" name="直接连接符 19533"/>
          <p:cNvSpPr/>
          <p:nvPr/>
        </p:nvSpPr>
        <p:spPr>
          <a:xfrm flipH="1" flipV="1">
            <a:off x="3721100" y="1200785"/>
            <a:ext cx="1588"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35" name="直接连接符 19534"/>
          <p:cNvSpPr/>
          <p:nvPr/>
        </p:nvSpPr>
        <p:spPr>
          <a:xfrm flipV="1">
            <a:off x="3727450" y="1111885"/>
            <a:ext cx="8413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36" name="直接连接符 19535"/>
          <p:cNvSpPr/>
          <p:nvPr/>
        </p:nvSpPr>
        <p:spPr>
          <a:xfrm flipH="1" flipV="1">
            <a:off x="3732213" y="1021398"/>
            <a:ext cx="79375"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37" name="直接连接符 19536"/>
          <p:cNvSpPr/>
          <p:nvPr/>
        </p:nvSpPr>
        <p:spPr>
          <a:xfrm flipH="1">
            <a:off x="3649663" y="1021398"/>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38" name="直接连接符 19537"/>
          <p:cNvSpPr/>
          <p:nvPr/>
        </p:nvSpPr>
        <p:spPr>
          <a:xfrm flipH="1">
            <a:off x="3446463" y="1110298"/>
            <a:ext cx="20320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15" name="矩形 19538"/>
          <p:cNvSpPr/>
          <p:nvPr/>
        </p:nvSpPr>
        <p:spPr>
          <a:xfrm>
            <a:off x="4638675" y="930910"/>
            <a:ext cx="1457325" cy="1446213"/>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16" name="直接连接符 19539"/>
          <p:cNvSpPr/>
          <p:nvPr/>
        </p:nvSpPr>
        <p:spPr>
          <a:xfrm>
            <a:off x="4638675" y="129286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17" name="直接连接符 19540"/>
          <p:cNvSpPr/>
          <p:nvPr/>
        </p:nvSpPr>
        <p:spPr>
          <a:xfrm>
            <a:off x="4638675" y="20151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18" name="直接连接符 19541"/>
          <p:cNvSpPr/>
          <p:nvPr/>
        </p:nvSpPr>
        <p:spPr>
          <a:xfrm>
            <a:off x="4638675" y="1653223"/>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19" name="直接连接符 19542"/>
          <p:cNvSpPr/>
          <p:nvPr/>
        </p:nvSpPr>
        <p:spPr>
          <a:xfrm>
            <a:off x="5002213"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0" name="直接连接符 19543"/>
          <p:cNvSpPr/>
          <p:nvPr/>
        </p:nvSpPr>
        <p:spPr>
          <a:xfrm>
            <a:off x="5730875" y="930910"/>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1" name="直接连接符 19544"/>
          <p:cNvSpPr/>
          <p:nvPr/>
        </p:nvSpPr>
        <p:spPr>
          <a:xfrm>
            <a:off x="5367338"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2" name="直接连接符 19545"/>
          <p:cNvSpPr/>
          <p:nvPr/>
        </p:nvSpPr>
        <p:spPr>
          <a:xfrm>
            <a:off x="4638675" y="111188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3" name="直接连接符 19546"/>
          <p:cNvSpPr/>
          <p:nvPr/>
        </p:nvSpPr>
        <p:spPr>
          <a:xfrm>
            <a:off x="4627563" y="146748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4" name="直接连接符 19547"/>
          <p:cNvSpPr/>
          <p:nvPr/>
        </p:nvSpPr>
        <p:spPr>
          <a:xfrm>
            <a:off x="4627563" y="18341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5" name="直接连接符 19548"/>
          <p:cNvSpPr/>
          <p:nvPr/>
        </p:nvSpPr>
        <p:spPr>
          <a:xfrm>
            <a:off x="4638675" y="21961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6" name="直接连接符 19549"/>
          <p:cNvSpPr/>
          <p:nvPr/>
        </p:nvSpPr>
        <p:spPr>
          <a:xfrm>
            <a:off x="4819650" y="930910"/>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7" name="直接连接符 19550"/>
          <p:cNvSpPr/>
          <p:nvPr/>
        </p:nvSpPr>
        <p:spPr>
          <a:xfrm>
            <a:off x="5184775"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8" name="直接连接符 19551"/>
          <p:cNvSpPr/>
          <p:nvPr/>
        </p:nvSpPr>
        <p:spPr>
          <a:xfrm>
            <a:off x="5565775"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29" name="直接连接符 19552"/>
          <p:cNvSpPr/>
          <p:nvPr/>
        </p:nvSpPr>
        <p:spPr>
          <a:xfrm>
            <a:off x="5913438" y="93091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4" name="直接连接符 19553"/>
          <p:cNvSpPr/>
          <p:nvPr/>
        </p:nvSpPr>
        <p:spPr>
          <a:xfrm flipH="1" flipV="1">
            <a:off x="4819650" y="10213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5" name="直接连接符 19554"/>
          <p:cNvSpPr/>
          <p:nvPr/>
        </p:nvSpPr>
        <p:spPr>
          <a:xfrm flipH="1">
            <a:off x="4729163" y="10213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6" name="直接连接符 19555"/>
          <p:cNvSpPr/>
          <p:nvPr/>
        </p:nvSpPr>
        <p:spPr>
          <a:xfrm>
            <a:off x="4729163" y="11118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7" name="直接连接符 19556"/>
          <p:cNvSpPr/>
          <p:nvPr/>
        </p:nvSpPr>
        <p:spPr>
          <a:xfrm>
            <a:off x="4819650" y="120237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8" name="直接连接符 19557"/>
          <p:cNvSpPr/>
          <p:nvPr/>
        </p:nvSpPr>
        <p:spPr>
          <a:xfrm rot="-5400000" flipH="1" flipV="1">
            <a:off x="4729163" y="138176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9" name="直接连接符 19558"/>
          <p:cNvSpPr/>
          <p:nvPr/>
        </p:nvSpPr>
        <p:spPr>
          <a:xfrm rot="-5400000" flipH="1">
            <a:off x="4725988" y="14690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0" name="直接连接符 19559"/>
          <p:cNvSpPr/>
          <p:nvPr/>
        </p:nvSpPr>
        <p:spPr>
          <a:xfrm rot="-5400000">
            <a:off x="4821238" y="14722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1" name="直接连接符 19560"/>
          <p:cNvSpPr/>
          <p:nvPr/>
        </p:nvSpPr>
        <p:spPr>
          <a:xfrm rot="-5400000">
            <a:off x="5002213" y="137541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2" name="直接连接符 19561"/>
          <p:cNvSpPr/>
          <p:nvPr/>
        </p:nvSpPr>
        <p:spPr>
          <a:xfrm rot="5400000" flipV="1">
            <a:off x="5094288" y="14722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3" name="直接连接符 19562"/>
          <p:cNvSpPr/>
          <p:nvPr/>
        </p:nvSpPr>
        <p:spPr>
          <a:xfrm rot="5400000">
            <a:off x="5094288" y="1650048"/>
            <a:ext cx="1778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4" name="直接连接符 19563"/>
          <p:cNvSpPr/>
          <p:nvPr/>
        </p:nvSpPr>
        <p:spPr>
          <a:xfrm rot="-5400000" flipH="1" flipV="1">
            <a:off x="5092700" y="174371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5" name="直接连接符 19564"/>
          <p:cNvSpPr/>
          <p:nvPr/>
        </p:nvSpPr>
        <p:spPr>
          <a:xfrm flipH="1">
            <a:off x="4910138" y="1834198"/>
            <a:ext cx="182562"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6" name="直接连接符 19565"/>
          <p:cNvSpPr/>
          <p:nvPr/>
        </p:nvSpPr>
        <p:spPr>
          <a:xfrm flipH="1" flipV="1">
            <a:off x="4819650" y="17452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7" name="直接连接符 19566"/>
          <p:cNvSpPr/>
          <p:nvPr/>
        </p:nvSpPr>
        <p:spPr>
          <a:xfrm flipH="1">
            <a:off x="4729163" y="17452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8" name="直接连接符 19567"/>
          <p:cNvSpPr/>
          <p:nvPr/>
        </p:nvSpPr>
        <p:spPr>
          <a:xfrm>
            <a:off x="4729163" y="18357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69" name="直接连接符 19568"/>
          <p:cNvSpPr/>
          <p:nvPr/>
        </p:nvSpPr>
        <p:spPr>
          <a:xfrm>
            <a:off x="4819650" y="192627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0" name="直接连接符 19569"/>
          <p:cNvSpPr/>
          <p:nvPr/>
        </p:nvSpPr>
        <p:spPr>
          <a:xfrm rot="-5400000" flipH="1" flipV="1">
            <a:off x="4730750" y="210566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1" name="直接连接符 19570"/>
          <p:cNvSpPr/>
          <p:nvPr/>
        </p:nvSpPr>
        <p:spPr>
          <a:xfrm rot="5400000">
            <a:off x="4632325" y="2099310"/>
            <a:ext cx="0" cy="1936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2" name="直接连接符 19571"/>
          <p:cNvSpPr/>
          <p:nvPr/>
        </p:nvSpPr>
        <p:spPr>
          <a:xfrm rot="-5400000">
            <a:off x="4821238" y="21961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3" name="直接连接符 19572"/>
          <p:cNvSpPr/>
          <p:nvPr/>
        </p:nvSpPr>
        <p:spPr>
          <a:xfrm rot="-5400000">
            <a:off x="5002213" y="210407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4" name="直接连接符 19573"/>
          <p:cNvSpPr/>
          <p:nvPr/>
        </p:nvSpPr>
        <p:spPr>
          <a:xfrm>
            <a:off x="5092700" y="21961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5" name="直接连接符 19574"/>
          <p:cNvSpPr/>
          <p:nvPr/>
        </p:nvSpPr>
        <p:spPr>
          <a:xfrm flipV="1">
            <a:off x="5184775" y="219456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6" name="直接连接符 19575"/>
          <p:cNvSpPr/>
          <p:nvPr/>
        </p:nvSpPr>
        <p:spPr>
          <a:xfrm flipH="1" flipV="1">
            <a:off x="5184775" y="210724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7" name="直接连接符 19576"/>
          <p:cNvSpPr/>
          <p:nvPr/>
        </p:nvSpPr>
        <p:spPr>
          <a:xfrm flipH="1" flipV="1">
            <a:off x="5183188" y="1926273"/>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8" name="直接连接符 19577"/>
          <p:cNvSpPr/>
          <p:nvPr/>
        </p:nvSpPr>
        <p:spPr>
          <a:xfrm flipV="1">
            <a:off x="5184775" y="1835785"/>
            <a:ext cx="80963"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79" name="直接连接符 19578"/>
          <p:cNvSpPr/>
          <p:nvPr/>
        </p:nvSpPr>
        <p:spPr>
          <a:xfrm flipV="1">
            <a:off x="5265738" y="1834198"/>
            <a:ext cx="192087"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0" name="直接连接符 19579"/>
          <p:cNvSpPr/>
          <p:nvPr/>
        </p:nvSpPr>
        <p:spPr>
          <a:xfrm>
            <a:off x="5457825" y="1835785"/>
            <a:ext cx="107950"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1" name="直接连接符 19580"/>
          <p:cNvSpPr/>
          <p:nvPr/>
        </p:nvSpPr>
        <p:spPr>
          <a:xfrm>
            <a:off x="5562600" y="192468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2" name="直接连接符 19581"/>
          <p:cNvSpPr/>
          <p:nvPr/>
        </p:nvSpPr>
        <p:spPr>
          <a:xfrm rot="-5400000" flipH="1" flipV="1">
            <a:off x="5472113" y="210407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3" name="直接连接符 19582"/>
          <p:cNvSpPr/>
          <p:nvPr/>
        </p:nvSpPr>
        <p:spPr>
          <a:xfrm rot="-5400000" flipH="1">
            <a:off x="5470525" y="219456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4" name="直接连接符 19583"/>
          <p:cNvSpPr/>
          <p:nvPr/>
        </p:nvSpPr>
        <p:spPr>
          <a:xfrm rot="-5400000">
            <a:off x="5561013" y="21929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5" name="直接连接符 19584"/>
          <p:cNvSpPr/>
          <p:nvPr/>
        </p:nvSpPr>
        <p:spPr>
          <a:xfrm rot="-5400000">
            <a:off x="5745163" y="2104073"/>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6" name="直接连接符 19585"/>
          <p:cNvSpPr/>
          <p:nvPr/>
        </p:nvSpPr>
        <p:spPr>
          <a:xfrm>
            <a:off x="5826125" y="21961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7" name="直接连接符 19586"/>
          <p:cNvSpPr/>
          <p:nvPr/>
        </p:nvSpPr>
        <p:spPr>
          <a:xfrm flipV="1">
            <a:off x="5918200" y="219456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8" name="直接连接符 19587"/>
          <p:cNvSpPr/>
          <p:nvPr/>
        </p:nvSpPr>
        <p:spPr>
          <a:xfrm flipH="1" flipV="1">
            <a:off x="5918200" y="210724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89" name="直接连接符 19588"/>
          <p:cNvSpPr/>
          <p:nvPr/>
        </p:nvSpPr>
        <p:spPr>
          <a:xfrm flipH="1" flipV="1">
            <a:off x="5916613" y="192468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0" name="直接连接符 19589"/>
          <p:cNvSpPr/>
          <p:nvPr/>
        </p:nvSpPr>
        <p:spPr>
          <a:xfrm flipV="1">
            <a:off x="5913438" y="1835785"/>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1" name="直接连接符 19590"/>
          <p:cNvSpPr/>
          <p:nvPr/>
        </p:nvSpPr>
        <p:spPr>
          <a:xfrm flipH="1" flipV="1">
            <a:off x="5918200" y="1745298"/>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2" name="直接连接符 19591"/>
          <p:cNvSpPr/>
          <p:nvPr/>
        </p:nvSpPr>
        <p:spPr>
          <a:xfrm flipH="1">
            <a:off x="5837238" y="1745298"/>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3" name="直接连接符 19592"/>
          <p:cNvSpPr/>
          <p:nvPr/>
        </p:nvSpPr>
        <p:spPr>
          <a:xfrm flipH="1">
            <a:off x="5653088" y="1834198"/>
            <a:ext cx="18415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4" name="直接连接符 19593"/>
          <p:cNvSpPr/>
          <p:nvPr/>
        </p:nvSpPr>
        <p:spPr>
          <a:xfrm flipH="1" flipV="1">
            <a:off x="5565775" y="1745298"/>
            <a:ext cx="8731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5" name="直接连接符 19594"/>
          <p:cNvSpPr/>
          <p:nvPr/>
        </p:nvSpPr>
        <p:spPr>
          <a:xfrm flipV="1">
            <a:off x="5565775" y="1564323"/>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6" name="直接连接符 19595"/>
          <p:cNvSpPr/>
          <p:nvPr/>
        </p:nvSpPr>
        <p:spPr>
          <a:xfrm rot="-5400000">
            <a:off x="5568950" y="147066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7" name="直接连接符 19596"/>
          <p:cNvSpPr/>
          <p:nvPr/>
        </p:nvSpPr>
        <p:spPr>
          <a:xfrm rot="-5400000">
            <a:off x="5751513" y="138017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8" name="直接连接符 19597"/>
          <p:cNvSpPr/>
          <p:nvPr/>
        </p:nvSpPr>
        <p:spPr>
          <a:xfrm>
            <a:off x="5832475" y="14722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99" name="直接连接符 19598"/>
          <p:cNvSpPr/>
          <p:nvPr/>
        </p:nvSpPr>
        <p:spPr>
          <a:xfrm flipV="1">
            <a:off x="5924550" y="147066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0" name="直接连接符 19599"/>
          <p:cNvSpPr/>
          <p:nvPr/>
        </p:nvSpPr>
        <p:spPr>
          <a:xfrm flipH="1" flipV="1">
            <a:off x="5924550" y="138334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1" name="直接连接符 19600"/>
          <p:cNvSpPr/>
          <p:nvPr/>
        </p:nvSpPr>
        <p:spPr>
          <a:xfrm flipH="1" flipV="1">
            <a:off x="5913438" y="120078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2" name="直接连接符 19601"/>
          <p:cNvSpPr/>
          <p:nvPr/>
        </p:nvSpPr>
        <p:spPr>
          <a:xfrm flipV="1">
            <a:off x="5919788" y="1111885"/>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3" name="直接连接符 19602"/>
          <p:cNvSpPr/>
          <p:nvPr/>
        </p:nvSpPr>
        <p:spPr>
          <a:xfrm flipH="1" flipV="1">
            <a:off x="5924550" y="1021398"/>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4" name="直接连接符 19603"/>
          <p:cNvSpPr/>
          <p:nvPr/>
        </p:nvSpPr>
        <p:spPr>
          <a:xfrm flipH="1">
            <a:off x="5843588" y="1021398"/>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5" name="直接连接符 19604"/>
          <p:cNvSpPr/>
          <p:nvPr/>
        </p:nvSpPr>
        <p:spPr>
          <a:xfrm flipH="1">
            <a:off x="5661025" y="1110298"/>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6" name="直接连接符 19605"/>
          <p:cNvSpPr/>
          <p:nvPr/>
        </p:nvSpPr>
        <p:spPr>
          <a:xfrm flipH="1" flipV="1">
            <a:off x="5572125" y="102139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7" name="直接连接符 19606"/>
          <p:cNvSpPr/>
          <p:nvPr/>
        </p:nvSpPr>
        <p:spPr>
          <a:xfrm flipH="1">
            <a:off x="5481638" y="10213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8" name="直接连接符 19607"/>
          <p:cNvSpPr/>
          <p:nvPr/>
        </p:nvSpPr>
        <p:spPr>
          <a:xfrm>
            <a:off x="5481638" y="11118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09" name="直接连接符 19608"/>
          <p:cNvSpPr/>
          <p:nvPr/>
        </p:nvSpPr>
        <p:spPr>
          <a:xfrm>
            <a:off x="5572125" y="120237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10" name="直接连接符 19609"/>
          <p:cNvSpPr/>
          <p:nvPr/>
        </p:nvSpPr>
        <p:spPr>
          <a:xfrm rot="-5400000" flipH="1" flipV="1">
            <a:off x="5483225" y="138176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11" name="直接连接符 19610"/>
          <p:cNvSpPr/>
          <p:nvPr/>
        </p:nvSpPr>
        <p:spPr>
          <a:xfrm flipH="1">
            <a:off x="5265738" y="1467485"/>
            <a:ext cx="2159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12" name="直接连接符 19611"/>
          <p:cNvSpPr/>
          <p:nvPr/>
        </p:nvSpPr>
        <p:spPr>
          <a:xfrm flipH="1" flipV="1">
            <a:off x="5195888" y="1383348"/>
            <a:ext cx="79375"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13" name="直接连接符 19612"/>
          <p:cNvSpPr/>
          <p:nvPr/>
        </p:nvSpPr>
        <p:spPr>
          <a:xfrm flipH="1" flipV="1">
            <a:off x="5184775" y="1200785"/>
            <a:ext cx="1588"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14" name="直接连接符 19613"/>
          <p:cNvSpPr/>
          <p:nvPr/>
        </p:nvSpPr>
        <p:spPr>
          <a:xfrm flipV="1">
            <a:off x="5191125" y="1111885"/>
            <a:ext cx="8413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15" name="直接连接符 19614"/>
          <p:cNvSpPr/>
          <p:nvPr/>
        </p:nvSpPr>
        <p:spPr>
          <a:xfrm flipH="1" flipV="1">
            <a:off x="5195888" y="1021398"/>
            <a:ext cx="79375"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16" name="直接连接符 19615"/>
          <p:cNvSpPr/>
          <p:nvPr/>
        </p:nvSpPr>
        <p:spPr>
          <a:xfrm flipH="1">
            <a:off x="5113338" y="1021398"/>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17" name="直接连接符 19616"/>
          <p:cNvSpPr/>
          <p:nvPr/>
        </p:nvSpPr>
        <p:spPr>
          <a:xfrm flipH="1">
            <a:off x="4910138" y="1110298"/>
            <a:ext cx="20320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94" name="矩形 19617"/>
          <p:cNvSpPr/>
          <p:nvPr/>
        </p:nvSpPr>
        <p:spPr>
          <a:xfrm>
            <a:off x="3173413" y="2373948"/>
            <a:ext cx="1457325" cy="1446212"/>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95" name="直接连接符 19618"/>
          <p:cNvSpPr/>
          <p:nvPr/>
        </p:nvSpPr>
        <p:spPr>
          <a:xfrm>
            <a:off x="3173413" y="27358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96" name="直接连接符 19619"/>
          <p:cNvSpPr/>
          <p:nvPr/>
        </p:nvSpPr>
        <p:spPr>
          <a:xfrm>
            <a:off x="3173413" y="34597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97" name="直接连接符 19620"/>
          <p:cNvSpPr/>
          <p:nvPr/>
        </p:nvSpPr>
        <p:spPr>
          <a:xfrm>
            <a:off x="3173413" y="30978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98" name="直接连接符 19621"/>
          <p:cNvSpPr/>
          <p:nvPr/>
        </p:nvSpPr>
        <p:spPr>
          <a:xfrm>
            <a:off x="3536950" y="237394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599" name="直接连接符 19622"/>
          <p:cNvSpPr/>
          <p:nvPr/>
        </p:nvSpPr>
        <p:spPr>
          <a:xfrm>
            <a:off x="4265613" y="2373948"/>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0" name="直接连接符 19623"/>
          <p:cNvSpPr/>
          <p:nvPr/>
        </p:nvSpPr>
        <p:spPr>
          <a:xfrm>
            <a:off x="3902075" y="237394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1" name="直接连接符 19624"/>
          <p:cNvSpPr/>
          <p:nvPr/>
        </p:nvSpPr>
        <p:spPr>
          <a:xfrm>
            <a:off x="3173413" y="2554923"/>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2" name="直接连接符 19625"/>
          <p:cNvSpPr/>
          <p:nvPr/>
        </p:nvSpPr>
        <p:spPr>
          <a:xfrm>
            <a:off x="3162300" y="291211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3" name="直接连接符 19626"/>
          <p:cNvSpPr/>
          <p:nvPr/>
        </p:nvSpPr>
        <p:spPr>
          <a:xfrm>
            <a:off x="3162300" y="327723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4" name="直接连接符 19627"/>
          <p:cNvSpPr/>
          <p:nvPr/>
        </p:nvSpPr>
        <p:spPr>
          <a:xfrm>
            <a:off x="3173413" y="363918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5" name="直接连接符 19628"/>
          <p:cNvSpPr/>
          <p:nvPr/>
        </p:nvSpPr>
        <p:spPr>
          <a:xfrm>
            <a:off x="3354388" y="2373948"/>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6" name="直接连接符 19629"/>
          <p:cNvSpPr/>
          <p:nvPr/>
        </p:nvSpPr>
        <p:spPr>
          <a:xfrm>
            <a:off x="3719513" y="237394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7" name="直接连接符 19630"/>
          <p:cNvSpPr/>
          <p:nvPr/>
        </p:nvSpPr>
        <p:spPr>
          <a:xfrm>
            <a:off x="4100513" y="237394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08" name="直接连接符 19631"/>
          <p:cNvSpPr/>
          <p:nvPr/>
        </p:nvSpPr>
        <p:spPr>
          <a:xfrm>
            <a:off x="4440238" y="2380298"/>
            <a:ext cx="15875" cy="1431925"/>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3" name="直接连接符 19632"/>
          <p:cNvSpPr/>
          <p:nvPr/>
        </p:nvSpPr>
        <p:spPr>
          <a:xfrm flipH="1" flipV="1">
            <a:off x="3354388" y="24644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4" name="直接连接符 19633"/>
          <p:cNvSpPr/>
          <p:nvPr/>
        </p:nvSpPr>
        <p:spPr>
          <a:xfrm flipH="1">
            <a:off x="3263900" y="246443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5" name="直接连接符 19634"/>
          <p:cNvSpPr/>
          <p:nvPr/>
        </p:nvSpPr>
        <p:spPr>
          <a:xfrm>
            <a:off x="3263900" y="25549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6" name="直接连接符 19635"/>
          <p:cNvSpPr/>
          <p:nvPr/>
        </p:nvSpPr>
        <p:spPr>
          <a:xfrm>
            <a:off x="3354388" y="264541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7" name="直接连接符 19636"/>
          <p:cNvSpPr/>
          <p:nvPr/>
        </p:nvSpPr>
        <p:spPr>
          <a:xfrm rot="-5400000" flipH="1" flipV="1">
            <a:off x="3263900" y="282479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8" name="直接连接符 19637"/>
          <p:cNvSpPr/>
          <p:nvPr/>
        </p:nvSpPr>
        <p:spPr>
          <a:xfrm rot="-5400000" flipH="1">
            <a:off x="3262313" y="29136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9" name="直接连接符 19638"/>
          <p:cNvSpPr/>
          <p:nvPr/>
        </p:nvSpPr>
        <p:spPr>
          <a:xfrm rot="-5400000">
            <a:off x="3355975" y="291528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0" name="直接连接符 19639"/>
          <p:cNvSpPr/>
          <p:nvPr/>
        </p:nvSpPr>
        <p:spPr>
          <a:xfrm rot="-5400000">
            <a:off x="3536950" y="282003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1" name="直接连接符 19640"/>
          <p:cNvSpPr/>
          <p:nvPr/>
        </p:nvSpPr>
        <p:spPr>
          <a:xfrm rot="5400000" flipV="1">
            <a:off x="3629025" y="291528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2" name="直接连接符 19641"/>
          <p:cNvSpPr/>
          <p:nvPr/>
        </p:nvSpPr>
        <p:spPr>
          <a:xfrm rot="5400000">
            <a:off x="3629025" y="3093085"/>
            <a:ext cx="177800"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3" name="直接连接符 19642"/>
          <p:cNvSpPr/>
          <p:nvPr/>
        </p:nvSpPr>
        <p:spPr>
          <a:xfrm rot="-5400000" flipH="1" flipV="1">
            <a:off x="3627438" y="318674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4" name="直接连接符 19643"/>
          <p:cNvSpPr/>
          <p:nvPr/>
        </p:nvSpPr>
        <p:spPr>
          <a:xfrm flipH="1">
            <a:off x="3444875" y="3277235"/>
            <a:ext cx="182563"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5" name="直接连接符 19644"/>
          <p:cNvSpPr/>
          <p:nvPr/>
        </p:nvSpPr>
        <p:spPr>
          <a:xfrm flipH="1" flipV="1">
            <a:off x="3354388" y="31883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6" name="直接连接符 19645"/>
          <p:cNvSpPr/>
          <p:nvPr/>
        </p:nvSpPr>
        <p:spPr>
          <a:xfrm flipH="1">
            <a:off x="3263900" y="318833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7" name="直接连接符 19646"/>
          <p:cNvSpPr/>
          <p:nvPr/>
        </p:nvSpPr>
        <p:spPr>
          <a:xfrm>
            <a:off x="3263900" y="32788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8" name="直接连接符 19647"/>
          <p:cNvSpPr/>
          <p:nvPr/>
        </p:nvSpPr>
        <p:spPr>
          <a:xfrm>
            <a:off x="3354388" y="336931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49" name="直接连接符 19648"/>
          <p:cNvSpPr/>
          <p:nvPr/>
        </p:nvSpPr>
        <p:spPr>
          <a:xfrm rot="-5400000" flipH="1" flipV="1">
            <a:off x="3265488" y="354869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0" name="直接连接符 19649"/>
          <p:cNvSpPr/>
          <p:nvPr/>
        </p:nvSpPr>
        <p:spPr>
          <a:xfrm rot="-5400000" flipH="1">
            <a:off x="3262313" y="36375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1" name="直接连接符 19650"/>
          <p:cNvSpPr/>
          <p:nvPr/>
        </p:nvSpPr>
        <p:spPr>
          <a:xfrm rot="-5400000">
            <a:off x="3355975" y="363918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2" name="直接连接符 19651"/>
          <p:cNvSpPr/>
          <p:nvPr/>
        </p:nvSpPr>
        <p:spPr>
          <a:xfrm rot="-5400000">
            <a:off x="3536950" y="355028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3" name="直接连接符 19652"/>
          <p:cNvSpPr/>
          <p:nvPr/>
        </p:nvSpPr>
        <p:spPr>
          <a:xfrm>
            <a:off x="3627438" y="3640773"/>
            <a:ext cx="9048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4" name="直接连接符 19653"/>
          <p:cNvSpPr/>
          <p:nvPr/>
        </p:nvSpPr>
        <p:spPr>
          <a:xfrm flipV="1">
            <a:off x="3719513" y="363759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5" name="直接连接符 19654"/>
          <p:cNvSpPr/>
          <p:nvPr/>
        </p:nvSpPr>
        <p:spPr>
          <a:xfrm flipH="1" flipV="1">
            <a:off x="3719513" y="355028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6" name="直接连接符 19655"/>
          <p:cNvSpPr/>
          <p:nvPr/>
        </p:nvSpPr>
        <p:spPr>
          <a:xfrm flipH="1" flipV="1">
            <a:off x="3717925" y="3369310"/>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7" name="直接连接符 19656"/>
          <p:cNvSpPr/>
          <p:nvPr/>
        </p:nvSpPr>
        <p:spPr>
          <a:xfrm flipV="1">
            <a:off x="3719513" y="3278823"/>
            <a:ext cx="80962"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8" name="直接连接符 19657"/>
          <p:cNvSpPr/>
          <p:nvPr/>
        </p:nvSpPr>
        <p:spPr>
          <a:xfrm flipV="1">
            <a:off x="3800475" y="3277235"/>
            <a:ext cx="19208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59" name="直接连接符 19658"/>
          <p:cNvSpPr/>
          <p:nvPr/>
        </p:nvSpPr>
        <p:spPr>
          <a:xfrm>
            <a:off x="3992563" y="3278823"/>
            <a:ext cx="107950"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0" name="直接连接符 19659"/>
          <p:cNvSpPr/>
          <p:nvPr/>
        </p:nvSpPr>
        <p:spPr>
          <a:xfrm>
            <a:off x="4097338" y="3367723"/>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1" name="直接连接符 19660"/>
          <p:cNvSpPr/>
          <p:nvPr/>
        </p:nvSpPr>
        <p:spPr>
          <a:xfrm rot="-5400000" flipH="1" flipV="1">
            <a:off x="4002088" y="35455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2" name="直接连接符 19661"/>
          <p:cNvSpPr/>
          <p:nvPr/>
        </p:nvSpPr>
        <p:spPr>
          <a:xfrm rot="-5400000" flipH="1">
            <a:off x="4000500" y="363283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3" name="直接连接符 19662"/>
          <p:cNvSpPr/>
          <p:nvPr/>
        </p:nvSpPr>
        <p:spPr>
          <a:xfrm rot="-5400000">
            <a:off x="4097338" y="36391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4" name="直接连接符 19663"/>
          <p:cNvSpPr/>
          <p:nvPr/>
        </p:nvSpPr>
        <p:spPr>
          <a:xfrm rot="-5400000">
            <a:off x="4279900" y="3547110"/>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5" name="直接连接符 19664"/>
          <p:cNvSpPr/>
          <p:nvPr/>
        </p:nvSpPr>
        <p:spPr>
          <a:xfrm>
            <a:off x="4360863" y="36391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6" name="直接连接符 19665"/>
          <p:cNvSpPr/>
          <p:nvPr/>
        </p:nvSpPr>
        <p:spPr>
          <a:xfrm flipV="1">
            <a:off x="4452938" y="363759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7" name="直接连接符 19666"/>
          <p:cNvSpPr/>
          <p:nvPr/>
        </p:nvSpPr>
        <p:spPr>
          <a:xfrm flipH="1" flipV="1">
            <a:off x="4452938" y="355028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8" name="直接连接符 19667"/>
          <p:cNvSpPr/>
          <p:nvPr/>
        </p:nvSpPr>
        <p:spPr>
          <a:xfrm flipH="1" flipV="1">
            <a:off x="4451350" y="3367723"/>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69" name="直接连接符 19668"/>
          <p:cNvSpPr/>
          <p:nvPr/>
        </p:nvSpPr>
        <p:spPr>
          <a:xfrm flipV="1">
            <a:off x="4448175" y="3278823"/>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0" name="直接连接符 19669"/>
          <p:cNvSpPr/>
          <p:nvPr/>
        </p:nvSpPr>
        <p:spPr>
          <a:xfrm flipH="1" flipV="1">
            <a:off x="4452938" y="3188335"/>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1" name="直接连接符 19670"/>
          <p:cNvSpPr/>
          <p:nvPr/>
        </p:nvSpPr>
        <p:spPr>
          <a:xfrm flipH="1">
            <a:off x="4371975" y="3188335"/>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2" name="直接连接符 19671"/>
          <p:cNvSpPr/>
          <p:nvPr/>
        </p:nvSpPr>
        <p:spPr>
          <a:xfrm flipH="1">
            <a:off x="4187825" y="3277235"/>
            <a:ext cx="1841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3" name="直接连接符 19672"/>
          <p:cNvSpPr/>
          <p:nvPr/>
        </p:nvSpPr>
        <p:spPr>
          <a:xfrm flipH="1" flipV="1">
            <a:off x="4100513" y="3188335"/>
            <a:ext cx="8731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4" name="直接连接符 19673"/>
          <p:cNvSpPr/>
          <p:nvPr/>
        </p:nvSpPr>
        <p:spPr>
          <a:xfrm flipV="1">
            <a:off x="4100513" y="300736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5" name="直接连接符 19674"/>
          <p:cNvSpPr/>
          <p:nvPr/>
        </p:nvSpPr>
        <p:spPr>
          <a:xfrm rot="-5400000">
            <a:off x="4098925" y="290893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6" name="直接连接符 19675"/>
          <p:cNvSpPr/>
          <p:nvPr/>
        </p:nvSpPr>
        <p:spPr>
          <a:xfrm rot="-5400000">
            <a:off x="4284663" y="282162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7" name="直接连接符 19676"/>
          <p:cNvSpPr/>
          <p:nvPr/>
        </p:nvSpPr>
        <p:spPr>
          <a:xfrm>
            <a:off x="4367213" y="29152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8" name="直接连接符 19677"/>
          <p:cNvSpPr/>
          <p:nvPr/>
        </p:nvSpPr>
        <p:spPr>
          <a:xfrm flipV="1">
            <a:off x="4459288" y="291369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79" name="直接连接符 19678"/>
          <p:cNvSpPr/>
          <p:nvPr/>
        </p:nvSpPr>
        <p:spPr>
          <a:xfrm flipH="1" flipV="1">
            <a:off x="4459288" y="282638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0" name="直接连接符 19679"/>
          <p:cNvSpPr/>
          <p:nvPr/>
        </p:nvSpPr>
        <p:spPr>
          <a:xfrm flipH="1" flipV="1">
            <a:off x="4448175" y="2643823"/>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1" name="直接连接符 19680"/>
          <p:cNvSpPr/>
          <p:nvPr/>
        </p:nvSpPr>
        <p:spPr>
          <a:xfrm flipV="1">
            <a:off x="4454525" y="2554923"/>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2" name="直接连接符 19681"/>
          <p:cNvSpPr/>
          <p:nvPr/>
        </p:nvSpPr>
        <p:spPr>
          <a:xfrm flipV="1">
            <a:off x="4540250" y="2553335"/>
            <a:ext cx="18573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3" name="直接连接符 19682"/>
          <p:cNvSpPr/>
          <p:nvPr/>
        </p:nvSpPr>
        <p:spPr>
          <a:xfrm flipH="1">
            <a:off x="4378325" y="2464435"/>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4" name="直接连接符 19683"/>
          <p:cNvSpPr/>
          <p:nvPr/>
        </p:nvSpPr>
        <p:spPr>
          <a:xfrm flipH="1">
            <a:off x="4195763" y="2553335"/>
            <a:ext cx="182562"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5" name="直接连接符 19684"/>
          <p:cNvSpPr/>
          <p:nvPr/>
        </p:nvSpPr>
        <p:spPr>
          <a:xfrm flipH="1" flipV="1">
            <a:off x="4106863" y="2464435"/>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6" name="直接连接符 19685"/>
          <p:cNvSpPr/>
          <p:nvPr/>
        </p:nvSpPr>
        <p:spPr>
          <a:xfrm flipH="1">
            <a:off x="4016375" y="246443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7" name="直接连接符 19686"/>
          <p:cNvSpPr/>
          <p:nvPr/>
        </p:nvSpPr>
        <p:spPr>
          <a:xfrm>
            <a:off x="4016375" y="2556510"/>
            <a:ext cx="9048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8" name="直接连接符 19687"/>
          <p:cNvSpPr/>
          <p:nvPr/>
        </p:nvSpPr>
        <p:spPr>
          <a:xfrm>
            <a:off x="4106863" y="264541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89" name="直接连接符 19688"/>
          <p:cNvSpPr/>
          <p:nvPr/>
        </p:nvSpPr>
        <p:spPr>
          <a:xfrm rot="-5400000" flipH="1" flipV="1">
            <a:off x="4014788" y="28247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90" name="直接连接符 19689"/>
          <p:cNvSpPr/>
          <p:nvPr/>
        </p:nvSpPr>
        <p:spPr>
          <a:xfrm flipH="1">
            <a:off x="3800475" y="2912110"/>
            <a:ext cx="2159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91" name="直接连接符 19690"/>
          <p:cNvSpPr/>
          <p:nvPr/>
        </p:nvSpPr>
        <p:spPr>
          <a:xfrm flipH="1" flipV="1">
            <a:off x="3730625" y="2826385"/>
            <a:ext cx="79375"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92" name="直接连接符 19691"/>
          <p:cNvSpPr/>
          <p:nvPr/>
        </p:nvSpPr>
        <p:spPr>
          <a:xfrm flipH="1" flipV="1">
            <a:off x="3719513" y="2643823"/>
            <a:ext cx="15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93" name="直接连接符 19692"/>
          <p:cNvSpPr/>
          <p:nvPr/>
        </p:nvSpPr>
        <p:spPr>
          <a:xfrm flipV="1">
            <a:off x="3725863" y="2554923"/>
            <a:ext cx="8413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94" name="直接连接符 19693"/>
          <p:cNvSpPr/>
          <p:nvPr/>
        </p:nvSpPr>
        <p:spPr>
          <a:xfrm flipH="1" flipV="1">
            <a:off x="3730625" y="2464435"/>
            <a:ext cx="79375"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95" name="直接连接符 19694"/>
          <p:cNvSpPr/>
          <p:nvPr/>
        </p:nvSpPr>
        <p:spPr>
          <a:xfrm flipH="1">
            <a:off x="3648075" y="2464435"/>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96" name="直接连接符 19695"/>
          <p:cNvSpPr/>
          <p:nvPr/>
        </p:nvSpPr>
        <p:spPr>
          <a:xfrm flipH="1">
            <a:off x="3444875" y="2553335"/>
            <a:ext cx="2032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73" name="矩形 19696"/>
          <p:cNvSpPr/>
          <p:nvPr/>
        </p:nvSpPr>
        <p:spPr>
          <a:xfrm>
            <a:off x="4637088" y="2373948"/>
            <a:ext cx="1457325" cy="1446212"/>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74" name="直接连接符 19697"/>
          <p:cNvSpPr/>
          <p:nvPr/>
        </p:nvSpPr>
        <p:spPr>
          <a:xfrm>
            <a:off x="4637088" y="27358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75" name="直接连接符 19698"/>
          <p:cNvSpPr/>
          <p:nvPr/>
        </p:nvSpPr>
        <p:spPr>
          <a:xfrm>
            <a:off x="4637088" y="34597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76" name="直接连接符 19699"/>
          <p:cNvSpPr/>
          <p:nvPr/>
        </p:nvSpPr>
        <p:spPr>
          <a:xfrm>
            <a:off x="4637088" y="30978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77" name="直接连接符 19700"/>
          <p:cNvSpPr/>
          <p:nvPr/>
        </p:nvSpPr>
        <p:spPr>
          <a:xfrm>
            <a:off x="5000625" y="237394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78" name="直接连接符 19701"/>
          <p:cNvSpPr/>
          <p:nvPr/>
        </p:nvSpPr>
        <p:spPr>
          <a:xfrm>
            <a:off x="5729288" y="2373948"/>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79" name="直接连接符 19702"/>
          <p:cNvSpPr/>
          <p:nvPr/>
        </p:nvSpPr>
        <p:spPr>
          <a:xfrm>
            <a:off x="5365750" y="237394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0" name="直接连接符 19703"/>
          <p:cNvSpPr/>
          <p:nvPr/>
        </p:nvSpPr>
        <p:spPr>
          <a:xfrm>
            <a:off x="4625975" y="291211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1" name="直接连接符 19704"/>
          <p:cNvSpPr/>
          <p:nvPr/>
        </p:nvSpPr>
        <p:spPr>
          <a:xfrm>
            <a:off x="4625975" y="327723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2" name="直接连接符 19705"/>
          <p:cNvSpPr/>
          <p:nvPr/>
        </p:nvSpPr>
        <p:spPr>
          <a:xfrm>
            <a:off x="4637088" y="363918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3" name="直接连接符 19706"/>
          <p:cNvSpPr/>
          <p:nvPr/>
        </p:nvSpPr>
        <p:spPr>
          <a:xfrm>
            <a:off x="4818063" y="2373948"/>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4" name="直接连接符 19707"/>
          <p:cNvSpPr/>
          <p:nvPr/>
        </p:nvSpPr>
        <p:spPr>
          <a:xfrm>
            <a:off x="5183188" y="237394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5" name="直接连接符 19708"/>
          <p:cNvSpPr/>
          <p:nvPr/>
        </p:nvSpPr>
        <p:spPr>
          <a:xfrm>
            <a:off x="5564188" y="237394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686" name="直接连接符 19709"/>
          <p:cNvSpPr/>
          <p:nvPr/>
        </p:nvSpPr>
        <p:spPr>
          <a:xfrm>
            <a:off x="5911850" y="237394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11" name="直接连接符 19710"/>
          <p:cNvSpPr/>
          <p:nvPr/>
        </p:nvSpPr>
        <p:spPr>
          <a:xfrm flipH="1" flipV="1">
            <a:off x="4818063" y="24644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12" name="直接连接符 19711"/>
          <p:cNvSpPr/>
          <p:nvPr/>
        </p:nvSpPr>
        <p:spPr>
          <a:xfrm flipH="1" flipV="1">
            <a:off x="4818063" y="2286635"/>
            <a:ext cx="0"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13" name="直接连接符 19712"/>
          <p:cNvSpPr/>
          <p:nvPr/>
        </p:nvSpPr>
        <p:spPr>
          <a:xfrm>
            <a:off x="4727575" y="25549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14" name="直接连接符 19713"/>
          <p:cNvSpPr/>
          <p:nvPr/>
        </p:nvSpPr>
        <p:spPr>
          <a:xfrm>
            <a:off x="4818063" y="264541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15" name="直接连接符 19714"/>
          <p:cNvSpPr/>
          <p:nvPr/>
        </p:nvSpPr>
        <p:spPr>
          <a:xfrm rot="-5400000" flipH="1" flipV="1">
            <a:off x="4727575" y="282479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16" name="直接连接符 19715"/>
          <p:cNvSpPr/>
          <p:nvPr/>
        </p:nvSpPr>
        <p:spPr>
          <a:xfrm rot="-5400000" flipH="1">
            <a:off x="4725988" y="29136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17" name="直接连接符 19716"/>
          <p:cNvSpPr/>
          <p:nvPr/>
        </p:nvSpPr>
        <p:spPr>
          <a:xfrm rot="-5400000">
            <a:off x="4819650" y="291528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18" name="直接连接符 19717"/>
          <p:cNvSpPr/>
          <p:nvPr/>
        </p:nvSpPr>
        <p:spPr>
          <a:xfrm rot="-5400000">
            <a:off x="5000625" y="282003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19" name="直接连接符 19718"/>
          <p:cNvSpPr/>
          <p:nvPr/>
        </p:nvSpPr>
        <p:spPr>
          <a:xfrm rot="5400000" flipV="1">
            <a:off x="5092700" y="291528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0" name="直接连接符 19719"/>
          <p:cNvSpPr/>
          <p:nvPr/>
        </p:nvSpPr>
        <p:spPr>
          <a:xfrm rot="5400000">
            <a:off x="5092700" y="3093085"/>
            <a:ext cx="177800"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1" name="直接连接符 19720"/>
          <p:cNvSpPr/>
          <p:nvPr/>
        </p:nvSpPr>
        <p:spPr>
          <a:xfrm rot="-5400000" flipH="1" flipV="1">
            <a:off x="5091113" y="318674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2" name="直接连接符 19721"/>
          <p:cNvSpPr/>
          <p:nvPr/>
        </p:nvSpPr>
        <p:spPr>
          <a:xfrm flipH="1">
            <a:off x="4908550" y="3277235"/>
            <a:ext cx="182563"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3" name="直接连接符 19722"/>
          <p:cNvSpPr/>
          <p:nvPr/>
        </p:nvSpPr>
        <p:spPr>
          <a:xfrm flipH="1" flipV="1">
            <a:off x="4818063" y="31883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4" name="直接连接符 19723"/>
          <p:cNvSpPr/>
          <p:nvPr/>
        </p:nvSpPr>
        <p:spPr>
          <a:xfrm flipH="1">
            <a:off x="4727575" y="318833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5" name="直接连接符 19724"/>
          <p:cNvSpPr/>
          <p:nvPr/>
        </p:nvSpPr>
        <p:spPr>
          <a:xfrm>
            <a:off x="4727575" y="32788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6" name="直接连接符 19725"/>
          <p:cNvSpPr/>
          <p:nvPr/>
        </p:nvSpPr>
        <p:spPr>
          <a:xfrm>
            <a:off x="4818063" y="336931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7" name="直接连接符 19726"/>
          <p:cNvSpPr/>
          <p:nvPr/>
        </p:nvSpPr>
        <p:spPr>
          <a:xfrm rot="-5400000" flipH="1" flipV="1">
            <a:off x="4729163" y="354869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8" name="直接连接符 19727"/>
          <p:cNvSpPr/>
          <p:nvPr/>
        </p:nvSpPr>
        <p:spPr>
          <a:xfrm rot="-5400000" flipH="1">
            <a:off x="4725988" y="36375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29" name="直接连接符 19728"/>
          <p:cNvSpPr/>
          <p:nvPr/>
        </p:nvSpPr>
        <p:spPr>
          <a:xfrm rot="-5400000">
            <a:off x="4819650" y="363918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0" name="直接连接符 19729"/>
          <p:cNvSpPr/>
          <p:nvPr/>
        </p:nvSpPr>
        <p:spPr>
          <a:xfrm rot="-5400000">
            <a:off x="5000625" y="355028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1" name="直接连接符 19730"/>
          <p:cNvSpPr/>
          <p:nvPr/>
        </p:nvSpPr>
        <p:spPr>
          <a:xfrm>
            <a:off x="5091113" y="3640773"/>
            <a:ext cx="9048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2" name="直接连接符 19731"/>
          <p:cNvSpPr/>
          <p:nvPr/>
        </p:nvSpPr>
        <p:spPr>
          <a:xfrm flipV="1">
            <a:off x="5183188" y="363759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3" name="直接连接符 19732"/>
          <p:cNvSpPr/>
          <p:nvPr/>
        </p:nvSpPr>
        <p:spPr>
          <a:xfrm flipH="1" flipV="1">
            <a:off x="5183188" y="355028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4" name="直接连接符 19733"/>
          <p:cNvSpPr/>
          <p:nvPr/>
        </p:nvSpPr>
        <p:spPr>
          <a:xfrm flipH="1" flipV="1">
            <a:off x="5181600" y="3369310"/>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5" name="直接连接符 19734"/>
          <p:cNvSpPr/>
          <p:nvPr/>
        </p:nvSpPr>
        <p:spPr>
          <a:xfrm flipV="1">
            <a:off x="5183188" y="3278823"/>
            <a:ext cx="80962"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6" name="直接连接符 19735"/>
          <p:cNvSpPr/>
          <p:nvPr/>
        </p:nvSpPr>
        <p:spPr>
          <a:xfrm flipV="1">
            <a:off x="5264150" y="3277235"/>
            <a:ext cx="19208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7" name="直接连接符 19736"/>
          <p:cNvSpPr/>
          <p:nvPr/>
        </p:nvSpPr>
        <p:spPr>
          <a:xfrm>
            <a:off x="5456238" y="3278823"/>
            <a:ext cx="107950"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8" name="直接连接符 19737"/>
          <p:cNvSpPr/>
          <p:nvPr/>
        </p:nvSpPr>
        <p:spPr>
          <a:xfrm>
            <a:off x="5561013" y="3367723"/>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39" name="直接连接符 19738"/>
          <p:cNvSpPr/>
          <p:nvPr/>
        </p:nvSpPr>
        <p:spPr>
          <a:xfrm rot="-5400000" flipH="1" flipV="1">
            <a:off x="5465763" y="35455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0" name="直接连接符 19739"/>
          <p:cNvSpPr/>
          <p:nvPr/>
        </p:nvSpPr>
        <p:spPr>
          <a:xfrm rot="-5400000" flipH="1">
            <a:off x="5464175" y="363283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1" name="直接连接符 19740"/>
          <p:cNvSpPr/>
          <p:nvPr/>
        </p:nvSpPr>
        <p:spPr>
          <a:xfrm rot="-5400000">
            <a:off x="5561013" y="36391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2" name="直接连接符 19741"/>
          <p:cNvSpPr/>
          <p:nvPr/>
        </p:nvSpPr>
        <p:spPr>
          <a:xfrm rot="-5400000">
            <a:off x="5743575" y="3547110"/>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3" name="直接连接符 19742"/>
          <p:cNvSpPr/>
          <p:nvPr/>
        </p:nvSpPr>
        <p:spPr>
          <a:xfrm>
            <a:off x="5824538" y="36391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4" name="直接连接符 19743"/>
          <p:cNvSpPr/>
          <p:nvPr/>
        </p:nvSpPr>
        <p:spPr>
          <a:xfrm flipH="1">
            <a:off x="5916613" y="3729673"/>
            <a:ext cx="0" cy="1666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5" name="直接连接符 19744"/>
          <p:cNvSpPr/>
          <p:nvPr/>
        </p:nvSpPr>
        <p:spPr>
          <a:xfrm flipH="1" flipV="1">
            <a:off x="5916613" y="355028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6" name="直接连接符 19745"/>
          <p:cNvSpPr/>
          <p:nvPr/>
        </p:nvSpPr>
        <p:spPr>
          <a:xfrm flipH="1" flipV="1">
            <a:off x="5915025" y="3367723"/>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7" name="直接连接符 19746"/>
          <p:cNvSpPr/>
          <p:nvPr/>
        </p:nvSpPr>
        <p:spPr>
          <a:xfrm flipV="1">
            <a:off x="5911850" y="3278823"/>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8" name="直接连接符 19747"/>
          <p:cNvSpPr/>
          <p:nvPr/>
        </p:nvSpPr>
        <p:spPr>
          <a:xfrm flipH="1" flipV="1">
            <a:off x="5916613" y="3188335"/>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49" name="直接连接符 19748"/>
          <p:cNvSpPr/>
          <p:nvPr/>
        </p:nvSpPr>
        <p:spPr>
          <a:xfrm flipH="1">
            <a:off x="5835650" y="3188335"/>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0" name="直接连接符 19749"/>
          <p:cNvSpPr/>
          <p:nvPr/>
        </p:nvSpPr>
        <p:spPr>
          <a:xfrm flipH="1">
            <a:off x="5651500" y="3277235"/>
            <a:ext cx="1841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1" name="直接连接符 19750"/>
          <p:cNvSpPr/>
          <p:nvPr/>
        </p:nvSpPr>
        <p:spPr>
          <a:xfrm flipH="1" flipV="1">
            <a:off x="5564188" y="3188335"/>
            <a:ext cx="8731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2" name="直接连接符 19751"/>
          <p:cNvSpPr/>
          <p:nvPr/>
        </p:nvSpPr>
        <p:spPr>
          <a:xfrm flipV="1">
            <a:off x="5564188" y="300736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3" name="直接连接符 19752"/>
          <p:cNvSpPr/>
          <p:nvPr/>
        </p:nvSpPr>
        <p:spPr>
          <a:xfrm rot="-5400000">
            <a:off x="5562600" y="290893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4" name="直接连接符 19753"/>
          <p:cNvSpPr/>
          <p:nvPr/>
        </p:nvSpPr>
        <p:spPr>
          <a:xfrm rot="-5400000">
            <a:off x="5748338" y="282162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5" name="直接连接符 19754"/>
          <p:cNvSpPr/>
          <p:nvPr/>
        </p:nvSpPr>
        <p:spPr>
          <a:xfrm>
            <a:off x="5830888" y="29152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6" name="直接连接符 19755"/>
          <p:cNvSpPr/>
          <p:nvPr/>
        </p:nvSpPr>
        <p:spPr>
          <a:xfrm flipV="1">
            <a:off x="5922963" y="291369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7" name="直接连接符 19756"/>
          <p:cNvSpPr/>
          <p:nvPr/>
        </p:nvSpPr>
        <p:spPr>
          <a:xfrm flipH="1" flipV="1">
            <a:off x="5922963" y="282638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8" name="直接连接符 19757"/>
          <p:cNvSpPr/>
          <p:nvPr/>
        </p:nvSpPr>
        <p:spPr>
          <a:xfrm flipH="1" flipV="1">
            <a:off x="5911850" y="2643823"/>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59" name="直接连接符 19758"/>
          <p:cNvSpPr/>
          <p:nvPr/>
        </p:nvSpPr>
        <p:spPr>
          <a:xfrm flipV="1">
            <a:off x="5918200" y="2554923"/>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0" name="直接连接符 19759"/>
          <p:cNvSpPr/>
          <p:nvPr/>
        </p:nvSpPr>
        <p:spPr>
          <a:xfrm flipH="1" flipV="1">
            <a:off x="5922963" y="2464435"/>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1" name="直接连接符 19760"/>
          <p:cNvSpPr/>
          <p:nvPr/>
        </p:nvSpPr>
        <p:spPr>
          <a:xfrm flipH="1">
            <a:off x="5842000" y="2464435"/>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2" name="直接连接符 19761"/>
          <p:cNvSpPr/>
          <p:nvPr/>
        </p:nvSpPr>
        <p:spPr>
          <a:xfrm flipH="1">
            <a:off x="5659438" y="2553335"/>
            <a:ext cx="182562"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3" name="直接连接符 19762"/>
          <p:cNvSpPr/>
          <p:nvPr/>
        </p:nvSpPr>
        <p:spPr>
          <a:xfrm flipH="1" flipV="1">
            <a:off x="5570538" y="2464435"/>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4" name="直接连接符 19763"/>
          <p:cNvSpPr/>
          <p:nvPr/>
        </p:nvSpPr>
        <p:spPr>
          <a:xfrm flipH="1">
            <a:off x="5480050" y="246443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5" name="直接连接符 19764"/>
          <p:cNvSpPr/>
          <p:nvPr/>
        </p:nvSpPr>
        <p:spPr>
          <a:xfrm>
            <a:off x="5480050" y="2556510"/>
            <a:ext cx="9048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6" name="直接连接符 19765"/>
          <p:cNvSpPr/>
          <p:nvPr/>
        </p:nvSpPr>
        <p:spPr>
          <a:xfrm>
            <a:off x="5570538" y="264541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7" name="直接连接符 19766"/>
          <p:cNvSpPr/>
          <p:nvPr/>
        </p:nvSpPr>
        <p:spPr>
          <a:xfrm rot="-5400000" flipH="1" flipV="1">
            <a:off x="5478463" y="28247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8" name="直接连接符 19767"/>
          <p:cNvSpPr/>
          <p:nvPr/>
        </p:nvSpPr>
        <p:spPr>
          <a:xfrm flipH="1">
            <a:off x="5264150" y="2912110"/>
            <a:ext cx="2159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69" name="直接连接符 19768"/>
          <p:cNvSpPr/>
          <p:nvPr/>
        </p:nvSpPr>
        <p:spPr>
          <a:xfrm flipH="1" flipV="1">
            <a:off x="5194300" y="2826385"/>
            <a:ext cx="79375"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70" name="直接连接符 19769"/>
          <p:cNvSpPr/>
          <p:nvPr/>
        </p:nvSpPr>
        <p:spPr>
          <a:xfrm flipH="1" flipV="1">
            <a:off x="5183188" y="2643823"/>
            <a:ext cx="15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71" name="直接连接符 19770"/>
          <p:cNvSpPr/>
          <p:nvPr/>
        </p:nvSpPr>
        <p:spPr>
          <a:xfrm flipV="1">
            <a:off x="5189538" y="2554923"/>
            <a:ext cx="8413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72" name="直接连接符 19771"/>
          <p:cNvSpPr/>
          <p:nvPr/>
        </p:nvSpPr>
        <p:spPr>
          <a:xfrm flipH="1" flipV="1">
            <a:off x="5194300" y="2464435"/>
            <a:ext cx="79375"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73" name="直接连接符 19772"/>
          <p:cNvSpPr/>
          <p:nvPr/>
        </p:nvSpPr>
        <p:spPr>
          <a:xfrm flipH="1">
            <a:off x="5111750" y="2464435"/>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74" name="直接连接符 19773"/>
          <p:cNvSpPr/>
          <p:nvPr/>
        </p:nvSpPr>
        <p:spPr>
          <a:xfrm flipH="1">
            <a:off x="4908550" y="2553335"/>
            <a:ext cx="2032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51" name="矩形 19774"/>
          <p:cNvSpPr/>
          <p:nvPr/>
        </p:nvSpPr>
        <p:spPr>
          <a:xfrm>
            <a:off x="6108700" y="940435"/>
            <a:ext cx="1457325" cy="1446213"/>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52" name="直接连接符 19775"/>
          <p:cNvSpPr/>
          <p:nvPr/>
        </p:nvSpPr>
        <p:spPr>
          <a:xfrm>
            <a:off x="6108700" y="130238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53" name="直接连接符 19776"/>
          <p:cNvSpPr/>
          <p:nvPr/>
        </p:nvSpPr>
        <p:spPr>
          <a:xfrm>
            <a:off x="6108700" y="20246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54" name="直接连接符 19777"/>
          <p:cNvSpPr/>
          <p:nvPr/>
        </p:nvSpPr>
        <p:spPr>
          <a:xfrm>
            <a:off x="6108700" y="1662748"/>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55" name="直接连接符 19778"/>
          <p:cNvSpPr/>
          <p:nvPr/>
        </p:nvSpPr>
        <p:spPr>
          <a:xfrm>
            <a:off x="6472238"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56" name="直接连接符 19779"/>
          <p:cNvSpPr/>
          <p:nvPr/>
        </p:nvSpPr>
        <p:spPr>
          <a:xfrm>
            <a:off x="7200900" y="940435"/>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57" name="直接连接符 19780"/>
          <p:cNvSpPr/>
          <p:nvPr/>
        </p:nvSpPr>
        <p:spPr>
          <a:xfrm>
            <a:off x="6837363"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58" name="直接连接符 19781"/>
          <p:cNvSpPr/>
          <p:nvPr/>
        </p:nvSpPr>
        <p:spPr>
          <a:xfrm>
            <a:off x="6108700" y="112141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59" name="直接连接符 19782"/>
          <p:cNvSpPr/>
          <p:nvPr/>
        </p:nvSpPr>
        <p:spPr>
          <a:xfrm>
            <a:off x="6097588" y="147701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60" name="直接连接符 19783"/>
          <p:cNvSpPr/>
          <p:nvPr/>
        </p:nvSpPr>
        <p:spPr>
          <a:xfrm>
            <a:off x="6097588" y="18437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61" name="直接连接符 19784"/>
          <p:cNvSpPr/>
          <p:nvPr/>
        </p:nvSpPr>
        <p:spPr>
          <a:xfrm>
            <a:off x="6108700" y="22056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62" name="直接连接符 19785"/>
          <p:cNvSpPr/>
          <p:nvPr/>
        </p:nvSpPr>
        <p:spPr>
          <a:xfrm>
            <a:off x="6289675" y="940435"/>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63" name="直接连接符 19786"/>
          <p:cNvSpPr/>
          <p:nvPr/>
        </p:nvSpPr>
        <p:spPr>
          <a:xfrm>
            <a:off x="6654800"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64" name="直接连接符 19787"/>
          <p:cNvSpPr/>
          <p:nvPr/>
        </p:nvSpPr>
        <p:spPr>
          <a:xfrm>
            <a:off x="7035800"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765" name="直接连接符 19788"/>
          <p:cNvSpPr/>
          <p:nvPr/>
        </p:nvSpPr>
        <p:spPr>
          <a:xfrm>
            <a:off x="7383463"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0" name="直接连接符 19789"/>
          <p:cNvSpPr/>
          <p:nvPr/>
        </p:nvSpPr>
        <p:spPr>
          <a:xfrm flipH="1" flipV="1">
            <a:off x="6289675" y="10309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1" name="直接连接符 19790"/>
          <p:cNvSpPr/>
          <p:nvPr/>
        </p:nvSpPr>
        <p:spPr>
          <a:xfrm flipH="1">
            <a:off x="6199188" y="10309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2" name="直接连接符 19791"/>
          <p:cNvSpPr/>
          <p:nvPr/>
        </p:nvSpPr>
        <p:spPr>
          <a:xfrm>
            <a:off x="6199188" y="11214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3" name="直接连接符 19792"/>
          <p:cNvSpPr/>
          <p:nvPr/>
        </p:nvSpPr>
        <p:spPr>
          <a:xfrm>
            <a:off x="6289675" y="121189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4" name="直接连接符 19793"/>
          <p:cNvSpPr/>
          <p:nvPr/>
        </p:nvSpPr>
        <p:spPr>
          <a:xfrm rot="-5400000" flipH="1" flipV="1">
            <a:off x="6199188" y="139128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5" name="直接连接符 19794"/>
          <p:cNvSpPr/>
          <p:nvPr/>
        </p:nvSpPr>
        <p:spPr>
          <a:xfrm rot="-5400000" flipH="1">
            <a:off x="6196013" y="14785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6" name="直接连接符 19795"/>
          <p:cNvSpPr/>
          <p:nvPr/>
        </p:nvSpPr>
        <p:spPr>
          <a:xfrm rot="-5400000">
            <a:off x="6291263" y="14817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7" name="直接连接符 19796"/>
          <p:cNvSpPr/>
          <p:nvPr/>
        </p:nvSpPr>
        <p:spPr>
          <a:xfrm rot="-5400000">
            <a:off x="6472238" y="138493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8" name="直接连接符 19797"/>
          <p:cNvSpPr/>
          <p:nvPr/>
        </p:nvSpPr>
        <p:spPr>
          <a:xfrm rot="5400000" flipV="1">
            <a:off x="6564313" y="14817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799" name="直接连接符 19798"/>
          <p:cNvSpPr/>
          <p:nvPr/>
        </p:nvSpPr>
        <p:spPr>
          <a:xfrm rot="5400000">
            <a:off x="6564313" y="1659573"/>
            <a:ext cx="1778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0" name="直接连接符 19799"/>
          <p:cNvSpPr/>
          <p:nvPr/>
        </p:nvSpPr>
        <p:spPr>
          <a:xfrm rot="-5400000" flipH="1" flipV="1">
            <a:off x="6562725" y="175323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1" name="直接连接符 19800"/>
          <p:cNvSpPr/>
          <p:nvPr/>
        </p:nvSpPr>
        <p:spPr>
          <a:xfrm flipH="1">
            <a:off x="6380163" y="1843723"/>
            <a:ext cx="182562"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2" name="直接连接符 19801"/>
          <p:cNvSpPr/>
          <p:nvPr/>
        </p:nvSpPr>
        <p:spPr>
          <a:xfrm flipH="1" flipV="1">
            <a:off x="6289675" y="17548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3" name="直接连接符 19802"/>
          <p:cNvSpPr/>
          <p:nvPr/>
        </p:nvSpPr>
        <p:spPr>
          <a:xfrm flipH="1">
            <a:off x="6199188" y="17548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4" name="直接连接符 19803"/>
          <p:cNvSpPr/>
          <p:nvPr/>
        </p:nvSpPr>
        <p:spPr>
          <a:xfrm>
            <a:off x="6199188" y="18453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5" name="直接连接符 19804"/>
          <p:cNvSpPr/>
          <p:nvPr/>
        </p:nvSpPr>
        <p:spPr>
          <a:xfrm>
            <a:off x="6289675" y="193579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6" name="直接连接符 19805"/>
          <p:cNvSpPr/>
          <p:nvPr/>
        </p:nvSpPr>
        <p:spPr>
          <a:xfrm rot="-5400000" flipH="1" flipV="1">
            <a:off x="6200775" y="211518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7" name="直接连接符 19806"/>
          <p:cNvSpPr/>
          <p:nvPr/>
        </p:nvSpPr>
        <p:spPr>
          <a:xfrm rot="-5400000" flipH="1">
            <a:off x="6196013" y="22024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8" name="直接连接符 19807"/>
          <p:cNvSpPr/>
          <p:nvPr/>
        </p:nvSpPr>
        <p:spPr>
          <a:xfrm rot="-5400000">
            <a:off x="6291263" y="22056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09" name="直接连接符 19808"/>
          <p:cNvSpPr/>
          <p:nvPr/>
        </p:nvSpPr>
        <p:spPr>
          <a:xfrm rot="-5400000">
            <a:off x="6472238" y="211359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0" name="直接连接符 19809"/>
          <p:cNvSpPr/>
          <p:nvPr/>
        </p:nvSpPr>
        <p:spPr>
          <a:xfrm>
            <a:off x="6562725" y="22056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1" name="直接连接符 19810"/>
          <p:cNvSpPr/>
          <p:nvPr/>
        </p:nvSpPr>
        <p:spPr>
          <a:xfrm flipV="1">
            <a:off x="6654800" y="220408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2" name="直接连接符 19811"/>
          <p:cNvSpPr/>
          <p:nvPr/>
        </p:nvSpPr>
        <p:spPr>
          <a:xfrm flipH="1" flipV="1">
            <a:off x="6654800" y="211677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3" name="直接连接符 19812"/>
          <p:cNvSpPr/>
          <p:nvPr/>
        </p:nvSpPr>
        <p:spPr>
          <a:xfrm flipH="1" flipV="1">
            <a:off x="6653213" y="1935798"/>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4" name="直接连接符 19813"/>
          <p:cNvSpPr/>
          <p:nvPr/>
        </p:nvSpPr>
        <p:spPr>
          <a:xfrm flipV="1">
            <a:off x="6654800" y="1845310"/>
            <a:ext cx="80963"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5" name="直接连接符 19814"/>
          <p:cNvSpPr/>
          <p:nvPr/>
        </p:nvSpPr>
        <p:spPr>
          <a:xfrm flipV="1">
            <a:off x="6735763" y="1843723"/>
            <a:ext cx="192087"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6" name="直接连接符 19815"/>
          <p:cNvSpPr/>
          <p:nvPr/>
        </p:nvSpPr>
        <p:spPr>
          <a:xfrm>
            <a:off x="6927850" y="1845310"/>
            <a:ext cx="107950"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7" name="直接连接符 19816"/>
          <p:cNvSpPr/>
          <p:nvPr/>
        </p:nvSpPr>
        <p:spPr>
          <a:xfrm>
            <a:off x="7032625" y="193421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8" name="直接连接符 19817"/>
          <p:cNvSpPr/>
          <p:nvPr/>
        </p:nvSpPr>
        <p:spPr>
          <a:xfrm rot="-5400000" flipH="1" flipV="1">
            <a:off x="6942138" y="211359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19" name="直接连接符 19818"/>
          <p:cNvSpPr/>
          <p:nvPr/>
        </p:nvSpPr>
        <p:spPr>
          <a:xfrm rot="-5400000" flipH="1">
            <a:off x="6940550" y="220408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0" name="直接连接符 19819"/>
          <p:cNvSpPr/>
          <p:nvPr/>
        </p:nvSpPr>
        <p:spPr>
          <a:xfrm rot="-5400000">
            <a:off x="7032625" y="220408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1" name="直接连接符 19820"/>
          <p:cNvSpPr/>
          <p:nvPr/>
        </p:nvSpPr>
        <p:spPr>
          <a:xfrm rot="-5400000">
            <a:off x="7215188" y="211359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2" name="直接连接符 19821"/>
          <p:cNvSpPr/>
          <p:nvPr/>
        </p:nvSpPr>
        <p:spPr>
          <a:xfrm>
            <a:off x="7296150" y="22056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3" name="直接连接符 19822"/>
          <p:cNvSpPr/>
          <p:nvPr/>
        </p:nvSpPr>
        <p:spPr>
          <a:xfrm>
            <a:off x="7388225" y="2296160"/>
            <a:ext cx="1588"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4" name="直接连接符 19823"/>
          <p:cNvSpPr/>
          <p:nvPr/>
        </p:nvSpPr>
        <p:spPr>
          <a:xfrm flipH="1" flipV="1">
            <a:off x="7388225" y="211677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5" name="直接连接符 19824"/>
          <p:cNvSpPr/>
          <p:nvPr/>
        </p:nvSpPr>
        <p:spPr>
          <a:xfrm flipH="1" flipV="1">
            <a:off x="7386638" y="193421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6" name="直接连接符 19825"/>
          <p:cNvSpPr/>
          <p:nvPr/>
        </p:nvSpPr>
        <p:spPr>
          <a:xfrm flipV="1">
            <a:off x="7383463" y="1845310"/>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7" name="直接连接符 19826"/>
          <p:cNvSpPr/>
          <p:nvPr/>
        </p:nvSpPr>
        <p:spPr>
          <a:xfrm flipH="1" flipV="1">
            <a:off x="7388225" y="1754823"/>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8" name="直接连接符 19827"/>
          <p:cNvSpPr/>
          <p:nvPr/>
        </p:nvSpPr>
        <p:spPr>
          <a:xfrm flipH="1">
            <a:off x="7307263" y="1754823"/>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29" name="直接连接符 19828"/>
          <p:cNvSpPr/>
          <p:nvPr/>
        </p:nvSpPr>
        <p:spPr>
          <a:xfrm flipH="1">
            <a:off x="7124700" y="1843723"/>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0" name="直接连接符 19829"/>
          <p:cNvSpPr/>
          <p:nvPr/>
        </p:nvSpPr>
        <p:spPr>
          <a:xfrm flipH="1" flipV="1">
            <a:off x="7035800" y="175482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1" name="直接连接符 19830"/>
          <p:cNvSpPr/>
          <p:nvPr/>
        </p:nvSpPr>
        <p:spPr>
          <a:xfrm flipV="1">
            <a:off x="7035800" y="1573848"/>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2" name="直接连接符 19831"/>
          <p:cNvSpPr/>
          <p:nvPr/>
        </p:nvSpPr>
        <p:spPr>
          <a:xfrm rot="-5400000">
            <a:off x="7038975" y="148018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3" name="直接连接符 19832"/>
          <p:cNvSpPr/>
          <p:nvPr/>
        </p:nvSpPr>
        <p:spPr>
          <a:xfrm rot="-5400000">
            <a:off x="7221538" y="138969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4" name="直接连接符 19833"/>
          <p:cNvSpPr/>
          <p:nvPr/>
        </p:nvSpPr>
        <p:spPr>
          <a:xfrm>
            <a:off x="7302500" y="14817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5" name="直接连接符 19834"/>
          <p:cNvSpPr/>
          <p:nvPr/>
        </p:nvSpPr>
        <p:spPr>
          <a:xfrm flipV="1">
            <a:off x="7394575" y="148018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6" name="直接连接符 19835"/>
          <p:cNvSpPr/>
          <p:nvPr/>
        </p:nvSpPr>
        <p:spPr>
          <a:xfrm flipH="1" flipV="1">
            <a:off x="7391400" y="1372235"/>
            <a:ext cx="85725" cy="1270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7" name="直接连接符 19836"/>
          <p:cNvSpPr/>
          <p:nvPr/>
        </p:nvSpPr>
        <p:spPr>
          <a:xfrm flipH="1" flipV="1">
            <a:off x="7383463" y="121031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8" name="直接连接符 19837"/>
          <p:cNvSpPr/>
          <p:nvPr/>
        </p:nvSpPr>
        <p:spPr>
          <a:xfrm flipV="1">
            <a:off x="7389813" y="1121410"/>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39" name="直接连接符 19838"/>
          <p:cNvSpPr/>
          <p:nvPr/>
        </p:nvSpPr>
        <p:spPr>
          <a:xfrm flipH="1" flipV="1">
            <a:off x="7394575" y="1030923"/>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0" name="直接连接符 19839"/>
          <p:cNvSpPr/>
          <p:nvPr/>
        </p:nvSpPr>
        <p:spPr>
          <a:xfrm flipH="1">
            <a:off x="7313613" y="1030923"/>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1" name="直接连接符 19840"/>
          <p:cNvSpPr/>
          <p:nvPr/>
        </p:nvSpPr>
        <p:spPr>
          <a:xfrm flipH="1">
            <a:off x="7131050" y="1119823"/>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2" name="直接连接符 19841"/>
          <p:cNvSpPr/>
          <p:nvPr/>
        </p:nvSpPr>
        <p:spPr>
          <a:xfrm flipH="1" flipV="1">
            <a:off x="7042150" y="103092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3" name="直接连接符 19842"/>
          <p:cNvSpPr/>
          <p:nvPr/>
        </p:nvSpPr>
        <p:spPr>
          <a:xfrm flipH="1">
            <a:off x="6951663" y="10309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4" name="直接连接符 19843"/>
          <p:cNvSpPr/>
          <p:nvPr/>
        </p:nvSpPr>
        <p:spPr>
          <a:xfrm>
            <a:off x="6951663" y="11214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5" name="直接连接符 19844"/>
          <p:cNvSpPr/>
          <p:nvPr/>
        </p:nvSpPr>
        <p:spPr>
          <a:xfrm>
            <a:off x="7042150" y="121189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6" name="直接连接符 19845"/>
          <p:cNvSpPr/>
          <p:nvPr/>
        </p:nvSpPr>
        <p:spPr>
          <a:xfrm rot="-5400000" flipH="1" flipV="1">
            <a:off x="6953250" y="139128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7" name="直接连接符 19846"/>
          <p:cNvSpPr/>
          <p:nvPr/>
        </p:nvSpPr>
        <p:spPr>
          <a:xfrm flipH="1">
            <a:off x="6735763" y="1477010"/>
            <a:ext cx="2159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8" name="直接连接符 19847"/>
          <p:cNvSpPr/>
          <p:nvPr/>
        </p:nvSpPr>
        <p:spPr>
          <a:xfrm flipH="1" flipV="1">
            <a:off x="6665913" y="1392873"/>
            <a:ext cx="79375"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49" name="直接连接符 19848"/>
          <p:cNvSpPr/>
          <p:nvPr/>
        </p:nvSpPr>
        <p:spPr>
          <a:xfrm flipH="1" flipV="1">
            <a:off x="6654800" y="1210310"/>
            <a:ext cx="1588"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50" name="直接连接符 19849"/>
          <p:cNvSpPr/>
          <p:nvPr/>
        </p:nvSpPr>
        <p:spPr>
          <a:xfrm flipV="1">
            <a:off x="6661150" y="1121410"/>
            <a:ext cx="8413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51" name="直接连接符 19850"/>
          <p:cNvSpPr/>
          <p:nvPr/>
        </p:nvSpPr>
        <p:spPr>
          <a:xfrm flipH="1" flipV="1">
            <a:off x="6665913" y="1030923"/>
            <a:ext cx="79375"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52" name="直接连接符 19851"/>
          <p:cNvSpPr/>
          <p:nvPr/>
        </p:nvSpPr>
        <p:spPr>
          <a:xfrm flipH="1">
            <a:off x="6583363" y="1030923"/>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53" name="直接连接符 19852"/>
          <p:cNvSpPr/>
          <p:nvPr/>
        </p:nvSpPr>
        <p:spPr>
          <a:xfrm flipH="1">
            <a:off x="6380163" y="1119823"/>
            <a:ext cx="20320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0" name="矩形 19853"/>
          <p:cNvSpPr/>
          <p:nvPr/>
        </p:nvSpPr>
        <p:spPr>
          <a:xfrm>
            <a:off x="7572375" y="940435"/>
            <a:ext cx="1457325" cy="1446213"/>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1" name="直接连接符 19854"/>
          <p:cNvSpPr/>
          <p:nvPr/>
        </p:nvSpPr>
        <p:spPr>
          <a:xfrm>
            <a:off x="7572375" y="130238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2" name="直接连接符 19855"/>
          <p:cNvSpPr/>
          <p:nvPr/>
        </p:nvSpPr>
        <p:spPr>
          <a:xfrm>
            <a:off x="7572375" y="20246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3" name="直接连接符 19856"/>
          <p:cNvSpPr/>
          <p:nvPr/>
        </p:nvSpPr>
        <p:spPr>
          <a:xfrm>
            <a:off x="7572375" y="1662748"/>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4" name="直接连接符 19857"/>
          <p:cNvSpPr/>
          <p:nvPr/>
        </p:nvSpPr>
        <p:spPr>
          <a:xfrm>
            <a:off x="7935913"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5" name="直接连接符 19858"/>
          <p:cNvSpPr/>
          <p:nvPr/>
        </p:nvSpPr>
        <p:spPr>
          <a:xfrm>
            <a:off x="8664575" y="940435"/>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6" name="直接连接符 19859"/>
          <p:cNvSpPr/>
          <p:nvPr/>
        </p:nvSpPr>
        <p:spPr>
          <a:xfrm>
            <a:off x="8301038"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7" name="直接连接符 19860"/>
          <p:cNvSpPr/>
          <p:nvPr/>
        </p:nvSpPr>
        <p:spPr>
          <a:xfrm>
            <a:off x="7572375" y="112141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8" name="直接连接符 19861"/>
          <p:cNvSpPr/>
          <p:nvPr/>
        </p:nvSpPr>
        <p:spPr>
          <a:xfrm>
            <a:off x="7561263" y="147701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39" name="直接连接符 19862"/>
          <p:cNvSpPr/>
          <p:nvPr/>
        </p:nvSpPr>
        <p:spPr>
          <a:xfrm>
            <a:off x="7561263" y="18437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40" name="直接连接符 19863"/>
          <p:cNvSpPr/>
          <p:nvPr/>
        </p:nvSpPr>
        <p:spPr>
          <a:xfrm>
            <a:off x="7572375" y="22056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41" name="直接连接符 19864"/>
          <p:cNvSpPr/>
          <p:nvPr/>
        </p:nvSpPr>
        <p:spPr>
          <a:xfrm>
            <a:off x="7753350" y="940435"/>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42" name="直接连接符 19865"/>
          <p:cNvSpPr/>
          <p:nvPr/>
        </p:nvSpPr>
        <p:spPr>
          <a:xfrm>
            <a:off x="8118475"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43" name="直接连接符 19866"/>
          <p:cNvSpPr/>
          <p:nvPr/>
        </p:nvSpPr>
        <p:spPr>
          <a:xfrm>
            <a:off x="8499475"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844" name="直接连接符 19867"/>
          <p:cNvSpPr/>
          <p:nvPr/>
        </p:nvSpPr>
        <p:spPr>
          <a:xfrm>
            <a:off x="8847138" y="94043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69" name="直接连接符 19868"/>
          <p:cNvSpPr/>
          <p:nvPr/>
        </p:nvSpPr>
        <p:spPr>
          <a:xfrm flipH="1" flipV="1">
            <a:off x="7753350" y="10309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0" name="直接连接符 19869"/>
          <p:cNvSpPr/>
          <p:nvPr/>
        </p:nvSpPr>
        <p:spPr>
          <a:xfrm flipH="1">
            <a:off x="7662863" y="10309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1" name="直接连接符 19870"/>
          <p:cNvSpPr/>
          <p:nvPr/>
        </p:nvSpPr>
        <p:spPr>
          <a:xfrm>
            <a:off x="7662863" y="11214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2" name="直接连接符 19871"/>
          <p:cNvSpPr/>
          <p:nvPr/>
        </p:nvSpPr>
        <p:spPr>
          <a:xfrm>
            <a:off x="7753350" y="121189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3" name="直接连接符 19872"/>
          <p:cNvSpPr/>
          <p:nvPr/>
        </p:nvSpPr>
        <p:spPr>
          <a:xfrm rot="-5400000" flipH="1" flipV="1">
            <a:off x="7662863" y="139128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4" name="直接连接符 19873"/>
          <p:cNvSpPr/>
          <p:nvPr/>
        </p:nvSpPr>
        <p:spPr>
          <a:xfrm rot="-5400000" flipH="1">
            <a:off x="7659688" y="14785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5" name="直接连接符 19874"/>
          <p:cNvSpPr/>
          <p:nvPr/>
        </p:nvSpPr>
        <p:spPr>
          <a:xfrm rot="-5400000">
            <a:off x="7754938" y="14817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6" name="直接连接符 19875"/>
          <p:cNvSpPr/>
          <p:nvPr/>
        </p:nvSpPr>
        <p:spPr>
          <a:xfrm rot="-5400000">
            <a:off x="7935913" y="138493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7" name="直接连接符 19876"/>
          <p:cNvSpPr/>
          <p:nvPr/>
        </p:nvSpPr>
        <p:spPr>
          <a:xfrm rot="5400000" flipV="1">
            <a:off x="8027988" y="14817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8" name="直接连接符 19877"/>
          <p:cNvSpPr/>
          <p:nvPr/>
        </p:nvSpPr>
        <p:spPr>
          <a:xfrm rot="5400000">
            <a:off x="8027988" y="1659573"/>
            <a:ext cx="1778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79" name="直接连接符 19878"/>
          <p:cNvSpPr/>
          <p:nvPr/>
        </p:nvSpPr>
        <p:spPr>
          <a:xfrm rot="-5400000" flipH="1" flipV="1">
            <a:off x="8026400" y="175323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0" name="直接连接符 19879"/>
          <p:cNvSpPr/>
          <p:nvPr/>
        </p:nvSpPr>
        <p:spPr>
          <a:xfrm flipH="1">
            <a:off x="7843838" y="1843723"/>
            <a:ext cx="182562"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1" name="直接连接符 19880"/>
          <p:cNvSpPr/>
          <p:nvPr/>
        </p:nvSpPr>
        <p:spPr>
          <a:xfrm flipH="1" flipV="1">
            <a:off x="7753350" y="17548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2" name="直接连接符 19881"/>
          <p:cNvSpPr/>
          <p:nvPr/>
        </p:nvSpPr>
        <p:spPr>
          <a:xfrm flipH="1">
            <a:off x="7662863" y="17548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3" name="直接连接符 19882"/>
          <p:cNvSpPr/>
          <p:nvPr/>
        </p:nvSpPr>
        <p:spPr>
          <a:xfrm>
            <a:off x="7662863" y="18453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4" name="直接连接符 19883"/>
          <p:cNvSpPr/>
          <p:nvPr/>
        </p:nvSpPr>
        <p:spPr>
          <a:xfrm>
            <a:off x="7753350" y="193579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5" name="直接连接符 19884"/>
          <p:cNvSpPr/>
          <p:nvPr/>
        </p:nvSpPr>
        <p:spPr>
          <a:xfrm rot="-5400000" flipH="1" flipV="1">
            <a:off x="7664450" y="211518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6" name="直接连接符 19885"/>
          <p:cNvSpPr/>
          <p:nvPr/>
        </p:nvSpPr>
        <p:spPr>
          <a:xfrm rot="5400000">
            <a:off x="7566025" y="2108835"/>
            <a:ext cx="0" cy="1936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7" name="直接连接符 19886"/>
          <p:cNvSpPr/>
          <p:nvPr/>
        </p:nvSpPr>
        <p:spPr>
          <a:xfrm rot="-5400000">
            <a:off x="7754938" y="22056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8" name="直接连接符 19887"/>
          <p:cNvSpPr/>
          <p:nvPr/>
        </p:nvSpPr>
        <p:spPr>
          <a:xfrm rot="-5400000">
            <a:off x="7935913" y="211359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89" name="直接连接符 19888"/>
          <p:cNvSpPr/>
          <p:nvPr/>
        </p:nvSpPr>
        <p:spPr>
          <a:xfrm>
            <a:off x="8026400" y="22056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0" name="直接连接符 19889"/>
          <p:cNvSpPr/>
          <p:nvPr/>
        </p:nvSpPr>
        <p:spPr>
          <a:xfrm flipV="1">
            <a:off x="8118475" y="220408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1" name="直接连接符 19890"/>
          <p:cNvSpPr/>
          <p:nvPr/>
        </p:nvSpPr>
        <p:spPr>
          <a:xfrm flipH="1" flipV="1">
            <a:off x="8118475" y="211677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2" name="直接连接符 19891"/>
          <p:cNvSpPr/>
          <p:nvPr/>
        </p:nvSpPr>
        <p:spPr>
          <a:xfrm flipH="1" flipV="1">
            <a:off x="8116888" y="1935798"/>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3" name="直接连接符 19892"/>
          <p:cNvSpPr/>
          <p:nvPr/>
        </p:nvSpPr>
        <p:spPr>
          <a:xfrm flipV="1">
            <a:off x="8118475" y="1845310"/>
            <a:ext cx="80963"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4" name="直接连接符 19893"/>
          <p:cNvSpPr/>
          <p:nvPr/>
        </p:nvSpPr>
        <p:spPr>
          <a:xfrm flipV="1">
            <a:off x="8199438" y="1843723"/>
            <a:ext cx="192087"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5" name="直接连接符 19894"/>
          <p:cNvSpPr/>
          <p:nvPr/>
        </p:nvSpPr>
        <p:spPr>
          <a:xfrm>
            <a:off x="8391525" y="1845310"/>
            <a:ext cx="107950"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6" name="直接连接符 19895"/>
          <p:cNvSpPr/>
          <p:nvPr/>
        </p:nvSpPr>
        <p:spPr>
          <a:xfrm>
            <a:off x="8496300" y="193421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7" name="直接连接符 19896"/>
          <p:cNvSpPr/>
          <p:nvPr/>
        </p:nvSpPr>
        <p:spPr>
          <a:xfrm rot="-5400000" flipH="1" flipV="1">
            <a:off x="8405813" y="211359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8" name="直接连接符 19897"/>
          <p:cNvSpPr/>
          <p:nvPr/>
        </p:nvSpPr>
        <p:spPr>
          <a:xfrm rot="-5400000" flipH="1">
            <a:off x="8404225" y="220408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899" name="直接连接符 19898"/>
          <p:cNvSpPr/>
          <p:nvPr/>
        </p:nvSpPr>
        <p:spPr>
          <a:xfrm rot="-5400000">
            <a:off x="8494713" y="22024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0" name="直接连接符 19899"/>
          <p:cNvSpPr/>
          <p:nvPr/>
        </p:nvSpPr>
        <p:spPr>
          <a:xfrm rot="-5400000">
            <a:off x="8678863" y="2113598"/>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1" name="直接连接符 19900"/>
          <p:cNvSpPr/>
          <p:nvPr/>
        </p:nvSpPr>
        <p:spPr>
          <a:xfrm>
            <a:off x="8759825" y="22056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2" name="直接连接符 19901"/>
          <p:cNvSpPr/>
          <p:nvPr/>
        </p:nvSpPr>
        <p:spPr>
          <a:xfrm flipV="1">
            <a:off x="8851900" y="220408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3" name="直接连接符 19902"/>
          <p:cNvSpPr/>
          <p:nvPr/>
        </p:nvSpPr>
        <p:spPr>
          <a:xfrm flipH="1" flipV="1">
            <a:off x="8851900" y="211677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4" name="直接连接符 19903"/>
          <p:cNvSpPr/>
          <p:nvPr/>
        </p:nvSpPr>
        <p:spPr>
          <a:xfrm flipH="1" flipV="1">
            <a:off x="8850313" y="193421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5" name="直接连接符 19904"/>
          <p:cNvSpPr/>
          <p:nvPr/>
        </p:nvSpPr>
        <p:spPr>
          <a:xfrm flipV="1">
            <a:off x="8847138" y="1845310"/>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6" name="直接连接符 19905"/>
          <p:cNvSpPr/>
          <p:nvPr/>
        </p:nvSpPr>
        <p:spPr>
          <a:xfrm flipH="1" flipV="1">
            <a:off x="8851900" y="1754823"/>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7" name="直接连接符 19906"/>
          <p:cNvSpPr/>
          <p:nvPr/>
        </p:nvSpPr>
        <p:spPr>
          <a:xfrm flipH="1">
            <a:off x="8770938" y="1754823"/>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8" name="直接连接符 19907"/>
          <p:cNvSpPr/>
          <p:nvPr/>
        </p:nvSpPr>
        <p:spPr>
          <a:xfrm flipH="1">
            <a:off x="8586788" y="1843723"/>
            <a:ext cx="18415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09" name="直接连接符 19908"/>
          <p:cNvSpPr/>
          <p:nvPr/>
        </p:nvSpPr>
        <p:spPr>
          <a:xfrm flipH="1" flipV="1">
            <a:off x="8499475" y="1754823"/>
            <a:ext cx="8731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0" name="直接连接符 19909"/>
          <p:cNvSpPr/>
          <p:nvPr/>
        </p:nvSpPr>
        <p:spPr>
          <a:xfrm flipV="1">
            <a:off x="8499475" y="1573848"/>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1" name="直接连接符 19910"/>
          <p:cNvSpPr/>
          <p:nvPr/>
        </p:nvSpPr>
        <p:spPr>
          <a:xfrm rot="-5400000">
            <a:off x="8502650" y="148018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2" name="直接连接符 19911"/>
          <p:cNvSpPr/>
          <p:nvPr/>
        </p:nvSpPr>
        <p:spPr>
          <a:xfrm rot="-5400000">
            <a:off x="8685213" y="138969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3" name="直接连接符 19912"/>
          <p:cNvSpPr/>
          <p:nvPr/>
        </p:nvSpPr>
        <p:spPr>
          <a:xfrm>
            <a:off x="8766175" y="14817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4" name="直接连接符 19913"/>
          <p:cNvSpPr/>
          <p:nvPr/>
        </p:nvSpPr>
        <p:spPr>
          <a:xfrm flipV="1">
            <a:off x="8858250" y="148018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5" name="直接连接符 19914"/>
          <p:cNvSpPr/>
          <p:nvPr/>
        </p:nvSpPr>
        <p:spPr>
          <a:xfrm flipH="1" flipV="1">
            <a:off x="8858250" y="139287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6" name="直接连接符 19915"/>
          <p:cNvSpPr/>
          <p:nvPr/>
        </p:nvSpPr>
        <p:spPr>
          <a:xfrm flipH="1" flipV="1">
            <a:off x="8847138" y="121031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7" name="直接连接符 19916"/>
          <p:cNvSpPr/>
          <p:nvPr/>
        </p:nvSpPr>
        <p:spPr>
          <a:xfrm flipV="1">
            <a:off x="8853488" y="1121410"/>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8" name="直接连接符 19917"/>
          <p:cNvSpPr/>
          <p:nvPr/>
        </p:nvSpPr>
        <p:spPr>
          <a:xfrm flipH="1" flipV="1">
            <a:off x="8858250" y="1030923"/>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19" name="直接连接符 19918"/>
          <p:cNvSpPr/>
          <p:nvPr/>
        </p:nvSpPr>
        <p:spPr>
          <a:xfrm flipH="1">
            <a:off x="8777288" y="1030923"/>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0" name="直接连接符 19919"/>
          <p:cNvSpPr/>
          <p:nvPr/>
        </p:nvSpPr>
        <p:spPr>
          <a:xfrm flipH="1">
            <a:off x="8594725" y="1119823"/>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1" name="直接连接符 19920"/>
          <p:cNvSpPr/>
          <p:nvPr/>
        </p:nvSpPr>
        <p:spPr>
          <a:xfrm flipH="1" flipV="1">
            <a:off x="8505825" y="103092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2" name="直接连接符 19921"/>
          <p:cNvSpPr/>
          <p:nvPr/>
        </p:nvSpPr>
        <p:spPr>
          <a:xfrm flipH="1">
            <a:off x="8415338" y="10309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3" name="直接连接符 19922"/>
          <p:cNvSpPr/>
          <p:nvPr/>
        </p:nvSpPr>
        <p:spPr>
          <a:xfrm>
            <a:off x="8415338" y="11214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4" name="直接连接符 19923"/>
          <p:cNvSpPr/>
          <p:nvPr/>
        </p:nvSpPr>
        <p:spPr>
          <a:xfrm>
            <a:off x="8505825" y="121189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5" name="直接连接符 19924"/>
          <p:cNvSpPr/>
          <p:nvPr/>
        </p:nvSpPr>
        <p:spPr>
          <a:xfrm rot="-5400000" flipH="1" flipV="1">
            <a:off x="8416925" y="139128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6" name="直接连接符 19925"/>
          <p:cNvSpPr/>
          <p:nvPr/>
        </p:nvSpPr>
        <p:spPr>
          <a:xfrm flipH="1">
            <a:off x="8199438" y="1477010"/>
            <a:ext cx="2159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7" name="直接连接符 19926"/>
          <p:cNvSpPr/>
          <p:nvPr/>
        </p:nvSpPr>
        <p:spPr>
          <a:xfrm flipH="1" flipV="1">
            <a:off x="8129588" y="1392873"/>
            <a:ext cx="79375"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8" name="直接连接符 19927"/>
          <p:cNvSpPr/>
          <p:nvPr/>
        </p:nvSpPr>
        <p:spPr>
          <a:xfrm flipH="1" flipV="1">
            <a:off x="8118475" y="1210310"/>
            <a:ext cx="1588"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29" name="直接连接符 19928"/>
          <p:cNvSpPr/>
          <p:nvPr/>
        </p:nvSpPr>
        <p:spPr>
          <a:xfrm flipV="1">
            <a:off x="8124825" y="1121410"/>
            <a:ext cx="8413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30" name="直接连接符 19929"/>
          <p:cNvSpPr/>
          <p:nvPr/>
        </p:nvSpPr>
        <p:spPr>
          <a:xfrm flipH="1" flipV="1">
            <a:off x="8129588" y="1030923"/>
            <a:ext cx="79375"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31" name="直接连接符 19930"/>
          <p:cNvSpPr/>
          <p:nvPr/>
        </p:nvSpPr>
        <p:spPr>
          <a:xfrm flipH="1">
            <a:off x="8047038" y="1030923"/>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32" name="直接连接符 19931"/>
          <p:cNvSpPr/>
          <p:nvPr/>
        </p:nvSpPr>
        <p:spPr>
          <a:xfrm flipH="1">
            <a:off x="7843838" y="1119823"/>
            <a:ext cx="20320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09" name="矩形 19932"/>
          <p:cNvSpPr/>
          <p:nvPr/>
        </p:nvSpPr>
        <p:spPr>
          <a:xfrm>
            <a:off x="6107113" y="2383473"/>
            <a:ext cx="1457325" cy="1446212"/>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0" name="直接连接符 19933"/>
          <p:cNvSpPr/>
          <p:nvPr/>
        </p:nvSpPr>
        <p:spPr>
          <a:xfrm>
            <a:off x="6107113" y="27454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1" name="直接连接符 19934"/>
          <p:cNvSpPr/>
          <p:nvPr/>
        </p:nvSpPr>
        <p:spPr>
          <a:xfrm>
            <a:off x="6107113" y="34693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2" name="直接连接符 19935"/>
          <p:cNvSpPr/>
          <p:nvPr/>
        </p:nvSpPr>
        <p:spPr>
          <a:xfrm>
            <a:off x="6107113" y="31073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3" name="直接连接符 19936"/>
          <p:cNvSpPr/>
          <p:nvPr/>
        </p:nvSpPr>
        <p:spPr>
          <a:xfrm>
            <a:off x="6470650"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4" name="直接连接符 19937"/>
          <p:cNvSpPr/>
          <p:nvPr/>
        </p:nvSpPr>
        <p:spPr>
          <a:xfrm>
            <a:off x="7199313" y="2383473"/>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5" name="直接连接符 19938"/>
          <p:cNvSpPr/>
          <p:nvPr/>
        </p:nvSpPr>
        <p:spPr>
          <a:xfrm>
            <a:off x="6835775"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6" name="直接连接符 19939"/>
          <p:cNvSpPr/>
          <p:nvPr/>
        </p:nvSpPr>
        <p:spPr>
          <a:xfrm>
            <a:off x="6107113" y="2564448"/>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7" name="直接连接符 19940"/>
          <p:cNvSpPr/>
          <p:nvPr/>
        </p:nvSpPr>
        <p:spPr>
          <a:xfrm>
            <a:off x="6096000" y="292163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8" name="直接连接符 19941"/>
          <p:cNvSpPr/>
          <p:nvPr/>
        </p:nvSpPr>
        <p:spPr>
          <a:xfrm>
            <a:off x="6096000" y="328676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19" name="直接连接符 19942"/>
          <p:cNvSpPr/>
          <p:nvPr/>
        </p:nvSpPr>
        <p:spPr>
          <a:xfrm>
            <a:off x="6107113" y="364871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20" name="直接连接符 19943"/>
          <p:cNvSpPr/>
          <p:nvPr/>
        </p:nvSpPr>
        <p:spPr>
          <a:xfrm>
            <a:off x="6288088" y="2383473"/>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21" name="直接连接符 19944"/>
          <p:cNvSpPr/>
          <p:nvPr/>
        </p:nvSpPr>
        <p:spPr>
          <a:xfrm>
            <a:off x="6653213"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22" name="直接连接符 19945"/>
          <p:cNvSpPr/>
          <p:nvPr/>
        </p:nvSpPr>
        <p:spPr>
          <a:xfrm>
            <a:off x="7034213"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23" name="直接连接符 19946"/>
          <p:cNvSpPr/>
          <p:nvPr/>
        </p:nvSpPr>
        <p:spPr>
          <a:xfrm>
            <a:off x="7381875"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48" name="直接连接符 19947"/>
          <p:cNvSpPr/>
          <p:nvPr/>
        </p:nvSpPr>
        <p:spPr>
          <a:xfrm flipH="1" flipV="1">
            <a:off x="6288088" y="24739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49" name="直接连接符 19948"/>
          <p:cNvSpPr/>
          <p:nvPr/>
        </p:nvSpPr>
        <p:spPr>
          <a:xfrm flipH="1">
            <a:off x="6197600" y="247396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0" name="直接连接符 19949"/>
          <p:cNvSpPr/>
          <p:nvPr/>
        </p:nvSpPr>
        <p:spPr>
          <a:xfrm>
            <a:off x="6197600" y="25644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1" name="直接连接符 19950"/>
          <p:cNvSpPr/>
          <p:nvPr/>
        </p:nvSpPr>
        <p:spPr>
          <a:xfrm>
            <a:off x="6288088" y="265493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2" name="直接连接符 19951"/>
          <p:cNvSpPr/>
          <p:nvPr/>
        </p:nvSpPr>
        <p:spPr>
          <a:xfrm rot="-5400000" flipH="1" flipV="1">
            <a:off x="6197600" y="283432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3" name="直接连接符 19952"/>
          <p:cNvSpPr/>
          <p:nvPr/>
        </p:nvSpPr>
        <p:spPr>
          <a:xfrm rot="-5400000" flipH="1">
            <a:off x="6196013" y="29232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4" name="直接连接符 19953"/>
          <p:cNvSpPr/>
          <p:nvPr/>
        </p:nvSpPr>
        <p:spPr>
          <a:xfrm rot="-5400000">
            <a:off x="6289675" y="292481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5" name="直接连接符 19954"/>
          <p:cNvSpPr/>
          <p:nvPr/>
        </p:nvSpPr>
        <p:spPr>
          <a:xfrm rot="-5400000">
            <a:off x="6470650" y="282956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6" name="直接连接符 19955"/>
          <p:cNvSpPr/>
          <p:nvPr/>
        </p:nvSpPr>
        <p:spPr>
          <a:xfrm rot="5400000" flipV="1">
            <a:off x="6562725" y="292481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7" name="直接连接符 19956"/>
          <p:cNvSpPr/>
          <p:nvPr/>
        </p:nvSpPr>
        <p:spPr>
          <a:xfrm rot="5400000">
            <a:off x="6562725" y="3102610"/>
            <a:ext cx="177800"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8" name="直接连接符 19957"/>
          <p:cNvSpPr/>
          <p:nvPr/>
        </p:nvSpPr>
        <p:spPr>
          <a:xfrm rot="-5400000" flipH="1" flipV="1">
            <a:off x="6561138" y="319627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59" name="直接连接符 19958"/>
          <p:cNvSpPr/>
          <p:nvPr/>
        </p:nvSpPr>
        <p:spPr>
          <a:xfrm flipH="1">
            <a:off x="6378575" y="3286760"/>
            <a:ext cx="182563"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0" name="直接连接符 19959"/>
          <p:cNvSpPr/>
          <p:nvPr/>
        </p:nvSpPr>
        <p:spPr>
          <a:xfrm flipH="1" flipV="1">
            <a:off x="6288088" y="31978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1" name="直接连接符 19960"/>
          <p:cNvSpPr/>
          <p:nvPr/>
        </p:nvSpPr>
        <p:spPr>
          <a:xfrm flipH="1">
            <a:off x="6197600" y="319786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2" name="直接连接符 19961"/>
          <p:cNvSpPr/>
          <p:nvPr/>
        </p:nvSpPr>
        <p:spPr>
          <a:xfrm>
            <a:off x="6197600" y="32883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3" name="直接连接符 19962"/>
          <p:cNvSpPr/>
          <p:nvPr/>
        </p:nvSpPr>
        <p:spPr>
          <a:xfrm>
            <a:off x="6288088" y="337883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4" name="直接连接符 19963"/>
          <p:cNvSpPr/>
          <p:nvPr/>
        </p:nvSpPr>
        <p:spPr>
          <a:xfrm rot="-5400000" flipH="1" flipV="1">
            <a:off x="6199188" y="355822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5" name="直接连接符 19964"/>
          <p:cNvSpPr/>
          <p:nvPr/>
        </p:nvSpPr>
        <p:spPr>
          <a:xfrm rot="5400000">
            <a:off x="6081713" y="3535998"/>
            <a:ext cx="3175" cy="22542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6" name="直接连接符 19965"/>
          <p:cNvSpPr/>
          <p:nvPr/>
        </p:nvSpPr>
        <p:spPr>
          <a:xfrm rot="-5400000">
            <a:off x="6289675" y="364871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7" name="直接连接符 19966"/>
          <p:cNvSpPr/>
          <p:nvPr/>
        </p:nvSpPr>
        <p:spPr>
          <a:xfrm rot="-5400000">
            <a:off x="6470650" y="355981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8" name="直接连接符 19967"/>
          <p:cNvSpPr/>
          <p:nvPr/>
        </p:nvSpPr>
        <p:spPr>
          <a:xfrm>
            <a:off x="6561138" y="3650298"/>
            <a:ext cx="9048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69" name="直接连接符 19968"/>
          <p:cNvSpPr/>
          <p:nvPr/>
        </p:nvSpPr>
        <p:spPr>
          <a:xfrm flipV="1">
            <a:off x="6653213" y="364712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0" name="直接连接符 19969"/>
          <p:cNvSpPr/>
          <p:nvPr/>
        </p:nvSpPr>
        <p:spPr>
          <a:xfrm flipH="1" flipV="1">
            <a:off x="6653213" y="355981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1" name="直接连接符 19970"/>
          <p:cNvSpPr/>
          <p:nvPr/>
        </p:nvSpPr>
        <p:spPr>
          <a:xfrm flipH="1" flipV="1">
            <a:off x="6651625" y="3378835"/>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2" name="直接连接符 19971"/>
          <p:cNvSpPr/>
          <p:nvPr/>
        </p:nvSpPr>
        <p:spPr>
          <a:xfrm flipV="1">
            <a:off x="6653213" y="3288348"/>
            <a:ext cx="80962"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3" name="直接连接符 19972"/>
          <p:cNvSpPr/>
          <p:nvPr/>
        </p:nvSpPr>
        <p:spPr>
          <a:xfrm flipV="1">
            <a:off x="6734175" y="3286760"/>
            <a:ext cx="19208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4" name="直接连接符 19973"/>
          <p:cNvSpPr/>
          <p:nvPr/>
        </p:nvSpPr>
        <p:spPr>
          <a:xfrm>
            <a:off x="6926263" y="3288348"/>
            <a:ext cx="107950"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5" name="直接连接符 19974"/>
          <p:cNvSpPr/>
          <p:nvPr/>
        </p:nvSpPr>
        <p:spPr>
          <a:xfrm>
            <a:off x="7031038" y="3377248"/>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6" name="直接连接符 19975"/>
          <p:cNvSpPr/>
          <p:nvPr/>
        </p:nvSpPr>
        <p:spPr>
          <a:xfrm rot="-5400000" flipH="1" flipV="1">
            <a:off x="6935788" y="35550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7" name="直接连接符 19976"/>
          <p:cNvSpPr/>
          <p:nvPr/>
        </p:nvSpPr>
        <p:spPr>
          <a:xfrm rot="-5400000" flipH="1">
            <a:off x="6934200" y="364236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8" name="直接连接符 19977"/>
          <p:cNvSpPr/>
          <p:nvPr/>
        </p:nvSpPr>
        <p:spPr>
          <a:xfrm rot="-5400000">
            <a:off x="7031038" y="36487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79" name="直接连接符 19978"/>
          <p:cNvSpPr/>
          <p:nvPr/>
        </p:nvSpPr>
        <p:spPr>
          <a:xfrm rot="-5400000">
            <a:off x="7213600" y="3556635"/>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0" name="直接连接符 19979"/>
          <p:cNvSpPr/>
          <p:nvPr/>
        </p:nvSpPr>
        <p:spPr>
          <a:xfrm>
            <a:off x="7294563" y="36487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1" name="直接连接符 19980"/>
          <p:cNvSpPr/>
          <p:nvPr/>
        </p:nvSpPr>
        <p:spPr>
          <a:xfrm flipV="1">
            <a:off x="7386638" y="364712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2" name="直接连接符 19981"/>
          <p:cNvSpPr/>
          <p:nvPr/>
        </p:nvSpPr>
        <p:spPr>
          <a:xfrm flipH="1" flipV="1">
            <a:off x="7386638" y="355981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3" name="直接连接符 19982"/>
          <p:cNvSpPr/>
          <p:nvPr/>
        </p:nvSpPr>
        <p:spPr>
          <a:xfrm flipH="1" flipV="1">
            <a:off x="7385050" y="3377248"/>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4" name="直接连接符 19983"/>
          <p:cNvSpPr/>
          <p:nvPr/>
        </p:nvSpPr>
        <p:spPr>
          <a:xfrm flipV="1">
            <a:off x="7381875" y="3288348"/>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5" name="直接连接符 19984"/>
          <p:cNvSpPr/>
          <p:nvPr/>
        </p:nvSpPr>
        <p:spPr>
          <a:xfrm flipH="1" flipV="1">
            <a:off x="7391400" y="3172460"/>
            <a:ext cx="69850" cy="1397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6" name="直接连接符 19985"/>
          <p:cNvSpPr/>
          <p:nvPr/>
        </p:nvSpPr>
        <p:spPr>
          <a:xfrm flipH="1">
            <a:off x="7305675" y="3197860"/>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7" name="直接连接符 19986"/>
          <p:cNvSpPr/>
          <p:nvPr/>
        </p:nvSpPr>
        <p:spPr>
          <a:xfrm flipH="1">
            <a:off x="7121525" y="3286760"/>
            <a:ext cx="1841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8" name="直接连接符 19987"/>
          <p:cNvSpPr/>
          <p:nvPr/>
        </p:nvSpPr>
        <p:spPr>
          <a:xfrm flipH="1" flipV="1">
            <a:off x="7034213" y="3197860"/>
            <a:ext cx="8731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89" name="直接连接符 19988"/>
          <p:cNvSpPr/>
          <p:nvPr/>
        </p:nvSpPr>
        <p:spPr>
          <a:xfrm flipV="1">
            <a:off x="7034213" y="301688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0" name="直接连接符 19989"/>
          <p:cNvSpPr/>
          <p:nvPr/>
        </p:nvSpPr>
        <p:spPr>
          <a:xfrm rot="-5400000">
            <a:off x="7032625" y="291846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1" name="直接连接符 19990"/>
          <p:cNvSpPr/>
          <p:nvPr/>
        </p:nvSpPr>
        <p:spPr>
          <a:xfrm rot="-5400000">
            <a:off x="7218363" y="283114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2" name="直接连接符 19991"/>
          <p:cNvSpPr/>
          <p:nvPr/>
        </p:nvSpPr>
        <p:spPr>
          <a:xfrm>
            <a:off x="7300913" y="29248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3" name="直接连接符 19992"/>
          <p:cNvSpPr/>
          <p:nvPr/>
        </p:nvSpPr>
        <p:spPr>
          <a:xfrm flipV="1">
            <a:off x="7392988" y="292322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4" name="直接连接符 19993"/>
          <p:cNvSpPr/>
          <p:nvPr/>
        </p:nvSpPr>
        <p:spPr>
          <a:xfrm flipH="1" flipV="1">
            <a:off x="7392988" y="283591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5" name="直接连接符 19994"/>
          <p:cNvSpPr/>
          <p:nvPr/>
        </p:nvSpPr>
        <p:spPr>
          <a:xfrm flipH="1" flipV="1">
            <a:off x="7381875" y="2653348"/>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6" name="直接连接符 19995"/>
          <p:cNvSpPr/>
          <p:nvPr/>
        </p:nvSpPr>
        <p:spPr>
          <a:xfrm flipV="1">
            <a:off x="7388225" y="2564448"/>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7" name="直接连接符 19996"/>
          <p:cNvSpPr/>
          <p:nvPr/>
        </p:nvSpPr>
        <p:spPr>
          <a:xfrm flipV="1">
            <a:off x="7473950" y="2562860"/>
            <a:ext cx="18573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8" name="直接连接符 19997"/>
          <p:cNvSpPr/>
          <p:nvPr/>
        </p:nvSpPr>
        <p:spPr>
          <a:xfrm flipH="1">
            <a:off x="7312025" y="2473960"/>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999" name="直接连接符 19998"/>
          <p:cNvSpPr/>
          <p:nvPr/>
        </p:nvSpPr>
        <p:spPr>
          <a:xfrm flipH="1">
            <a:off x="7129463" y="2562860"/>
            <a:ext cx="182562"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0" name="直接连接符 19999"/>
          <p:cNvSpPr/>
          <p:nvPr/>
        </p:nvSpPr>
        <p:spPr>
          <a:xfrm flipH="1" flipV="1">
            <a:off x="7040563" y="2473960"/>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1" name="直接连接符 20000"/>
          <p:cNvSpPr/>
          <p:nvPr/>
        </p:nvSpPr>
        <p:spPr>
          <a:xfrm flipH="1">
            <a:off x="6950075" y="247396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2" name="直接连接符 20001"/>
          <p:cNvSpPr/>
          <p:nvPr/>
        </p:nvSpPr>
        <p:spPr>
          <a:xfrm>
            <a:off x="6950075" y="2566035"/>
            <a:ext cx="9048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3" name="直接连接符 20002"/>
          <p:cNvSpPr/>
          <p:nvPr/>
        </p:nvSpPr>
        <p:spPr>
          <a:xfrm>
            <a:off x="7040563" y="265493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4" name="直接连接符 20003"/>
          <p:cNvSpPr/>
          <p:nvPr/>
        </p:nvSpPr>
        <p:spPr>
          <a:xfrm rot="-5400000" flipH="1" flipV="1">
            <a:off x="6948488" y="28343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5" name="直接连接符 20004"/>
          <p:cNvSpPr/>
          <p:nvPr/>
        </p:nvSpPr>
        <p:spPr>
          <a:xfrm flipH="1">
            <a:off x="6734175" y="2921635"/>
            <a:ext cx="2159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6" name="直接连接符 20005"/>
          <p:cNvSpPr/>
          <p:nvPr/>
        </p:nvSpPr>
        <p:spPr>
          <a:xfrm flipH="1" flipV="1">
            <a:off x="6664325" y="2835910"/>
            <a:ext cx="79375"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7" name="直接连接符 20006"/>
          <p:cNvSpPr/>
          <p:nvPr/>
        </p:nvSpPr>
        <p:spPr>
          <a:xfrm flipH="1" flipV="1">
            <a:off x="6653213" y="2653348"/>
            <a:ext cx="15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8" name="直接连接符 20007"/>
          <p:cNvSpPr/>
          <p:nvPr/>
        </p:nvSpPr>
        <p:spPr>
          <a:xfrm flipV="1">
            <a:off x="6659563" y="2564448"/>
            <a:ext cx="8413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09" name="直接连接符 20008"/>
          <p:cNvSpPr/>
          <p:nvPr/>
        </p:nvSpPr>
        <p:spPr>
          <a:xfrm flipH="1" flipV="1">
            <a:off x="6664325" y="2473960"/>
            <a:ext cx="79375"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10" name="直接连接符 20009"/>
          <p:cNvSpPr/>
          <p:nvPr/>
        </p:nvSpPr>
        <p:spPr>
          <a:xfrm flipH="1">
            <a:off x="6581775" y="2473960"/>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11" name="直接连接符 20010"/>
          <p:cNvSpPr/>
          <p:nvPr/>
        </p:nvSpPr>
        <p:spPr>
          <a:xfrm flipH="1">
            <a:off x="6378575" y="2562860"/>
            <a:ext cx="2032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88" name="矩形 20011"/>
          <p:cNvSpPr/>
          <p:nvPr/>
        </p:nvSpPr>
        <p:spPr>
          <a:xfrm>
            <a:off x="7570788" y="2383473"/>
            <a:ext cx="1457325" cy="1446212"/>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89" name="直接连接符 20012"/>
          <p:cNvSpPr/>
          <p:nvPr/>
        </p:nvSpPr>
        <p:spPr>
          <a:xfrm>
            <a:off x="7570788" y="27454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0" name="直接连接符 20013"/>
          <p:cNvSpPr/>
          <p:nvPr/>
        </p:nvSpPr>
        <p:spPr>
          <a:xfrm>
            <a:off x="7570788" y="34693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1" name="直接连接符 20014"/>
          <p:cNvSpPr/>
          <p:nvPr/>
        </p:nvSpPr>
        <p:spPr>
          <a:xfrm>
            <a:off x="7570788" y="31073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2" name="直接连接符 20015"/>
          <p:cNvSpPr/>
          <p:nvPr/>
        </p:nvSpPr>
        <p:spPr>
          <a:xfrm>
            <a:off x="7934325"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3" name="直接连接符 20016"/>
          <p:cNvSpPr/>
          <p:nvPr/>
        </p:nvSpPr>
        <p:spPr>
          <a:xfrm>
            <a:off x="8662988" y="2383473"/>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4" name="直接连接符 20017"/>
          <p:cNvSpPr/>
          <p:nvPr/>
        </p:nvSpPr>
        <p:spPr>
          <a:xfrm>
            <a:off x="8299450"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5" name="直接连接符 20018"/>
          <p:cNvSpPr/>
          <p:nvPr/>
        </p:nvSpPr>
        <p:spPr>
          <a:xfrm>
            <a:off x="7570788" y="2564448"/>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6" name="直接连接符 20019"/>
          <p:cNvSpPr/>
          <p:nvPr/>
        </p:nvSpPr>
        <p:spPr>
          <a:xfrm>
            <a:off x="7559675" y="292163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7" name="直接连接符 20020"/>
          <p:cNvSpPr/>
          <p:nvPr/>
        </p:nvSpPr>
        <p:spPr>
          <a:xfrm>
            <a:off x="7559675" y="328676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8" name="直接连接符 20021"/>
          <p:cNvSpPr/>
          <p:nvPr/>
        </p:nvSpPr>
        <p:spPr>
          <a:xfrm>
            <a:off x="7570788" y="364871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999" name="直接连接符 20022"/>
          <p:cNvSpPr/>
          <p:nvPr/>
        </p:nvSpPr>
        <p:spPr>
          <a:xfrm>
            <a:off x="7751763" y="2383473"/>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00" name="直接连接符 20023"/>
          <p:cNvSpPr/>
          <p:nvPr/>
        </p:nvSpPr>
        <p:spPr>
          <a:xfrm>
            <a:off x="8116888"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01" name="直接连接符 20024"/>
          <p:cNvSpPr/>
          <p:nvPr/>
        </p:nvSpPr>
        <p:spPr>
          <a:xfrm>
            <a:off x="8497888"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02" name="直接连接符 20025"/>
          <p:cNvSpPr/>
          <p:nvPr/>
        </p:nvSpPr>
        <p:spPr>
          <a:xfrm>
            <a:off x="8845550" y="238347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27" name="直接连接符 20026"/>
          <p:cNvSpPr/>
          <p:nvPr/>
        </p:nvSpPr>
        <p:spPr>
          <a:xfrm flipH="1" flipV="1">
            <a:off x="7751763" y="24739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28" name="直接连接符 20027"/>
          <p:cNvSpPr/>
          <p:nvPr/>
        </p:nvSpPr>
        <p:spPr>
          <a:xfrm flipH="1" flipV="1">
            <a:off x="7751763" y="2296160"/>
            <a:ext cx="0"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29" name="直接连接符 20028"/>
          <p:cNvSpPr/>
          <p:nvPr/>
        </p:nvSpPr>
        <p:spPr>
          <a:xfrm>
            <a:off x="7661275" y="25644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0" name="直接连接符 20029"/>
          <p:cNvSpPr/>
          <p:nvPr/>
        </p:nvSpPr>
        <p:spPr>
          <a:xfrm>
            <a:off x="7751763" y="265493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1" name="直接连接符 20030"/>
          <p:cNvSpPr/>
          <p:nvPr/>
        </p:nvSpPr>
        <p:spPr>
          <a:xfrm rot="-5400000" flipH="1" flipV="1">
            <a:off x="7661275" y="283432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2" name="直接连接符 20031"/>
          <p:cNvSpPr/>
          <p:nvPr/>
        </p:nvSpPr>
        <p:spPr>
          <a:xfrm rot="-5400000" flipH="1">
            <a:off x="7659688" y="29232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3" name="直接连接符 20032"/>
          <p:cNvSpPr/>
          <p:nvPr/>
        </p:nvSpPr>
        <p:spPr>
          <a:xfrm rot="-5400000">
            <a:off x="7753350" y="292481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4" name="直接连接符 20033"/>
          <p:cNvSpPr/>
          <p:nvPr/>
        </p:nvSpPr>
        <p:spPr>
          <a:xfrm rot="-5400000">
            <a:off x="7934325" y="282956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5" name="直接连接符 20034"/>
          <p:cNvSpPr/>
          <p:nvPr/>
        </p:nvSpPr>
        <p:spPr>
          <a:xfrm rot="5400000" flipV="1">
            <a:off x="8026400" y="292481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6" name="直接连接符 20035"/>
          <p:cNvSpPr/>
          <p:nvPr/>
        </p:nvSpPr>
        <p:spPr>
          <a:xfrm rot="5400000">
            <a:off x="8026400" y="3102610"/>
            <a:ext cx="177800"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7" name="直接连接符 20036"/>
          <p:cNvSpPr/>
          <p:nvPr/>
        </p:nvSpPr>
        <p:spPr>
          <a:xfrm rot="-5400000" flipH="1" flipV="1">
            <a:off x="8024813" y="319627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8" name="直接连接符 20037"/>
          <p:cNvSpPr/>
          <p:nvPr/>
        </p:nvSpPr>
        <p:spPr>
          <a:xfrm flipH="1">
            <a:off x="7842250" y="3286760"/>
            <a:ext cx="182563"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39" name="直接连接符 20038"/>
          <p:cNvSpPr/>
          <p:nvPr/>
        </p:nvSpPr>
        <p:spPr>
          <a:xfrm flipH="1" flipV="1">
            <a:off x="7751763" y="31978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0" name="直接连接符 20039"/>
          <p:cNvSpPr/>
          <p:nvPr/>
        </p:nvSpPr>
        <p:spPr>
          <a:xfrm flipH="1">
            <a:off x="7661275" y="319786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1" name="直接连接符 20040"/>
          <p:cNvSpPr/>
          <p:nvPr/>
        </p:nvSpPr>
        <p:spPr>
          <a:xfrm>
            <a:off x="7661275" y="32883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2" name="直接连接符 20041"/>
          <p:cNvSpPr/>
          <p:nvPr/>
        </p:nvSpPr>
        <p:spPr>
          <a:xfrm>
            <a:off x="7751763" y="337883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3" name="直接连接符 20042"/>
          <p:cNvSpPr/>
          <p:nvPr/>
        </p:nvSpPr>
        <p:spPr>
          <a:xfrm rot="-5400000" flipH="1" flipV="1">
            <a:off x="7662863" y="355822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4" name="直接连接符 20043"/>
          <p:cNvSpPr/>
          <p:nvPr/>
        </p:nvSpPr>
        <p:spPr>
          <a:xfrm rot="-5400000" flipH="1">
            <a:off x="7659688" y="36471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5" name="直接连接符 20044"/>
          <p:cNvSpPr/>
          <p:nvPr/>
        </p:nvSpPr>
        <p:spPr>
          <a:xfrm rot="-5400000">
            <a:off x="7753350" y="364871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6" name="直接连接符 20045"/>
          <p:cNvSpPr/>
          <p:nvPr/>
        </p:nvSpPr>
        <p:spPr>
          <a:xfrm rot="-5400000">
            <a:off x="7934325" y="355981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7" name="直接连接符 20046"/>
          <p:cNvSpPr/>
          <p:nvPr/>
        </p:nvSpPr>
        <p:spPr>
          <a:xfrm>
            <a:off x="8024813" y="3650298"/>
            <a:ext cx="9048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8" name="直接连接符 20047"/>
          <p:cNvSpPr/>
          <p:nvPr/>
        </p:nvSpPr>
        <p:spPr>
          <a:xfrm flipV="1">
            <a:off x="8116888" y="364712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49" name="直接连接符 20048"/>
          <p:cNvSpPr/>
          <p:nvPr/>
        </p:nvSpPr>
        <p:spPr>
          <a:xfrm flipH="1" flipV="1">
            <a:off x="8116888" y="355981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0" name="直接连接符 20049"/>
          <p:cNvSpPr/>
          <p:nvPr/>
        </p:nvSpPr>
        <p:spPr>
          <a:xfrm flipH="1" flipV="1">
            <a:off x="8115300" y="3378835"/>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1" name="直接连接符 20050"/>
          <p:cNvSpPr/>
          <p:nvPr/>
        </p:nvSpPr>
        <p:spPr>
          <a:xfrm flipV="1">
            <a:off x="8116888" y="3288348"/>
            <a:ext cx="80962"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2" name="直接连接符 20051"/>
          <p:cNvSpPr/>
          <p:nvPr/>
        </p:nvSpPr>
        <p:spPr>
          <a:xfrm flipV="1">
            <a:off x="8197850" y="3286760"/>
            <a:ext cx="19208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3" name="直接连接符 20052"/>
          <p:cNvSpPr/>
          <p:nvPr/>
        </p:nvSpPr>
        <p:spPr>
          <a:xfrm>
            <a:off x="8389938" y="3288348"/>
            <a:ext cx="107950"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4" name="直接连接符 20053"/>
          <p:cNvSpPr/>
          <p:nvPr/>
        </p:nvSpPr>
        <p:spPr>
          <a:xfrm>
            <a:off x="8494713" y="3377248"/>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5" name="直接连接符 20054"/>
          <p:cNvSpPr/>
          <p:nvPr/>
        </p:nvSpPr>
        <p:spPr>
          <a:xfrm rot="-5400000" flipH="1" flipV="1">
            <a:off x="8399463" y="35550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6" name="直接连接符 20055"/>
          <p:cNvSpPr/>
          <p:nvPr/>
        </p:nvSpPr>
        <p:spPr>
          <a:xfrm rot="-5400000" flipH="1">
            <a:off x="8397875" y="364236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7" name="直接连接符 20056"/>
          <p:cNvSpPr/>
          <p:nvPr/>
        </p:nvSpPr>
        <p:spPr>
          <a:xfrm rot="-5400000">
            <a:off x="8494713" y="36487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8" name="直接连接符 20057"/>
          <p:cNvSpPr/>
          <p:nvPr/>
        </p:nvSpPr>
        <p:spPr>
          <a:xfrm rot="-5400000">
            <a:off x="8677275" y="3556635"/>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59" name="直接连接符 20058"/>
          <p:cNvSpPr/>
          <p:nvPr/>
        </p:nvSpPr>
        <p:spPr>
          <a:xfrm>
            <a:off x="8758238" y="36487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0" name="直接连接符 20059"/>
          <p:cNvSpPr/>
          <p:nvPr/>
        </p:nvSpPr>
        <p:spPr>
          <a:xfrm flipV="1">
            <a:off x="8850313" y="364712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1" name="直接连接符 20060"/>
          <p:cNvSpPr/>
          <p:nvPr/>
        </p:nvSpPr>
        <p:spPr>
          <a:xfrm flipH="1" flipV="1">
            <a:off x="8850313" y="355981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2" name="直接连接符 20061"/>
          <p:cNvSpPr/>
          <p:nvPr/>
        </p:nvSpPr>
        <p:spPr>
          <a:xfrm flipH="1" flipV="1">
            <a:off x="8848725" y="3377248"/>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3" name="直接连接符 20062"/>
          <p:cNvSpPr/>
          <p:nvPr/>
        </p:nvSpPr>
        <p:spPr>
          <a:xfrm flipV="1">
            <a:off x="8845550" y="3288348"/>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4" name="直接连接符 20063"/>
          <p:cNvSpPr/>
          <p:nvPr/>
        </p:nvSpPr>
        <p:spPr>
          <a:xfrm flipH="1" flipV="1">
            <a:off x="8850313" y="3197860"/>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5" name="直接连接符 20064"/>
          <p:cNvSpPr/>
          <p:nvPr/>
        </p:nvSpPr>
        <p:spPr>
          <a:xfrm flipH="1">
            <a:off x="8769350" y="3197860"/>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6" name="直接连接符 20065"/>
          <p:cNvSpPr/>
          <p:nvPr/>
        </p:nvSpPr>
        <p:spPr>
          <a:xfrm flipH="1">
            <a:off x="8585200" y="3286760"/>
            <a:ext cx="1841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7" name="直接连接符 20066"/>
          <p:cNvSpPr/>
          <p:nvPr/>
        </p:nvSpPr>
        <p:spPr>
          <a:xfrm flipH="1" flipV="1">
            <a:off x="8497888" y="3197860"/>
            <a:ext cx="8731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8" name="直接连接符 20067"/>
          <p:cNvSpPr/>
          <p:nvPr/>
        </p:nvSpPr>
        <p:spPr>
          <a:xfrm flipV="1">
            <a:off x="8497888" y="301688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69" name="直接连接符 20068"/>
          <p:cNvSpPr/>
          <p:nvPr/>
        </p:nvSpPr>
        <p:spPr>
          <a:xfrm rot="-5400000">
            <a:off x="8496300" y="291846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0" name="直接连接符 20069"/>
          <p:cNvSpPr/>
          <p:nvPr/>
        </p:nvSpPr>
        <p:spPr>
          <a:xfrm rot="-5400000">
            <a:off x="8682038" y="283114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1" name="直接连接符 20070"/>
          <p:cNvSpPr/>
          <p:nvPr/>
        </p:nvSpPr>
        <p:spPr>
          <a:xfrm>
            <a:off x="8764588" y="29248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2" name="直接连接符 20071"/>
          <p:cNvSpPr/>
          <p:nvPr/>
        </p:nvSpPr>
        <p:spPr>
          <a:xfrm flipV="1">
            <a:off x="8856663" y="292322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3" name="直接连接符 20072"/>
          <p:cNvSpPr/>
          <p:nvPr/>
        </p:nvSpPr>
        <p:spPr>
          <a:xfrm flipH="1" flipV="1">
            <a:off x="8856663" y="283591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4" name="直接连接符 20073"/>
          <p:cNvSpPr/>
          <p:nvPr/>
        </p:nvSpPr>
        <p:spPr>
          <a:xfrm flipH="1" flipV="1">
            <a:off x="8845550" y="2653348"/>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5" name="直接连接符 20074"/>
          <p:cNvSpPr/>
          <p:nvPr/>
        </p:nvSpPr>
        <p:spPr>
          <a:xfrm flipV="1">
            <a:off x="8851900" y="2564448"/>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6" name="直接连接符 20075"/>
          <p:cNvSpPr/>
          <p:nvPr/>
        </p:nvSpPr>
        <p:spPr>
          <a:xfrm flipH="1" flipV="1">
            <a:off x="8856663" y="2473960"/>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7" name="直接连接符 20076"/>
          <p:cNvSpPr/>
          <p:nvPr/>
        </p:nvSpPr>
        <p:spPr>
          <a:xfrm flipH="1">
            <a:off x="8775700" y="2473960"/>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8" name="直接连接符 20077"/>
          <p:cNvSpPr/>
          <p:nvPr/>
        </p:nvSpPr>
        <p:spPr>
          <a:xfrm flipH="1">
            <a:off x="8593138" y="2562860"/>
            <a:ext cx="182562"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79" name="直接连接符 20078"/>
          <p:cNvSpPr/>
          <p:nvPr/>
        </p:nvSpPr>
        <p:spPr>
          <a:xfrm flipH="1" flipV="1">
            <a:off x="8504238" y="2473960"/>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0" name="直接连接符 20079"/>
          <p:cNvSpPr/>
          <p:nvPr/>
        </p:nvSpPr>
        <p:spPr>
          <a:xfrm flipH="1">
            <a:off x="8413750" y="247396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1" name="直接连接符 20080"/>
          <p:cNvSpPr/>
          <p:nvPr/>
        </p:nvSpPr>
        <p:spPr>
          <a:xfrm>
            <a:off x="8413750" y="2566035"/>
            <a:ext cx="9048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2" name="直接连接符 20081"/>
          <p:cNvSpPr/>
          <p:nvPr/>
        </p:nvSpPr>
        <p:spPr>
          <a:xfrm>
            <a:off x="8504238" y="265493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3" name="直接连接符 20082"/>
          <p:cNvSpPr/>
          <p:nvPr/>
        </p:nvSpPr>
        <p:spPr>
          <a:xfrm rot="-5400000" flipH="1" flipV="1">
            <a:off x="8412163" y="28343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4" name="直接连接符 20083"/>
          <p:cNvSpPr/>
          <p:nvPr/>
        </p:nvSpPr>
        <p:spPr>
          <a:xfrm flipH="1">
            <a:off x="8197850" y="2921635"/>
            <a:ext cx="2159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5" name="直接连接符 20084"/>
          <p:cNvSpPr/>
          <p:nvPr/>
        </p:nvSpPr>
        <p:spPr>
          <a:xfrm flipH="1" flipV="1">
            <a:off x="8128000" y="2835910"/>
            <a:ext cx="79375"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6" name="直接连接符 20085"/>
          <p:cNvSpPr/>
          <p:nvPr/>
        </p:nvSpPr>
        <p:spPr>
          <a:xfrm flipH="1" flipV="1">
            <a:off x="8116888" y="2653348"/>
            <a:ext cx="15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7" name="直接连接符 20086"/>
          <p:cNvSpPr/>
          <p:nvPr/>
        </p:nvSpPr>
        <p:spPr>
          <a:xfrm flipV="1">
            <a:off x="8123238" y="2564448"/>
            <a:ext cx="8413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8" name="直接连接符 20087"/>
          <p:cNvSpPr/>
          <p:nvPr/>
        </p:nvSpPr>
        <p:spPr>
          <a:xfrm flipH="1" flipV="1">
            <a:off x="8128000" y="2473960"/>
            <a:ext cx="79375"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89" name="直接连接符 20088"/>
          <p:cNvSpPr/>
          <p:nvPr/>
        </p:nvSpPr>
        <p:spPr>
          <a:xfrm flipH="1">
            <a:off x="8045450" y="2473960"/>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090" name="直接连接符 20089"/>
          <p:cNvSpPr/>
          <p:nvPr/>
        </p:nvSpPr>
        <p:spPr>
          <a:xfrm flipH="1">
            <a:off x="7842250" y="2562860"/>
            <a:ext cx="2032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67" name="矩形 20090"/>
          <p:cNvSpPr/>
          <p:nvPr/>
        </p:nvSpPr>
        <p:spPr>
          <a:xfrm>
            <a:off x="3175000" y="3820160"/>
            <a:ext cx="1457325" cy="1446213"/>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68" name="直接连接符 20091"/>
          <p:cNvSpPr/>
          <p:nvPr/>
        </p:nvSpPr>
        <p:spPr>
          <a:xfrm>
            <a:off x="3175000" y="418211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69" name="直接连接符 20092"/>
          <p:cNvSpPr/>
          <p:nvPr/>
        </p:nvSpPr>
        <p:spPr>
          <a:xfrm>
            <a:off x="3175000" y="49044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0" name="直接连接符 20093"/>
          <p:cNvSpPr/>
          <p:nvPr/>
        </p:nvSpPr>
        <p:spPr>
          <a:xfrm>
            <a:off x="3175000" y="4542473"/>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1" name="直接连接符 20094"/>
          <p:cNvSpPr/>
          <p:nvPr/>
        </p:nvSpPr>
        <p:spPr>
          <a:xfrm>
            <a:off x="3538538"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2" name="直接连接符 20095"/>
          <p:cNvSpPr/>
          <p:nvPr/>
        </p:nvSpPr>
        <p:spPr>
          <a:xfrm>
            <a:off x="4267200" y="3820160"/>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3" name="直接连接符 20096"/>
          <p:cNvSpPr/>
          <p:nvPr/>
        </p:nvSpPr>
        <p:spPr>
          <a:xfrm>
            <a:off x="3903663"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4" name="直接连接符 20097"/>
          <p:cNvSpPr/>
          <p:nvPr/>
        </p:nvSpPr>
        <p:spPr>
          <a:xfrm>
            <a:off x="3175000" y="400113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5" name="直接连接符 20098"/>
          <p:cNvSpPr/>
          <p:nvPr/>
        </p:nvSpPr>
        <p:spPr>
          <a:xfrm>
            <a:off x="3163888" y="435673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6" name="直接连接符 20099"/>
          <p:cNvSpPr/>
          <p:nvPr/>
        </p:nvSpPr>
        <p:spPr>
          <a:xfrm>
            <a:off x="3163888" y="47234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7" name="直接连接符 20100"/>
          <p:cNvSpPr/>
          <p:nvPr/>
        </p:nvSpPr>
        <p:spPr>
          <a:xfrm>
            <a:off x="3175000" y="50853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8" name="直接连接符 20101"/>
          <p:cNvSpPr/>
          <p:nvPr/>
        </p:nvSpPr>
        <p:spPr>
          <a:xfrm>
            <a:off x="3355975" y="3820160"/>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79" name="直接连接符 20102"/>
          <p:cNvSpPr/>
          <p:nvPr/>
        </p:nvSpPr>
        <p:spPr>
          <a:xfrm>
            <a:off x="3721100"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80" name="直接连接符 20103"/>
          <p:cNvSpPr/>
          <p:nvPr/>
        </p:nvSpPr>
        <p:spPr>
          <a:xfrm>
            <a:off x="4102100"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081" name="直接连接符 20104"/>
          <p:cNvSpPr/>
          <p:nvPr/>
        </p:nvSpPr>
        <p:spPr>
          <a:xfrm>
            <a:off x="4449763"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06" name="直接连接符 20105"/>
          <p:cNvSpPr/>
          <p:nvPr/>
        </p:nvSpPr>
        <p:spPr>
          <a:xfrm flipH="1" flipV="1">
            <a:off x="3355975" y="39106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07" name="直接连接符 20106"/>
          <p:cNvSpPr/>
          <p:nvPr/>
        </p:nvSpPr>
        <p:spPr>
          <a:xfrm flipH="1">
            <a:off x="3265488" y="39106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08" name="直接连接符 20107"/>
          <p:cNvSpPr/>
          <p:nvPr/>
        </p:nvSpPr>
        <p:spPr>
          <a:xfrm>
            <a:off x="3265488" y="40011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09" name="直接连接符 20108"/>
          <p:cNvSpPr/>
          <p:nvPr/>
        </p:nvSpPr>
        <p:spPr>
          <a:xfrm>
            <a:off x="3355975" y="409162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0" name="直接连接符 20109"/>
          <p:cNvSpPr/>
          <p:nvPr/>
        </p:nvSpPr>
        <p:spPr>
          <a:xfrm rot="-5400000" flipH="1" flipV="1">
            <a:off x="3265488" y="427101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1" name="直接连接符 20110"/>
          <p:cNvSpPr/>
          <p:nvPr/>
        </p:nvSpPr>
        <p:spPr>
          <a:xfrm rot="-5400000" flipH="1">
            <a:off x="3262313" y="43583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2" name="直接连接符 20111"/>
          <p:cNvSpPr/>
          <p:nvPr/>
        </p:nvSpPr>
        <p:spPr>
          <a:xfrm rot="-5400000">
            <a:off x="3357563" y="43614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3" name="直接连接符 20112"/>
          <p:cNvSpPr/>
          <p:nvPr/>
        </p:nvSpPr>
        <p:spPr>
          <a:xfrm rot="-5400000">
            <a:off x="3538538" y="426466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4" name="直接连接符 20113"/>
          <p:cNvSpPr/>
          <p:nvPr/>
        </p:nvSpPr>
        <p:spPr>
          <a:xfrm rot="5400000" flipV="1">
            <a:off x="3630613" y="43614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5" name="直接连接符 20114"/>
          <p:cNvSpPr/>
          <p:nvPr/>
        </p:nvSpPr>
        <p:spPr>
          <a:xfrm rot="5400000">
            <a:off x="3630613" y="4539298"/>
            <a:ext cx="1778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6" name="直接连接符 20115"/>
          <p:cNvSpPr/>
          <p:nvPr/>
        </p:nvSpPr>
        <p:spPr>
          <a:xfrm rot="-5400000" flipH="1" flipV="1">
            <a:off x="3629025" y="463296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7" name="直接连接符 20116"/>
          <p:cNvSpPr/>
          <p:nvPr/>
        </p:nvSpPr>
        <p:spPr>
          <a:xfrm flipH="1">
            <a:off x="3446463" y="4723448"/>
            <a:ext cx="182562"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8" name="直接连接符 20117"/>
          <p:cNvSpPr/>
          <p:nvPr/>
        </p:nvSpPr>
        <p:spPr>
          <a:xfrm flipH="1" flipV="1">
            <a:off x="3355975" y="46345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19" name="直接连接符 20118"/>
          <p:cNvSpPr/>
          <p:nvPr/>
        </p:nvSpPr>
        <p:spPr>
          <a:xfrm flipH="1">
            <a:off x="3265488" y="46345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0" name="直接连接符 20119"/>
          <p:cNvSpPr/>
          <p:nvPr/>
        </p:nvSpPr>
        <p:spPr>
          <a:xfrm>
            <a:off x="3265488" y="47250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1" name="直接连接符 20120"/>
          <p:cNvSpPr/>
          <p:nvPr/>
        </p:nvSpPr>
        <p:spPr>
          <a:xfrm>
            <a:off x="3355975" y="481552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2" name="直接连接符 20121"/>
          <p:cNvSpPr/>
          <p:nvPr/>
        </p:nvSpPr>
        <p:spPr>
          <a:xfrm rot="-5400000" flipH="1" flipV="1">
            <a:off x="3267075" y="499491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3" name="直接连接符 20122"/>
          <p:cNvSpPr/>
          <p:nvPr/>
        </p:nvSpPr>
        <p:spPr>
          <a:xfrm rot="-5400000" flipH="1">
            <a:off x="3262313" y="50822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4" name="直接连接符 20123"/>
          <p:cNvSpPr/>
          <p:nvPr/>
        </p:nvSpPr>
        <p:spPr>
          <a:xfrm rot="-5400000">
            <a:off x="3357563" y="50853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5" name="直接连接符 20124"/>
          <p:cNvSpPr/>
          <p:nvPr/>
        </p:nvSpPr>
        <p:spPr>
          <a:xfrm rot="-5400000">
            <a:off x="3538538" y="499332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6" name="直接连接符 20125"/>
          <p:cNvSpPr/>
          <p:nvPr/>
        </p:nvSpPr>
        <p:spPr>
          <a:xfrm>
            <a:off x="3629025" y="50853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7" name="直接连接符 20126"/>
          <p:cNvSpPr/>
          <p:nvPr/>
        </p:nvSpPr>
        <p:spPr>
          <a:xfrm flipV="1">
            <a:off x="3721100" y="508381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8" name="直接连接符 20127"/>
          <p:cNvSpPr/>
          <p:nvPr/>
        </p:nvSpPr>
        <p:spPr>
          <a:xfrm flipH="1" flipV="1">
            <a:off x="3721100" y="499649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29" name="直接连接符 20128"/>
          <p:cNvSpPr/>
          <p:nvPr/>
        </p:nvSpPr>
        <p:spPr>
          <a:xfrm flipH="1" flipV="1">
            <a:off x="3719513" y="4815523"/>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0" name="直接连接符 20129"/>
          <p:cNvSpPr/>
          <p:nvPr/>
        </p:nvSpPr>
        <p:spPr>
          <a:xfrm flipV="1">
            <a:off x="3721100" y="4725035"/>
            <a:ext cx="80963"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1" name="直接连接符 20130"/>
          <p:cNvSpPr/>
          <p:nvPr/>
        </p:nvSpPr>
        <p:spPr>
          <a:xfrm flipV="1">
            <a:off x="3802063" y="4723448"/>
            <a:ext cx="192087"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2" name="直接连接符 20131"/>
          <p:cNvSpPr/>
          <p:nvPr/>
        </p:nvSpPr>
        <p:spPr>
          <a:xfrm>
            <a:off x="3994150" y="4725035"/>
            <a:ext cx="107950"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3" name="直接连接符 20132"/>
          <p:cNvSpPr/>
          <p:nvPr/>
        </p:nvSpPr>
        <p:spPr>
          <a:xfrm>
            <a:off x="4098925" y="481393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4" name="直接连接符 20133"/>
          <p:cNvSpPr/>
          <p:nvPr/>
        </p:nvSpPr>
        <p:spPr>
          <a:xfrm rot="-5400000" flipH="1" flipV="1">
            <a:off x="4008438" y="499332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5" name="直接连接符 20134"/>
          <p:cNvSpPr/>
          <p:nvPr/>
        </p:nvSpPr>
        <p:spPr>
          <a:xfrm rot="-5400000" flipH="1">
            <a:off x="4006850" y="508381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6" name="直接连接符 20135"/>
          <p:cNvSpPr/>
          <p:nvPr/>
        </p:nvSpPr>
        <p:spPr>
          <a:xfrm rot="-5400000">
            <a:off x="4098925" y="508381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7" name="直接连接符 20136"/>
          <p:cNvSpPr/>
          <p:nvPr/>
        </p:nvSpPr>
        <p:spPr>
          <a:xfrm rot="-5400000">
            <a:off x="4281488" y="499332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8" name="直接连接符 20137"/>
          <p:cNvSpPr/>
          <p:nvPr/>
        </p:nvSpPr>
        <p:spPr>
          <a:xfrm>
            <a:off x="4362450" y="50853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39" name="直接连接符 20138"/>
          <p:cNvSpPr/>
          <p:nvPr/>
        </p:nvSpPr>
        <p:spPr>
          <a:xfrm>
            <a:off x="4454525" y="5175885"/>
            <a:ext cx="1588"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0" name="直接连接符 20139"/>
          <p:cNvSpPr/>
          <p:nvPr/>
        </p:nvSpPr>
        <p:spPr>
          <a:xfrm flipH="1" flipV="1">
            <a:off x="4454525" y="499649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1" name="直接连接符 20140"/>
          <p:cNvSpPr/>
          <p:nvPr/>
        </p:nvSpPr>
        <p:spPr>
          <a:xfrm flipH="1" flipV="1">
            <a:off x="4452938" y="481393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2" name="直接连接符 20141"/>
          <p:cNvSpPr/>
          <p:nvPr/>
        </p:nvSpPr>
        <p:spPr>
          <a:xfrm flipV="1">
            <a:off x="4449763" y="4725035"/>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3" name="直接连接符 20142"/>
          <p:cNvSpPr/>
          <p:nvPr/>
        </p:nvSpPr>
        <p:spPr>
          <a:xfrm flipH="1" flipV="1">
            <a:off x="4454525" y="4634548"/>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4" name="直接连接符 20143"/>
          <p:cNvSpPr/>
          <p:nvPr/>
        </p:nvSpPr>
        <p:spPr>
          <a:xfrm flipH="1">
            <a:off x="4373563" y="4634548"/>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5" name="直接连接符 20144"/>
          <p:cNvSpPr/>
          <p:nvPr/>
        </p:nvSpPr>
        <p:spPr>
          <a:xfrm flipH="1">
            <a:off x="4191000" y="4723448"/>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6" name="直接连接符 20145"/>
          <p:cNvSpPr/>
          <p:nvPr/>
        </p:nvSpPr>
        <p:spPr>
          <a:xfrm flipH="1" flipV="1">
            <a:off x="4102100" y="463454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7" name="直接连接符 20146"/>
          <p:cNvSpPr/>
          <p:nvPr/>
        </p:nvSpPr>
        <p:spPr>
          <a:xfrm flipV="1">
            <a:off x="4102100" y="4453573"/>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8" name="直接连接符 20147"/>
          <p:cNvSpPr/>
          <p:nvPr/>
        </p:nvSpPr>
        <p:spPr>
          <a:xfrm rot="-5400000">
            <a:off x="4105275" y="435991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49" name="直接连接符 20148"/>
          <p:cNvSpPr/>
          <p:nvPr/>
        </p:nvSpPr>
        <p:spPr>
          <a:xfrm rot="-5400000">
            <a:off x="4287838" y="426942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0" name="直接连接符 20149"/>
          <p:cNvSpPr/>
          <p:nvPr/>
        </p:nvSpPr>
        <p:spPr>
          <a:xfrm>
            <a:off x="4368800" y="43614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1" name="直接连接符 20150"/>
          <p:cNvSpPr/>
          <p:nvPr/>
        </p:nvSpPr>
        <p:spPr>
          <a:xfrm flipV="1">
            <a:off x="4460875" y="435991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2" name="直接连接符 20151"/>
          <p:cNvSpPr/>
          <p:nvPr/>
        </p:nvSpPr>
        <p:spPr>
          <a:xfrm flipH="1" flipV="1">
            <a:off x="4460875" y="427259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3" name="直接连接符 20152"/>
          <p:cNvSpPr/>
          <p:nvPr/>
        </p:nvSpPr>
        <p:spPr>
          <a:xfrm flipH="1" flipV="1">
            <a:off x="4449763" y="409003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4" name="直接连接符 20153"/>
          <p:cNvSpPr/>
          <p:nvPr/>
        </p:nvSpPr>
        <p:spPr>
          <a:xfrm flipV="1">
            <a:off x="4456113" y="4001135"/>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5" name="直接连接符 20154"/>
          <p:cNvSpPr/>
          <p:nvPr/>
        </p:nvSpPr>
        <p:spPr>
          <a:xfrm flipH="1" flipV="1">
            <a:off x="4460875" y="3910648"/>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6" name="直接连接符 20155"/>
          <p:cNvSpPr/>
          <p:nvPr/>
        </p:nvSpPr>
        <p:spPr>
          <a:xfrm flipH="1">
            <a:off x="4379913" y="3910648"/>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7" name="直接连接符 20156"/>
          <p:cNvSpPr/>
          <p:nvPr/>
        </p:nvSpPr>
        <p:spPr>
          <a:xfrm flipH="1">
            <a:off x="4197350" y="3999548"/>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8" name="直接连接符 20157"/>
          <p:cNvSpPr/>
          <p:nvPr/>
        </p:nvSpPr>
        <p:spPr>
          <a:xfrm flipH="1" flipV="1">
            <a:off x="4108450" y="391064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59" name="直接连接符 20158"/>
          <p:cNvSpPr/>
          <p:nvPr/>
        </p:nvSpPr>
        <p:spPr>
          <a:xfrm flipH="1">
            <a:off x="4017963" y="39106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0" name="直接连接符 20159"/>
          <p:cNvSpPr/>
          <p:nvPr/>
        </p:nvSpPr>
        <p:spPr>
          <a:xfrm>
            <a:off x="4017963" y="40011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1" name="直接连接符 20160"/>
          <p:cNvSpPr/>
          <p:nvPr/>
        </p:nvSpPr>
        <p:spPr>
          <a:xfrm>
            <a:off x="4108450" y="409162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2" name="直接连接符 20161"/>
          <p:cNvSpPr/>
          <p:nvPr/>
        </p:nvSpPr>
        <p:spPr>
          <a:xfrm rot="-5400000" flipH="1" flipV="1">
            <a:off x="4019550" y="427101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3" name="直接连接符 20162"/>
          <p:cNvSpPr/>
          <p:nvPr/>
        </p:nvSpPr>
        <p:spPr>
          <a:xfrm flipH="1">
            <a:off x="3802063" y="4356735"/>
            <a:ext cx="2159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4" name="直接连接符 20163"/>
          <p:cNvSpPr/>
          <p:nvPr/>
        </p:nvSpPr>
        <p:spPr>
          <a:xfrm flipH="1" flipV="1">
            <a:off x="3732213" y="4272598"/>
            <a:ext cx="79375"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5" name="直接连接符 20164"/>
          <p:cNvSpPr/>
          <p:nvPr/>
        </p:nvSpPr>
        <p:spPr>
          <a:xfrm flipH="1" flipV="1">
            <a:off x="3721100" y="4090035"/>
            <a:ext cx="1588"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6" name="直接连接符 20165"/>
          <p:cNvSpPr/>
          <p:nvPr/>
        </p:nvSpPr>
        <p:spPr>
          <a:xfrm flipV="1">
            <a:off x="3727450" y="4001135"/>
            <a:ext cx="8413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7" name="直接连接符 20166"/>
          <p:cNvSpPr/>
          <p:nvPr/>
        </p:nvSpPr>
        <p:spPr>
          <a:xfrm flipH="1" flipV="1">
            <a:off x="3732213" y="3910648"/>
            <a:ext cx="79375"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8" name="直接连接符 20167"/>
          <p:cNvSpPr/>
          <p:nvPr/>
        </p:nvSpPr>
        <p:spPr>
          <a:xfrm flipH="1">
            <a:off x="3649663" y="3910648"/>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69" name="直接连接符 20168"/>
          <p:cNvSpPr/>
          <p:nvPr/>
        </p:nvSpPr>
        <p:spPr>
          <a:xfrm flipH="1">
            <a:off x="3446463" y="3999548"/>
            <a:ext cx="20320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46" name="矩形 20169"/>
          <p:cNvSpPr/>
          <p:nvPr/>
        </p:nvSpPr>
        <p:spPr>
          <a:xfrm>
            <a:off x="4638675" y="3820160"/>
            <a:ext cx="1457325" cy="1446213"/>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47" name="直接连接符 20170"/>
          <p:cNvSpPr/>
          <p:nvPr/>
        </p:nvSpPr>
        <p:spPr>
          <a:xfrm>
            <a:off x="4638675" y="418211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48" name="直接连接符 20171"/>
          <p:cNvSpPr/>
          <p:nvPr/>
        </p:nvSpPr>
        <p:spPr>
          <a:xfrm>
            <a:off x="4638675" y="49044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49" name="直接连接符 20172"/>
          <p:cNvSpPr/>
          <p:nvPr/>
        </p:nvSpPr>
        <p:spPr>
          <a:xfrm>
            <a:off x="4638675" y="4542473"/>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0" name="直接连接符 20173"/>
          <p:cNvSpPr/>
          <p:nvPr/>
        </p:nvSpPr>
        <p:spPr>
          <a:xfrm>
            <a:off x="5002213"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1" name="直接连接符 20174"/>
          <p:cNvSpPr/>
          <p:nvPr/>
        </p:nvSpPr>
        <p:spPr>
          <a:xfrm>
            <a:off x="5730875" y="3820160"/>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2" name="直接连接符 20175"/>
          <p:cNvSpPr/>
          <p:nvPr/>
        </p:nvSpPr>
        <p:spPr>
          <a:xfrm>
            <a:off x="5367338"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3" name="直接连接符 20176"/>
          <p:cNvSpPr/>
          <p:nvPr/>
        </p:nvSpPr>
        <p:spPr>
          <a:xfrm>
            <a:off x="4638675" y="400113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4" name="直接连接符 20177"/>
          <p:cNvSpPr/>
          <p:nvPr/>
        </p:nvSpPr>
        <p:spPr>
          <a:xfrm>
            <a:off x="4627563" y="435673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5" name="直接连接符 20178"/>
          <p:cNvSpPr/>
          <p:nvPr/>
        </p:nvSpPr>
        <p:spPr>
          <a:xfrm>
            <a:off x="4627563" y="47234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6" name="直接连接符 20179"/>
          <p:cNvSpPr/>
          <p:nvPr/>
        </p:nvSpPr>
        <p:spPr>
          <a:xfrm>
            <a:off x="4638675" y="50853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7" name="直接连接符 20180"/>
          <p:cNvSpPr/>
          <p:nvPr/>
        </p:nvSpPr>
        <p:spPr>
          <a:xfrm>
            <a:off x="4819650" y="3820160"/>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8" name="直接连接符 20181"/>
          <p:cNvSpPr/>
          <p:nvPr/>
        </p:nvSpPr>
        <p:spPr>
          <a:xfrm>
            <a:off x="5184775"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59" name="直接连接符 20182"/>
          <p:cNvSpPr/>
          <p:nvPr/>
        </p:nvSpPr>
        <p:spPr>
          <a:xfrm>
            <a:off x="5565775"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160" name="直接连接符 20183"/>
          <p:cNvSpPr/>
          <p:nvPr/>
        </p:nvSpPr>
        <p:spPr>
          <a:xfrm>
            <a:off x="5913438" y="3820160"/>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85" name="直接连接符 20184"/>
          <p:cNvSpPr/>
          <p:nvPr/>
        </p:nvSpPr>
        <p:spPr>
          <a:xfrm flipH="1" flipV="1">
            <a:off x="4819650" y="39106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86" name="直接连接符 20185"/>
          <p:cNvSpPr/>
          <p:nvPr/>
        </p:nvSpPr>
        <p:spPr>
          <a:xfrm flipH="1">
            <a:off x="4729163" y="39106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87" name="直接连接符 20186"/>
          <p:cNvSpPr/>
          <p:nvPr/>
        </p:nvSpPr>
        <p:spPr>
          <a:xfrm>
            <a:off x="4729163" y="40011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88" name="直接连接符 20187"/>
          <p:cNvSpPr/>
          <p:nvPr/>
        </p:nvSpPr>
        <p:spPr>
          <a:xfrm>
            <a:off x="4819650" y="409162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89" name="直接连接符 20188"/>
          <p:cNvSpPr/>
          <p:nvPr/>
        </p:nvSpPr>
        <p:spPr>
          <a:xfrm rot="-5400000" flipH="1" flipV="1">
            <a:off x="4729163" y="427101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0" name="直接连接符 20189"/>
          <p:cNvSpPr/>
          <p:nvPr/>
        </p:nvSpPr>
        <p:spPr>
          <a:xfrm rot="-5400000" flipH="1">
            <a:off x="4725988" y="43583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1" name="直接连接符 20190"/>
          <p:cNvSpPr/>
          <p:nvPr/>
        </p:nvSpPr>
        <p:spPr>
          <a:xfrm rot="-5400000">
            <a:off x="4821238" y="43614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2" name="直接连接符 20191"/>
          <p:cNvSpPr/>
          <p:nvPr/>
        </p:nvSpPr>
        <p:spPr>
          <a:xfrm rot="-5400000">
            <a:off x="5002213" y="426466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3" name="直接连接符 20192"/>
          <p:cNvSpPr/>
          <p:nvPr/>
        </p:nvSpPr>
        <p:spPr>
          <a:xfrm rot="5400000" flipV="1">
            <a:off x="5094288" y="43614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4" name="直接连接符 20193"/>
          <p:cNvSpPr/>
          <p:nvPr/>
        </p:nvSpPr>
        <p:spPr>
          <a:xfrm rot="5400000">
            <a:off x="5094288" y="4539298"/>
            <a:ext cx="1778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5" name="直接连接符 20194"/>
          <p:cNvSpPr/>
          <p:nvPr/>
        </p:nvSpPr>
        <p:spPr>
          <a:xfrm rot="-5400000" flipH="1" flipV="1">
            <a:off x="5092700" y="463296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6" name="直接连接符 20195"/>
          <p:cNvSpPr/>
          <p:nvPr/>
        </p:nvSpPr>
        <p:spPr>
          <a:xfrm flipH="1">
            <a:off x="4910138" y="4723448"/>
            <a:ext cx="182562"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7" name="直接连接符 20196"/>
          <p:cNvSpPr/>
          <p:nvPr/>
        </p:nvSpPr>
        <p:spPr>
          <a:xfrm flipH="1" flipV="1">
            <a:off x="4819650" y="463454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8" name="直接连接符 20197"/>
          <p:cNvSpPr/>
          <p:nvPr/>
        </p:nvSpPr>
        <p:spPr>
          <a:xfrm flipH="1">
            <a:off x="4729163" y="46345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199" name="直接连接符 20198"/>
          <p:cNvSpPr/>
          <p:nvPr/>
        </p:nvSpPr>
        <p:spPr>
          <a:xfrm>
            <a:off x="4729163" y="47250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0" name="直接连接符 20199"/>
          <p:cNvSpPr/>
          <p:nvPr/>
        </p:nvSpPr>
        <p:spPr>
          <a:xfrm>
            <a:off x="4819650" y="481552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1" name="直接连接符 20200"/>
          <p:cNvSpPr/>
          <p:nvPr/>
        </p:nvSpPr>
        <p:spPr>
          <a:xfrm rot="-5400000" flipH="1" flipV="1">
            <a:off x="4730750" y="499491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2" name="直接连接符 20201"/>
          <p:cNvSpPr/>
          <p:nvPr/>
        </p:nvSpPr>
        <p:spPr>
          <a:xfrm rot="5400000">
            <a:off x="4632325" y="4988560"/>
            <a:ext cx="0" cy="1936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3" name="直接连接符 20202"/>
          <p:cNvSpPr/>
          <p:nvPr/>
        </p:nvSpPr>
        <p:spPr>
          <a:xfrm rot="-5400000">
            <a:off x="4821238" y="508539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4" name="直接连接符 20203"/>
          <p:cNvSpPr/>
          <p:nvPr/>
        </p:nvSpPr>
        <p:spPr>
          <a:xfrm rot="-5400000">
            <a:off x="5002213" y="499332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5" name="直接连接符 20204"/>
          <p:cNvSpPr/>
          <p:nvPr/>
        </p:nvSpPr>
        <p:spPr>
          <a:xfrm>
            <a:off x="5092700" y="50853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6" name="直接连接符 20205"/>
          <p:cNvSpPr/>
          <p:nvPr/>
        </p:nvSpPr>
        <p:spPr>
          <a:xfrm flipV="1">
            <a:off x="5184775" y="508381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7" name="直接连接符 20206"/>
          <p:cNvSpPr/>
          <p:nvPr/>
        </p:nvSpPr>
        <p:spPr>
          <a:xfrm flipH="1" flipV="1">
            <a:off x="5184775" y="499649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8" name="直接连接符 20207"/>
          <p:cNvSpPr/>
          <p:nvPr/>
        </p:nvSpPr>
        <p:spPr>
          <a:xfrm flipH="1" flipV="1">
            <a:off x="5183188" y="4815523"/>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09" name="直接连接符 20208"/>
          <p:cNvSpPr/>
          <p:nvPr/>
        </p:nvSpPr>
        <p:spPr>
          <a:xfrm flipV="1">
            <a:off x="5184775" y="4725035"/>
            <a:ext cx="80963"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0" name="直接连接符 20209"/>
          <p:cNvSpPr/>
          <p:nvPr/>
        </p:nvSpPr>
        <p:spPr>
          <a:xfrm flipV="1">
            <a:off x="5265738" y="4723448"/>
            <a:ext cx="192087"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1" name="直接连接符 20210"/>
          <p:cNvSpPr/>
          <p:nvPr/>
        </p:nvSpPr>
        <p:spPr>
          <a:xfrm>
            <a:off x="5457825" y="4725035"/>
            <a:ext cx="107950"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2" name="直接连接符 20211"/>
          <p:cNvSpPr/>
          <p:nvPr/>
        </p:nvSpPr>
        <p:spPr>
          <a:xfrm>
            <a:off x="5562600" y="481393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3" name="直接连接符 20212"/>
          <p:cNvSpPr/>
          <p:nvPr/>
        </p:nvSpPr>
        <p:spPr>
          <a:xfrm rot="-5400000" flipH="1" flipV="1">
            <a:off x="5472113" y="499332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4" name="直接连接符 20213"/>
          <p:cNvSpPr/>
          <p:nvPr/>
        </p:nvSpPr>
        <p:spPr>
          <a:xfrm rot="-5400000" flipH="1">
            <a:off x="5470525" y="508381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5" name="直接连接符 20214"/>
          <p:cNvSpPr/>
          <p:nvPr/>
        </p:nvSpPr>
        <p:spPr>
          <a:xfrm rot="-5400000">
            <a:off x="5561013" y="508222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6" name="直接连接符 20215"/>
          <p:cNvSpPr/>
          <p:nvPr/>
        </p:nvSpPr>
        <p:spPr>
          <a:xfrm rot="-5400000">
            <a:off x="5745163" y="4993323"/>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7" name="直接连接符 20216"/>
          <p:cNvSpPr/>
          <p:nvPr/>
        </p:nvSpPr>
        <p:spPr>
          <a:xfrm>
            <a:off x="5826125" y="50853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8" name="直接连接符 20217"/>
          <p:cNvSpPr/>
          <p:nvPr/>
        </p:nvSpPr>
        <p:spPr>
          <a:xfrm flipV="1">
            <a:off x="5918200" y="508381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19" name="直接连接符 20218"/>
          <p:cNvSpPr/>
          <p:nvPr/>
        </p:nvSpPr>
        <p:spPr>
          <a:xfrm flipH="1" flipV="1">
            <a:off x="5918200" y="499649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0" name="直接连接符 20219"/>
          <p:cNvSpPr/>
          <p:nvPr/>
        </p:nvSpPr>
        <p:spPr>
          <a:xfrm flipH="1" flipV="1">
            <a:off x="5916613" y="481393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1" name="直接连接符 20220"/>
          <p:cNvSpPr/>
          <p:nvPr/>
        </p:nvSpPr>
        <p:spPr>
          <a:xfrm flipV="1">
            <a:off x="5913438" y="4725035"/>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2" name="直接连接符 20221"/>
          <p:cNvSpPr/>
          <p:nvPr/>
        </p:nvSpPr>
        <p:spPr>
          <a:xfrm flipH="1" flipV="1">
            <a:off x="5918200" y="4634548"/>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3" name="直接连接符 20222"/>
          <p:cNvSpPr/>
          <p:nvPr/>
        </p:nvSpPr>
        <p:spPr>
          <a:xfrm flipH="1">
            <a:off x="5837238" y="4634548"/>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4" name="直接连接符 20223"/>
          <p:cNvSpPr/>
          <p:nvPr/>
        </p:nvSpPr>
        <p:spPr>
          <a:xfrm flipH="1">
            <a:off x="5653088" y="4723448"/>
            <a:ext cx="18415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5" name="直接连接符 20224"/>
          <p:cNvSpPr/>
          <p:nvPr/>
        </p:nvSpPr>
        <p:spPr>
          <a:xfrm flipH="1" flipV="1">
            <a:off x="5565775" y="4634548"/>
            <a:ext cx="8731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6" name="直接连接符 20225"/>
          <p:cNvSpPr/>
          <p:nvPr/>
        </p:nvSpPr>
        <p:spPr>
          <a:xfrm flipV="1">
            <a:off x="5565775" y="4453573"/>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7" name="直接连接符 20226"/>
          <p:cNvSpPr/>
          <p:nvPr/>
        </p:nvSpPr>
        <p:spPr>
          <a:xfrm rot="-5400000">
            <a:off x="5568950" y="4359910"/>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8" name="直接连接符 20227"/>
          <p:cNvSpPr/>
          <p:nvPr/>
        </p:nvSpPr>
        <p:spPr>
          <a:xfrm rot="-5400000">
            <a:off x="5751513" y="426942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29" name="直接连接符 20228"/>
          <p:cNvSpPr/>
          <p:nvPr/>
        </p:nvSpPr>
        <p:spPr>
          <a:xfrm>
            <a:off x="5832475" y="43614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0" name="直接连接符 20229"/>
          <p:cNvSpPr/>
          <p:nvPr/>
        </p:nvSpPr>
        <p:spPr>
          <a:xfrm flipV="1">
            <a:off x="5924550" y="4359910"/>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1" name="直接连接符 20230"/>
          <p:cNvSpPr/>
          <p:nvPr/>
        </p:nvSpPr>
        <p:spPr>
          <a:xfrm flipH="1" flipV="1">
            <a:off x="5924550" y="4272598"/>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2" name="直接连接符 20231"/>
          <p:cNvSpPr/>
          <p:nvPr/>
        </p:nvSpPr>
        <p:spPr>
          <a:xfrm flipH="1" flipV="1">
            <a:off x="5913438" y="409003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3" name="直接连接符 20232"/>
          <p:cNvSpPr/>
          <p:nvPr/>
        </p:nvSpPr>
        <p:spPr>
          <a:xfrm flipV="1">
            <a:off x="5919788" y="4001135"/>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4" name="直接连接符 20233"/>
          <p:cNvSpPr/>
          <p:nvPr/>
        </p:nvSpPr>
        <p:spPr>
          <a:xfrm>
            <a:off x="6005513" y="4001135"/>
            <a:ext cx="185737" cy="111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5" name="直接连接符 20234"/>
          <p:cNvSpPr/>
          <p:nvPr/>
        </p:nvSpPr>
        <p:spPr>
          <a:xfrm flipH="1">
            <a:off x="5843588" y="3910648"/>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6" name="直接连接符 20235"/>
          <p:cNvSpPr/>
          <p:nvPr/>
        </p:nvSpPr>
        <p:spPr>
          <a:xfrm flipH="1">
            <a:off x="5661025" y="3999548"/>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7" name="直接连接符 20236"/>
          <p:cNvSpPr/>
          <p:nvPr/>
        </p:nvSpPr>
        <p:spPr>
          <a:xfrm flipH="1" flipV="1">
            <a:off x="5572125" y="391064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8" name="直接连接符 20237"/>
          <p:cNvSpPr/>
          <p:nvPr/>
        </p:nvSpPr>
        <p:spPr>
          <a:xfrm flipH="1">
            <a:off x="5481638" y="3910648"/>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39" name="直接连接符 20238"/>
          <p:cNvSpPr/>
          <p:nvPr/>
        </p:nvSpPr>
        <p:spPr>
          <a:xfrm>
            <a:off x="5481638" y="40011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40" name="直接连接符 20239"/>
          <p:cNvSpPr/>
          <p:nvPr/>
        </p:nvSpPr>
        <p:spPr>
          <a:xfrm>
            <a:off x="5572125" y="4091623"/>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41" name="直接连接符 20240"/>
          <p:cNvSpPr/>
          <p:nvPr/>
        </p:nvSpPr>
        <p:spPr>
          <a:xfrm rot="-5400000" flipH="1" flipV="1">
            <a:off x="5483225" y="4271010"/>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42" name="直接连接符 20241"/>
          <p:cNvSpPr/>
          <p:nvPr/>
        </p:nvSpPr>
        <p:spPr>
          <a:xfrm flipH="1">
            <a:off x="5265738" y="4356735"/>
            <a:ext cx="2159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43" name="直接连接符 20242"/>
          <p:cNvSpPr/>
          <p:nvPr/>
        </p:nvSpPr>
        <p:spPr>
          <a:xfrm flipH="1" flipV="1">
            <a:off x="5195888" y="4272598"/>
            <a:ext cx="79375"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44" name="直接连接符 20243"/>
          <p:cNvSpPr/>
          <p:nvPr/>
        </p:nvSpPr>
        <p:spPr>
          <a:xfrm flipH="1" flipV="1">
            <a:off x="5184775" y="4090035"/>
            <a:ext cx="1588"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45" name="直接连接符 20244"/>
          <p:cNvSpPr/>
          <p:nvPr/>
        </p:nvSpPr>
        <p:spPr>
          <a:xfrm flipV="1">
            <a:off x="5191125" y="4001135"/>
            <a:ext cx="8413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46" name="直接连接符 20245"/>
          <p:cNvSpPr/>
          <p:nvPr/>
        </p:nvSpPr>
        <p:spPr>
          <a:xfrm flipH="1" flipV="1">
            <a:off x="5195888" y="3910648"/>
            <a:ext cx="79375"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47" name="直接连接符 20246"/>
          <p:cNvSpPr/>
          <p:nvPr/>
        </p:nvSpPr>
        <p:spPr>
          <a:xfrm flipH="1">
            <a:off x="5113338" y="3910648"/>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48" name="直接连接符 20247"/>
          <p:cNvSpPr/>
          <p:nvPr/>
        </p:nvSpPr>
        <p:spPr>
          <a:xfrm flipH="1">
            <a:off x="4910138" y="3999548"/>
            <a:ext cx="20320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25" name="矩形 20248"/>
          <p:cNvSpPr/>
          <p:nvPr/>
        </p:nvSpPr>
        <p:spPr>
          <a:xfrm>
            <a:off x="3173413" y="5263198"/>
            <a:ext cx="1457325" cy="1446212"/>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26" name="直接连接符 20249"/>
          <p:cNvSpPr/>
          <p:nvPr/>
        </p:nvSpPr>
        <p:spPr>
          <a:xfrm>
            <a:off x="3173413" y="56251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27" name="直接连接符 20250"/>
          <p:cNvSpPr/>
          <p:nvPr/>
        </p:nvSpPr>
        <p:spPr>
          <a:xfrm>
            <a:off x="3173413" y="63490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28" name="直接连接符 20251"/>
          <p:cNvSpPr/>
          <p:nvPr/>
        </p:nvSpPr>
        <p:spPr>
          <a:xfrm>
            <a:off x="3173413" y="59870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29" name="直接连接符 20252"/>
          <p:cNvSpPr/>
          <p:nvPr/>
        </p:nvSpPr>
        <p:spPr>
          <a:xfrm>
            <a:off x="3536950"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0" name="直接连接符 20253"/>
          <p:cNvSpPr/>
          <p:nvPr/>
        </p:nvSpPr>
        <p:spPr>
          <a:xfrm>
            <a:off x="4265613" y="5263198"/>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1" name="直接连接符 20254"/>
          <p:cNvSpPr/>
          <p:nvPr/>
        </p:nvSpPr>
        <p:spPr>
          <a:xfrm>
            <a:off x="3902075"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2" name="直接连接符 20255"/>
          <p:cNvSpPr/>
          <p:nvPr/>
        </p:nvSpPr>
        <p:spPr>
          <a:xfrm>
            <a:off x="3173413" y="5444173"/>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3" name="直接连接符 20256"/>
          <p:cNvSpPr/>
          <p:nvPr/>
        </p:nvSpPr>
        <p:spPr>
          <a:xfrm>
            <a:off x="3162300" y="580136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4" name="直接连接符 20257"/>
          <p:cNvSpPr/>
          <p:nvPr/>
        </p:nvSpPr>
        <p:spPr>
          <a:xfrm>
            <a:off x="3162300" y="616648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5" name="直接连接符 20258"/>
          <p:cNvSpPr/>
          <p:nvPr/>
        </p:nvSpPr>
        <p:spPr>
          <a:xfrm>
            <a:off x="3173413" y="652843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6" name="直接连接符 20259"/>
          <p:cNvSpPr/>
          <p:nvPr/>
        </p:nvSpPr>
        <p:spPr>
          <a:xfrm>
            <a:off x="3354388" y="5263198"/>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7" name="直接连接符 20260"/>
          <p:cNvSpPr/>
          <p:nvPr/>
        </p:nvSpPr>
        <p:spPr>
          <a:xfrm>
            <a:off x="3719513"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8" name="直接连接符 20261"/>
          <p:cNvSpPr/>
          <p:nvPr/>
        </p:nvSpPr>
        <p:spPr>
          <a:xfrm>
            <a:off x="4100513"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239" name="直接连接符 20262"/>
          <p:cNvSpPr/>
          <p:nvPr/>
        </p:nvSpPr>
        <p:spPr>
          <a:xfrm>
            <a:off x="4448175"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64" name="直接连接符 20263"/>
          <p:cNvSpPr/>
          <p:nvPr/>
        </p:nvSpPr>
        <p:spPr>
          <a:xfrm flipH="1" flipV="1">
            <a:off x="3354388" y="53536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65" name="直接连接符 20264"/>
          <p:cNvSpPr/>
          <p:nvPr/>
        </p:nvSpPr>
        <p:spPr>
          <a:xfrm flipH="1">
            <a:off x="3263900" y="535368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66" name="直接连接符 20265"/>
          <p:cNvSpPr/>
          <p:nvPr/>
        </p:nvSpPr>
        <p:spPr>
          <a:xfrm>
            <a:off x="3263900" y="54441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67" name="直接连接符 20266"/>
          <p:cNvSpPr/>
          <p:nvPr/>
        </p:nvSpPr>
        <p:spPr>
          <a:xfrm>
            <a:off x="3354388" y="553466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68" name="直接连接符 20267"/>
          <p:cNvSpPr/>
          <p:nvPr/>
        </p:nvSpPr>
        <p:spPr>
          <a:xfrm rot="-5400000" flipH="1" flipV="1">
            <a:off x="3263900" y="571404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69" name="直接连接符 20268"/>
          <p:cNvSpPr/>
          <p:nvPr/>
        </p:nvSpPr>
        <p:spPr>
          <a:xfrm rot="-5400000" flipH="1">
            <a:off x="3262313" y="58029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0" name="直接连接符 20269"/>
          <p:cNvSpPr/>
          <p:nvPr/>
        </p:nvSpPr>
        <p:spPr>
          <a:xfrm rot="-5400000">
            <a:off x="3355975" y="580453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1" name="直接连接符 20270"/>
          <p:cNvSpPr/>
          <p:nvPr/>
        </p:nvSpPr>
        <p:spPr>
          <a:xfrm rot="-5400000">
            <a:off x="3536950" y="570928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2" name="直接连接符 20271"/>
          <p:cNvSpPr/>
          <p:nvPr/>
        </p:nvSpPr>
        <p:spPr>
          <a:xfrm rot="5400000" flipV="1">
            <a:off x="3629025" y="580453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3" name="直接连接符 20272"/>
          <p:cNvSpPr/>
          <p:nvPr/>
        </p:nvSpPr>
        <p:spPr>
          <a:xfrm rot="5400000">
            <a:off x="3629025" y="5982335"/>
            <a:ext cx="177800"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4" name="直接连接符 20273"/>
          <p:cNvSpPr/>
          <p:nvPr/>
        </p:nvSpPr>
        <p:spPr>
          <a:xfrm rot="-5400000" flipH="1" flipV="1">
            <a:off x="3627438" y="607599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5" name="直接连接符 20274"/>
          <p:cNvSpPr/>
          <p:nvPr/>
        </p:nvSpPr>
        <p:spPr>
          <a:xfrm flipH="1">
            <a:off x="3444875" y="6166485"/>
            <a:ext cx="182563"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6" name="直接连接符 20275"/>
          <p:cNvSpPr/>
          <p:nvPr/>
        </p:nvSpPr>
        <p:spPr>
          <a:xfrm flipH="1" flipV="1">
            <a:off x="3354388" y="60775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7" name="直接连接符 20276"/>
          <p:cNvSpPr/>
          <p:nvPr/>
        </p:nvSpPr>
        <p:spPr>
          <a:xfrm flipH="1">
            <a:off x="3263900" y="607758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8" name="直接连接符 20277"/>
          <p:cNvSpPr/>
          <p:nvPr/>
        </p:nvSpPr>
        <p:spPr>
          <a:xfrm>
            <a:off x="3263900" y="61680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79" name="直接连接符 20278"/>
          <p:cNvSpPr/>
          <p:nvPr/>
        </p:nvSpPr>
        <p:spPr>
          <a:xfrm>
            <a:off x="3354388" y="625856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0" name="直接连接符 20279"/>
          <p:cNvSpPr/>
          <p:nvPr/>
        </p:nvSpPr>
        <p:spPr>
          <a:xfrm rot="-5400000" flipH="1" flipV="1">
            <a:off x="3265488" y="643794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1" name="直接连接符 20280"/>
          <p:cNvSpPr/>
          <p:nvPr/>
        </p:nvSpPr>
        <p:spPr>
          <a:xfrm rot="-5400000" flipH="1">
            <a:off x="3262313" y="65268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2" name="直接连接符 20281"/>
          <p:cNvSpPr/>
          <p:nvPr/>
        </p:nvSpPr>
        <p:spPr>
          <a:xfrm rot="-5400000">
            <a:off x="3355975" y="652843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3" name="直接连接符 20282"/>
          <p:cNvSpPr/>
          <p:nvPr/>
        </p:nvSpPr>
        <p:spPr>
          <a:xfrm rot="-5400000">
            <a:off x="3536950" y="643953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4" name="直接连接符 20283"/>
          <p:cNvSpPr/>
          <p:nvPr/>
        </p:nvSpPr>
        <p:spPr>
          <a:xfrm>
            <a:off x="3627438" y="6530023"/>
            <a:ext cx="9048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5" name="直接连接符 20284"/>
          <p:cNvSpPr/>
          <p:nvPr/>
        </p:nvSpPr>
        <p:spPr>
          <a:xfrm flipV="1">
            <a:off x="3719513" y="652684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6" name="直接连接符 20285"/>
          <p:cNvSpPr/>
          <p:nvPr/>
        </p:nvSpPr>
        <p:spPr>
          <a:xfrm flipH="1" flipV="1">
            <a:off x="3719513" y="643953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7" name="直接连接符 20286"/>
          <p:cNvSpPr/>
          <p:nvPr/>
        </p:nvSpPr>
        <p:spPr>
          <a:xfrm flipH="1" flipV="1">
            <a:off x="3717925" y="6258560"/>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8" name="直接连接符 20287"/>
          <p:cNvSpPr/>
          <p:nvPr/>
        </p:nvSpPr>
        <p:spPr>
          <a:xfrm flipV="1">
            <a:off x="3719513" y="6168073"/>
            <a:ext cx="80962"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89" name="直接连接符 20288"/>
          <p:cNvSpPr/>
          <p:nvPr/>
        </p:nvSpPr>
        <p:spPr>
          <a:xfrm flipV="1">
            <a:off x="3800475" y="6166485"/>
            <a:ext cx="19208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0" name="直接连接符 20289"/>
          <p:cNvSpPr/>
          <p:nvPr/>
        </p:nvSpPr>
        <p:spPr>
          <a:xfrm>
            <a:off x="3992563" y="6168073"/>
            <a:ext cx="107950"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1" name="直接连接符 20290"/>
          <p:cNvSpPr/>
          <p:nvPr/>
        </p:nvSpPr>
        <p:spPr>
          <a:xfrm>
            <a:off x="4097338" y="6256973"/>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2" name="直接连接符 20291"/>
          <p:cNvSpPr/>
          <p:nvPr/>
        </p:nvSpPr>
        <p:spPr>
          <a:xfrm rot="-5400000" flipH="1" flipV="1">
            <a:off x="4002088" y="64347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3" name="直接连接符 20292"/>
          <p:cNvSpPr/>
          <p:nvPr/>
        </p:nvSpPr>
        <p:spPr>
          <a:xfrm rot="-5400000" flipH="1">
            <a:off x="4000500" y="652208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4" name="直接连接符 20293"/>
          <p:cNvSpPr/>
          <p:nvPr/>
        </p:nvSpPr>
        <p:spPr>
          <a:xfrm rot="-5400000">
            <a:off x="4097338" y="65284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5" name="直接连接符 20294"/>
          <p:cNvSpPr/>
          <p:nvPr/>
        </p:nvSpPr>
        <p:spPr>
          <a:xfrm rot="-5400000">
            <a:off x="4279900" y="6436360"/>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6" name="直接连接符 20295"/>
          <p:cNvSpPr/>
          <p:nvPr/>
        </p:nvSpPr>
        <p:spPr>
          <a:xfrm>
            <a:off x="4360863" y="65284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7" name="直接连接符 20296"/>
          <p:cNvSpPr/>
          <p:nvPr/>
        </p:nvSpPr>
        <p:spPr>
          <a:xfrm flipV="1">
            <a:off x="4452938" y="652684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8" name="直接连接符 20297"/>
          <p:cNvSpPr/>
          <p:nvPr/>
        </p:nvSpPr>
        <p:spPr>
          <a:xfrm flipH="1" flipV="1">
            <a:off x="4452938" y="643953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299" name="直接连接符 20298"/>
          <p:cNvSpPr/>
          <p:nvPr/>
        </p:nvSpPr>
        <p:spPr>
          <a:xfrm flipH="1" flipV="1">
            <a:off x="4451350" y="6256973"/>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0" name="直接连接符 20299"/>
          <p:cNvSpPr/>
          <p:nvPr/>
        </p:nvSpPr>
        <p:spPr>
          <a:xfrm flipV="1">
            <a:off x="4448175" y="6168073"/>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1" name="直接连接符 20300"/>
          <p:cNvSpPr/>
          <p:nvPr/>
        </p:nvSpPr>
        <p:spPr>
          <a:xfrm flipH="1" flipV="1">
            <a:off x="4452938" y="6077585"/>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2" name="直接连接符 20301"/>
          <p:cNvSpPr/>
          <p:nvPr/>
        </p:nvSpPr>
        <p:spPr>
          <a:xfrm flipH="1">
            <a:off x="4371975" y="6077585"/>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3" name="直接连接符 20302"/>
          <p:cNvSpPr/>
          <p:nvPr/>
        </p:nvSpPr>
        <p:spPr>
          <a:xfrm flipH="1">
            <a:off x="4187825" y="6166485"/>
            <a:ext cx="1841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4" name="直接连接符 20303"/>
          <p:cNvSpPr/>
          <p:nvPr/>
        </p:nvSpPr>
        <p:spPr>
          <a:xfrm flipH="1" flipV="1">
            <a:off x="4100513" y="6077585"/>
            <a:ext cx="8731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5" name="直接连接符 20304"/>
          <p:cNvSpPr/>
          <p:nvPr/>
        </p:nvSpPr>
        <p:spPr>
          <a:xfrm flipV="1">
            <a:off x="4100513" y="589661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6" name="直接连接符 20305"/>
          <p:cNvSpPr/>
          <p:nvPr/>
        </p:nvSpPr>
        <p:spPr>
          <a:xfrm rot="-5400000">
            <a:off x="4098925" y="579818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7" name="直接连接符 20306"/>
          <p:cNvSpPr/>
          <p:nvPr/>
        </p:nvSpPr>
        <p:spPr>
          <a:xfrm rot="-5400000">
            <a:off x="4284663" y="571087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8" name="直接连接符 20307"/>
          <p:cNvSpPr/>
          <p:nvPr/>
        </p:nvSpPr>
        <p:spPr>
          <a:xfrm>
            <a:off x="4367213" y="58045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09" name="直接连接符 20308"/>
          <p:cNvSpPr/>
          <p:nvPr/>
        </p:nvSpPr>
        <p:spPr>
          <a:xfrm flipV="1">
            <a:off x="4459288" y="580294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0" name="直接连接符 20309"/>
          <p:cNvSpPr/>
          <p:nvPr/>
        </p:nvSpPr>
        <p:spPr>
          <a:xfrm flipH="1" flipV="1">
            <a:off x="4459288" y="571563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1" name="直接连接符 20310"/>
          <p:cNvSpPr/>
          <p:nvPr/>
        </p:nvSpPr>
        <p:spPr>
          <a:xfrm flipH="1" flipV="1">
            <a:off x="4448175" y="5533073"/>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2" name="直接连接符 20311"/>
          <p:cNvSpPr/>
          <p:nvPr/>
        </p:nvSpPr>
        <p:spPr>
          <a:xfrm flipV="1">
            <a:off x="4454525" y="5444173"/>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3" name="直接连接符 20312"/>
          <p:cNvSpPr/>
          <p:nvPr/>
        </p:nvSpPr>
        <p:spPr>
          <a:xfrm flipV="1">
            <a:off x="4540250" y="5442585"/>
            <a:ext cx="18573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4" name="直接连接符 20313"/>
          <p:cNvSpPr/>
          <p:nvPr/>
        </p:nvSpPr>
        <p:spPr>
          <a:xfrm flipH="1">
            <a:off x="4378325" y="5353685"/>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5" name="直接连接符 20314"/>
          <p:cNvSpPr/>
          <p:nvPr/>
        </p:nvSpPr>
        <p:spPr>
          <a:xfrm flipH="1">
            <a:off x="4195763" y="5442585"/>
            <a:ext cx="182562"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6" name="直接连接符 20315"/>
          <p:cNvSpPr/>
          <p:nvPr/>
        </p:nvSpPr>
        <p:spPr>
          <a:xfrm flipH="1" flipV="1">
            <a:off x="4106863" y="5353685"/>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7" name="直接连接符 20316"/>
          <p:cNvSpPr/>
          <p:nvPr/>
        </p:nvSpPr>
        <p:spPr>
          <a:xfrm flipH="1">
            <a:off x="4016375" y="535368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8" name="直接连接符 20317"/>
          <p:cNvSpPr/>
          <p:nvPr/>
        </p:nvSpPr>
        <p:spPr>
          <a:xfrm>
            <a:off x="4016375" y="5445760"/>
            <a:ext cx="9048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19" name="直接连接符 20318"/>
          <p:cNvSpPr/>
          <p:nvPr/>
        </p:nvSpPr>
        <p:spPr>
          <a:xfrm>
            <a:off x="4106863" y="553466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20" name="直接连接符 20319"/>
          <p:cNvSpPr/>
          <p:nvPr/>
        </p:nvSpPr>
        <p:spPr>
          <a:xfrm rot="-5400000" flipH="1" flipV="1">
            <a:off x="4014788" y="57140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21" name="直接连接符 20320"/>
          <p:cNvSpPr/>
          <p:nvPr/>
        </p:nvSpPr>
        <p:spPr>
          <a:xfrm flipH="1">
            <a:off x="3800475" y="5801360"/>
            <a:ext cx="2159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22" name="直接连接符 20321"/>
          <p:cNvSpPr/>
          <p:nvPr/>
        </p:nvSpPr>
        <p:spPr>
          <a:xfrm flipH="1" flipV="1">
            <a:off x="3730625" y="5715635"/>
            <a:ext cx="79375"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23" name="直接连接符 20322"/>
          <p:cNvSpPr/>
          <p:nvPr/>
        </p:nvSpPr>
        <p:spPr>
          <a:xfrm flipH="1" flipV="1">
            <a:off x="3719513" y="5533073"/>
            <a:ext cx="15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24" name="直接连接符 20323"/>
          <p:cNvSpPr/>
          <p:nvPr/>
        </p:nvSpPr>
        <p:spPr>
          <a:xfrm flipV="1">
            <a:off x="3725863" y="5444173"/>
            <a:ext cx="8413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25" name="直接连接符 20324"/>
          <p:cNvSpPr/>
          <p:nvPr/>
        </p:nvSpPr>
        <p:spPr>
          <a:xfrm flipH="1" flipV="1">
            <a:off x="3730625" y="5353685"/>
            <a:ext cx="79375"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26" name="直接连接符 20325"/>
          <p:cNvSpPr/>
          <p:nvPr/>
        </p:nvSpPr>
        <p:spPr>
          <a:xfrm flipH="1">
            <a:off x="3648075" y="5353685"/>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27" name="直接连接符 20326"/>
          <p:cNvSpPr/>
          <p:nvPr/>
        </p:nvSpPr>
        <p:spPr>
          <a:xfrm flipH="1">
            <a:off x="3444875" y="5442585"/>
            <a:ext cx="2032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04" name="矩形 20327"/>
          <p:cNvSpPr/>
          <p:nvPr/>
        </p:nvSpPr>
        <p:spPr>
          <a:xfrm>
            <a:off x="4637088" y="5263198"/>
            <a:ext cx="1457325" cy="1446212"/>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05" name="直接连接符 20328"/>
          <p:cNvSpPr/>
          <p:nvPr/>
        </p:nvSpPr>
        <p:spPr>
          <a:xfrm>
            <a:off x="4637088" y="56251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06" name="直接连接符 20329"/>
          <p:cNvSpPr/>
          <p:nvPr/>
        </p:nvSpPr>
        <p:spPr>
          <a:xfrm>
            <a:off x="4637088" y="63490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07" name="直接连接符 20330"/>
          <p:cNvSpPr/>
          <p:nvPr/>
        </p:nvSpPr>
        <p:spPr>
          <a:xfrm>
            <a:off x="4637088" y="598709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08" name="直接连接符 20331"/>
          <p:cNvSpPr/>
          <p:nvPr/>
        </p:nvSpPr>
        <p:spPr>
          <a:xfrm>
            <a:off x="5000625"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09" name="直接连接符 20332"/>
          <p:cNvSpPr/>
          <p:nvPr/>
        </p:nvSpPr>
        <p:spPr>
          <a:xfrm>
            <a:off x="5729288" y="5263198"/>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10" name="直接连接符 20333"/>
          <p:cNvSpPr/>
          <p:nvPr/>
        </p:nvSpPr>
        <p:spPr>
          <a:xfrm>
            <a:off x="5365750"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11" name="直接连接符 20334"/>
          <p:cNvSpPr/>
          <p:nvPr/>
        </p:nvSpPr>
        <p:spPr>
          <a:xfrm>
            <a:off x="4637088" y="5444173"/>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12" name="直接连接符 20335"/>
          <p:cNvSpPr/>
          <p:nvPr/>
        </p:nvSpPr>
        <p:spPr>
          <a:xfrm>
            <a:off x="4625975" y="580136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13" name="直接连接符 20336"/>
          <p:cNvSpPr/>
          <p:nvPr/>
        </p:nvSpPr>
        <p:spPr>
          <a:xfrm>
            <a:off x="4625975" y="616648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14" name="直接连接符 20337"/>
          <p:cNvSpPr/>
          <p:nvPr/>
        </p:nvSpPr>
        <p:spPr>
          <a:xfrm>
            <a:off x="4637088" y="6528435"/>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15" name="直接连接符 20338"/>
          <p:cNvSpPr/>
          <p:nvPr/>
        </p:nvSpPr>
        <p:spPr>
          <a:xfrm>
            <a:off x="4818063" y="5263198"/>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16" name="直接连接符 20339"/>
          <p:cNvSpPr/>
          <p:nvPr/>
        </p:nvSpPr>
        <p:spPr>
          <a:xfrm>
            <a:off x="5183188"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17" name="直接连接符 20340"/>
          <p:cNvSpPr/>
          <p:nvPr/>
        </p:nvSpPr>
        <p:spPr>
          <a:xfrm>
            <a:off x="5564188"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18" name="直接连接符 20341"/>
          <p:cNvSpPr/>
          <p:nvPr/>
        </p:nvSpPr>
        <p:spPr>
          <a:xfrm>
            <a:off x="5911850" y="5263198"/>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43" name="直接连接符 20342"/>
          <p:cNvSpPr/>
          <p:nvPr/>
        </p:nvSpPr>
        <p:spPr>
          <a:xfrm flipH="1" flipV="1">
            <a:off x="4818063" y="53536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44" name="直接连接符 20343"/>
          <p:cNvSpPr/>
          <p:nvPr/>
        </p:nvSpPr>
        <p:spPr>
          <a:xfrm flipH="1" flipV="1">
            <a:off x="4818063" y="5175885"/>
            <a:ext cx="0"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45" name="直接连接符 20344"/>
          <p:cNvSpPr/>
          <p:nvPr/>
        </p:nvSpPr>
        <p:spPr>
          <a:xfrm>
            <a:off x="4727575" y="54441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46" name="直接连接符 20345"/>
          <p:cNvSpPr/>
          <p:nvPr/>
        </p:nvSpPr>
        <p:spPr>
          <a:xfrm>
            <a:off x="4818063" y="553466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47" name="直接连接符 20346"/>
          <p:cNvSpPr/>
          <p:nvPr/>
        </p:nvSpPr>
        <p:spPr>
          <a:xfrm rot="-5400000" flipH="1" flipV="1">
            <a:off x="4727575" y="571404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48" name="直接连接符 20347"/>
          <p:cNvSpPr/>
          <p:nvPr/>
        </p:nvSpPr>
        <p:spPr>
          <a:xfrm rot="-5400000" flipH="1">
            <a:off x="4725988" y="58029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49" name="直接连接符 20348"/>
          <p:cNvSpPr/>
          <p:nvPr/>
        </p:nvSpPr>
        <p:spPr>
          <a:xfrm rot="-5400000">
            <a:off x="4819650" y="580453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0" name="直接连接符 20349"/>
          <p:cNvSpPr/>
          <p:nvPr/>
        </p:nvSpPr>
        <p:spPr>
          <a:xfrm rot="-5400000">
            <a:off x="5000625" y="570928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1" name="直接连接符 20350"/>
          <p:cNvSpPr/>
          <p:nvPr/>
        </p:nvSpPr>
        <p:spPr>
          <a:xfrm rot="5400000" flipV="1">
            <a:off x="5092700" y="580453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2" name="直接连接符 20351"/>
          <p:cNvSpPr/>
          <p:nvPr/>
        </p:nvSpPr>
        <p:spPr>
          <a:xfrm rot="5400000">
            <a:off x="5092700" y="5982335"/>
            <a:ext cx="177800"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3" name="直接连接符 20352"/>
          <p:cNvSpPr/>
          <p:nvPr/>
        </p:nvSpPr>
        <p:spPr>
          <a:xfrm rot="-5400000" flipH="1" flipV="1">
            <a:off x="5091113" y="6075998"/>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4" name="直接连接符 20353"/>
          <p:cNvSpPr/>
          <p:nvPr/>
        </p:nvSpPr>
        <p:spPr>
          <a:xfrm flipH="1">
            <a:off x="4908550" y="6166485"/>
            <a:ext cx="182563"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5" name="直接连接符 20354"/>
          <p:cNvSpPr/>
          <p:nvPr/>
        </p:nvSpPr>
        <p:spPr>
          <a:xfrm flipH="1" flipV="1">
            <a:off x="4818063" y="607758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6" name="直接连接符 20355"/>
          <p:cNvSpPr/>
          <p:nvPr/>
        </p:nvSpPr>
        <p:spPr>
          <a:xfrm flipH="1">
            <a:off x="4727575" y="607758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7" name="直接连接符 20356"/>
          <p:cNvSpPr/>
          <p:nvPr/>
        </p:nvSpPr>
        <p:spPr>
          <a:xfrm>
            <a:off x="4727575" y="61680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8" name="直接连接符 20357"/>
          <p:cNvSpPr/>
          <p:nvPr/>
        </p:nvSpPr>
        <p:spPr>
          <a:xfrm>
            <a:off x="4818063" y="625856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59" name="直接连接符 20358"/>
          <p:cNvSpPr/>
          <p:nvPr/>
        </p:nvSpPr>
        <p:spPr>
          <a:xfrm rot="-5400000" flipH="1" flipV="1">
            <a:off x="4729163" y="643794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0" name="直接连接符 20359"/>
          <p:cNvSpPr/>
          <p:nvPr/>
        </p:nvSpPr>
        <p:spPr>
          <a:xfrm rot="-5400000" flipH="1">
            <a:off x="4725988" y="65268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1" name="直接连接符 20360"/>
          <p:cNvSpPr/>
          <p:nvPr/>
        </p:nvSpPr>
        <p:spPr>
          <a:xfrm rot="-5400000">
            <a:off x="4819650" y="6528435"/>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2" name="直接连接符 20361"/>
          <p:cNvSpPr/>
          <p:nvPr/>
        </p:nvSpPr>
        <p:spPr>
          <a:xfrm rot="-5400000">
            <a:off x="5000625" y="643953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3" name="直接连接符 20362"/>
          <p:cNvSpPr/>
          <p:nvPr/>
        </p:nvSpPr>
        <p:spPr>
          <a:xfrm>
            <a:off x="5091113" y="6530023"/>
            <a:ext cx="9048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4" name="直接连接符 20363"/>
          <p:cNvSpPr/>
          <p:nvPr/>
        </p:nvSpPr>
        <p:spPr>
          <a:xfrm flipV="1">
            <a:off x="5183188" y="652684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5" name="直接连接符 20364"/>
          <p:cNvSpPr/>
          <p:nvPr/>
        </p:nvSpPr>
        <p:spPr>
          <a:xfrm flipH="1" flipV="1">
            <a:off x="5183188" y="643953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6" name="直接连接符 20365"/>
          <p:cNvSpPr/>
          <p:nvPr/>
        </p:nvSpPr>
        <p:spPr>
          <a:xfrm flipH="1" flipV="1">
            <a:off x="5181600" y="6258560"/>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7" name="直接连接符 20366"/>
          <p:cNvSpPr/>
          <p:nvPr/>
        </p:nvSpPr>
        <p:spPr>
          <a:xfrm flipV="1">
            <a:off x="5183188" y="6168073"/>
            <a:ext cx="80962"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8" name="直接连接符 20367"/>
          <p:cNvSpPr/>
          <p:nvPr/>
        </p:nvSpPr>
        <p:spPr>
          <a:xfrm flipV="1">
            <a:off x="5264150" y="6166485"/>
            <a:ext cx="19208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69" name="直接连接符 20368"/>
          <p:cNvSpPr/>
          <p:nvPr/>
        </p:nvSpPr>
        <p:spPr>
          <a:xfrm>
            <a:off x="5456238" y="6168073"/>
            <a:ext cx="107950"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0" name="直接连接符 20369"/>
          <p:cNvSpPr/>
          <p:nvPr/>
        </p:nvSpPr>
        <p:spPr>
          <a:xfrm>
            <a:off x="5561013" y="6256973"/>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1" name="直接连接符 20370"/>
          <p:cNvSpPr/>
          <p:nvPr/>
        </p:nvSpPr>
        <p:spPr>
          <a:xfrm rot="-5400000" flipH="1" flipV="1">
            <a:off x="5465763" y="64347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2" name="直接连接符 20371"/>
          <p:cNvSpPr/>
          <p:nvPr/>
        </p:nvSpPr>
        <p:spPr>
          <a:xfrm rot="-5400000" flipH="1">
            <a:off x="5464175" y="652208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3" name="直接连接符 20372"/>
          <p:cNvSpPr/>
          <p:nvPr/>
        </p:nvSpPr>
        <p:spPr>
          <a:xfrm rot="-5400000">
            <a:off x="5561013" y="65284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4" name="直接连接符 20373"/>
          <p:cNvSpPr/>
          <p:nvPr/>
        </p:nvSpPr>
        <p:spPr>
          <a:xfrm rot="-5400000">
            <a:off x="5743575" y="6436360"/>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5" name="直接连接符 20374"/>
          <p:cNvSpPr/>
          <p:nvPr/>
        </p:nvSpPr>
        <p:spPr>
          <a:xfrm>
            <a:off x="5824538" y="65284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6" name="直接连接符 20375"/>
          <p:cNvSpPr/>
          <p:nvPr/>
        </p:nvSpPr>
        <p:spPr>
          <a:xfrm flipV="1">
            <a:off x="5916613" y="652684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7" name="直接连接符 20376"/>
          <p:cNvSpPr/>
          <p:nvPr/>
        </p:nvSpPr>
        <p:spPr>
          <a:xfrm flipH="1" flipV="1">
            <a:off x="5916613" y="643953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8" name="直接连接符 20377"/>
          <p:cNvSpPr/>
          <p:nvPr/>
        </p:nvSpPr>
        <p:spPr>
          <a:xfrm flipH="1" flipV="1">
            <a:off x="5915025" y="6256973"/>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79" name="直接连接符 20378"/>
          <p:cNvSpPr/>
          <p:nvPr/>
        </p:nvSpPr>
        <p:spPr>
          <a:xfrm flipV="1">
            <a:off x="5911850" y="6168073"/>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0" name="直接连接符 20379"/>
          <p:cNvSpPr/>
          <p:nvPr/>
        </p:nvSpPr>
        <p:spPr>
          <a:xfrm flipH="1" flipV="1">
            <a:off x="5916613" y="6077585"/>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1" name="直接连接符 20380"/>
          <p:cNvSpPr/>
          <p:nvPr/>
        </p:nvSpPr>
        <p:spPr>
          <a:xfrm flipH="1">
            <a:off x="5835650" y="6077585"/>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2" name="直接连接符 20381"/>
          <p:cNvSpPr/>
          <p:nvPr/>
        </p:nvSpPr>
        <p:spPr>
          <a:xfrm flipH="1">
            <a:off x="5651500" y="6166485"/>
            <a:ext cx="1841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3" name="直接连接符 20382"/>
          <p:cNvSpPr/>
          <p:nvPr/>
        </p:nvSpPr>
        <p:spPr>
          <a:xfrm flipH="1" flipV="1">
            <a:off x="5564188" y="6077585"/>
            <a:ext cx="8731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4" name="直接连接符 20383"/>
          <p:cNvSpPr/>
          <p:nvPr/>
        </p:nvSpPr>
        <p:spPr>
          <a:xfrm flipV="1">
            <a:off x="5564188" y="589661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5" name="直接连接符 20384"/>
          <p:cNvSpPr/>
          <p:nvPr/>
        </p:nvSpPr>
        <p:spPr>
          <a:xfrm rot="-5400000">
            <a:off x="5562600" y="579818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6" name="直接连接符 20385"/>
          <p:cNvSpPr/>
          <p:nvPr/>
        </p:nvSpPr>
        <p:spPr>
          <a:xfrm rot="-5400000">
            <a:off x="5748338" y="5710873"/>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7" name="直接连接符 20386"/>
          <p:cNvSpPr/>
          <p:nvPr/>
        </p:nvSpPr>
        <p:spPr>
          <a:xfrm>
            <a:off x="5830888" y="5804535"/>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8" name="直接连接符 20387"/>
          <p:cNvSpPr/>
          <p:nvPr/>
        </p:nvSpPr>
        <p:spPr>
          <a:xfrm flipV="1">
            <a:off x="5922963" y="5802948"/>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89" name="直接连接符 20388"/>
          <p:cNvSpPr/>
          <p:nvPr/>
        </p:nvSpPr>
        <p:spPr>
          <a:xfrm flipH="1" flipV="1">
            <a:off x="5922963" y="5715635"/>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0" name="直接连接符 20389"/>
          <p:cNvSpPr/>
          <p:nvPr/>
        </p:nvSpPr>
        <p:spPr>
          <a:xfrm flipH="1" flipV="1">
            <a:off x="5911850" y="5533073"/>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1" name="直接连接符 20390"/>
          <p:cNvSpPr/>
          <p:nvPr/>
        </p:nvSpPr>
        <p:spPr>
          <a:xfrm flipV="1">
            <a:off x="5918200" y="5444173"/>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2" name="直接连接符 20391"/>
          <p:cNvSpPr/>
          <p:nvPr/>
        </p:nvSpPr>
        <p:spPr>
          <a:xfrm flipH="1" flipV="1">
            <a:off x="5922963" y="5353685"/>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3" name="直接连接符 20392"/>
          <p:cNvSpPr/>
          <p:nvPr/>
        </p:nvSpPr>
        <p:spPr>
          <a:xfrm flipH="1">
            <a:off x="5842000" y="5353685"/>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4" name="直接连接符 20393"/>
          <p:cNvSpPr/>
          <p:nvPr/>
        </p:nvSpPr>
        <p:spPr>
          <a:xfrm flipH="1">
            <a:off x="5659438" y="5442585"/>
            <a:ext cx="182562"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5" name="直接连接符 20394"/>
          <p:cNvSpPr/>
          <p:nvPr/>
        </p:nvSpPr>
        <p:spPr>
          <a:xfrm flipH="1" flipV="1">
            <a:off x="5570538" y="5353685"/>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6" name="直接连接符 20395"/>
          <p:cNvSpPr/>
          <p:nvPr/>
        </p:nvSpPr>
        <p:spPr>
          <a:xfrm flipH="1">
            <a:off x="5480050" y="5353685"/>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7" name="直接连接符 20396"/>
          <p:cNvSpPr/>
          <p:nvPr/>
        </p:nvSpPr>
        <p:spPr>
          <a:xfrm>
            <a:off x="5480050" y="5445760"/>
            <a:ext cx="9048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8" name="直接连接符 20397"/>
          <p:cNvSpPr/>
          <p:nvPr/>
        </p:nvSpPr>
        <p:spPr>
          <a:xfrm>
            <a:off x="5570538" y="5534660"/>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399" name="直接连接符 20398"/>
          <p:cNvSpPr/>
          <p:nvPr/>
        </p:nvSpPr>
        <p:spPr>
          <a:xfrm rot="-5400000" flipH="1" flipV="1">
            <a:off x="5478463" y="57140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00" name="直接连接符 20399"/>
          <p:cNvSpPr/>
          <p:nvPr/>
        </p:nvSpPr>
        <p:spPr>
          <a:xfrm flipH="1">
            <a:off x="5264150" y="5801360"/>
            <a:ext cx="2159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01" name="直接连接符 20400"/>
          <p:cNvSpPr/>
          <p:nvPr/>
        </p:nvSpPr>
        <p:spPr>
          <a:xfrm flipH="1" flipV="1">
            <a:off x="5194300" y="5715635"/>
            <a:ext cx="79375"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02" name="直接连接符 20401"/>
          <p:cNvSpPr/>
          <p:nvPr/>
        </p:nvSpPr>
        <p:spPr>
          <a:xfrm flipH="1" flipV="1">
            <a:off x="5183188" y="5533073"/>
            <a:ext cx="15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03" name="直接连接符 20402"/>
          <p:cNvSpPr/>
          <p:nvPr/>
        </p:nvSpPr>
        <p:spPr>
          <a:xfrm flipV="1">
            <a:off x="5189538" y="5444173"/>
            <a:ext cx="8413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04" name="直接连接符 20403"/>
          <p:cNvSpPr/>
          <p:nvPr/>
        </p:nvSpPr>
        <p:spPr>
          <a:xfrm flipH="1" flipV="1">
            <a:off x="5194300" y="5353685"/>
            <a:ext cx="79375"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05" name="直接连接符 20404"/>
          <p:cNvSpPr/>
          <p:nvPr/>
        </p:nvSpPr>
        <p:spPr>
          <a:xfrm flipH="1">
            <a:off x="5111750" y="5353685"/>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06" name="直接连接符 20405"/>
          <p:cNvSpPr/>
          <p:nvPr/>
        </p:nvSpPr>
        <p:spPr>
          <a:xfrm flipH="1">
            <a:off x="4908550" y="5442585"/>
            <a:ext cx="2032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83" name="矩形 20406"/>
          <p:cNvSpPr/>
          <p:nvPr/>
        </p:nvSpPr>
        <p:spPr>
          <a:xfrm>
            <a:off x="6108700" y="3829685"/>
            <a:ext cx="1457325" cy="1446213"/>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84" name="直接连接符 20407"/>
          <p:cNvSpPr/>
          <p:nvPr/>
        </p:nvSpPr>
        <p:spPr>
          <a:xfrm>
            <a:off x="6108700" y="419163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85" name="直接连接符 20408"/>
          <p:cNvSpPr/>
          <p:nvPr/>
        </p:nvSpPr>
        <p:spPr>
          <a:xfrm>
            <a:off x="6108700" y="49139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86" name="直接连接符 20409"/>
          <p:cNvSpPr/>
          <p:nvPr/>
        </p:nvSpPr>
        <p:spPr>
          <a:xfrm>
            <a:off x="6108700" y="4551998"/>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87" name="直接连接符 20410"/>
          <p:cNvSpPr/>
          <p:nvPr/>
        </p:nvSpPr>
        <p:spPr>
          <a:xfrm>
            <a:off x="6472238"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88" name="直接连接符 20411"/>
          <p:cNvSpPr/>
          <p:nvPr/>
        </p:nvSpPr>
        <p:spPr>
          <a:xfrm>
            <a:off x="7200900" y="3829685"/>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89" name="直接连接符 20412"/>
          <p:cNvSpPr/>
          <p:nvPr/>
        </p:nvSpPr>
        <p:spPr>
          <a:xfrm>
            <a:off x="6837363"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90" name="直接连接符 20413"/>
          <p:cNvSpPr/>
          <p:nvPr/>
        </p:nvSpPr>
        <p:spPr>
          <a:xfrm>
            <a:off x="6108700" y="401066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91" name="直接连接符 20414"/>
          <p:cNvSpPr/>
          <p:nvPr/>
        </p:nvSpPr>
        <p:spPr>
          <a:xfrm>
            <a:off x="6097588" y="436626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92" name="直接连接符 20415"/>
          <p:cNvSpPr/>
          <p:nvPr/>
        </p:nvSpPr>
        <p:spPr>
          <a:xfrm>
            <a:off x="6097588" y="47329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93" name="直接连接符 20416"/>
          <p:cNvSpPr/>
          <p:nvPr/>
        </p:nvSpPr>
        <p:spPr>
          <a:xfrm>
            <a:off x="6108700" y="50949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94" name="直接连接符 20417"/>
          <p:cNvSpPr/>
          <p:nvPr/>
        </p:nvSpPr>
        <p:spPr>
          <a:xfrm>
            <a:off x="6289675" y="3829685"/>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95" name="直接连接符 20418"/>
          <p:cNvSpPr/>
          <p:nvPr/>
        </p:nvSpPr>
        <p:spPr>
          <a:xfrm>
            <a:off x="6654800"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96" name="直接连接符 20419"/>
          <p:cNvSpPr/>
          <p:nvPr/>
        </p:nvSpPr>
        <p:spPr>
          <a:xfrm>
            <a:off x="7035800"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397" name="直接连接符 20420"/>
          <p:cNvSpPr/>
          <p:nvPr/>
        </p:nvSpPr>
        <p:spPr>
          <a:xfrm>
            <a:off x="7383463"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22" name="直接连接符 20421"/>
          <p:cNvSpPr/>
          <p:nvPr/>
        </p:nvSpPr>
        <p:spPr>
          <a:xfrm flipH="1" flipV="1">
            <a:off x="6289675" y="39201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23" name="直接连接符 20422"/>
          <p:cNvSpPr/>
          <p:nvPr/>
        </p:nvSpPr>
        <p:spPr>
          <a:xfrm flipV="1">
            <a:off x="6289675" y="3756660"/>
            <a:ext cx="4763" cy="1635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24" name="直接连接符 20423"/>
          <p:cNvSpPr/>
          <p:nvPr/>
        </p:nvSpPr>
        <p:spPr>
          <a:xfrm>
            <a:off x="6199188" y="40106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25" name="直接连接符 20424"/>
          <p:cNvSpPr/>
          <p:nvPr/>
        </p:nvSpPr>
        <p:spPr>
          <a:xfrm>
            <a:off x="6289675" y="410114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26" name="直接连接符 20425"/>
          <p:cNvSpPr/>
          <p:nvPr/>
        </p:nvSpPr>
        <p:spPr>
          <a:xfrm rot="-5400000" flipH="1" flipV="1">
            <a:off x="6199188" y="428053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27" name="直接连接符 20426"/>
          <p:cNvSpPr/>
          <p:nvPr/>
        </p:nvSpPr>
        <p:spPr>
          <a:xfrm rot="-5400000" flipH="1">
            <a:off x="6196013" y="43678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28" name="直接连接符 20427"/>
          <p:cNvSpPr/>
          <p:nvPr/>
        </p:nvSpPr>
        <p:spPr>
          <a:xfrm rot="-5400000">
            <a:off x="6291263" y="43710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29" name="直接连接符 20428"/>
          <p:cNvSpPr/>
          <p:nvPr/>
        </p:nvSpPr>
        <p:spPr>
          <a:xfrm rot="-5400000">
            <a:off x="6472238" y="427418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0" name="直接连接符 20429"/>
          <p:cNvSpPr/>
          <p:nvPr/>
        </p:nvSpPr>
        <p:spPr>
          <a:xfrm rot="5400000" flipV="1">
            <a:off x="6564313" y="43710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1" name="直接连接符 20430"/>
          <p:cNvSpPr/>
          <p:nvPr/>
        </p:nvSpPr>
        <p:spPr>
          <a:xfrm rot="5400000">
            <a:off x="6564313" y="4548823"/>
            <a:ext cx="1778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2" name="直接连接符 20431"/>
          <p:cNvSpPr/>
          <p:nvPr/>
        </p:nvSpPr>
        <p:spPr>
          <a:xfrm rot="-5400000" flipH="1" flipV="1">
            <a:off x="6562725" y="464248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3" name="直接连接符 20432"/>
          <p:cNvSpPr/>
          <p:nvPr/>
        </p:nvSpPr>
        <p:spPr>
          <a:xfrm flipH="1">
            <a:off x="6380163" y="4732973"/>
            <a:ext cx="182562"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4" name="直接连接符 20433"/>
          <p:cNvSpPr/>
          <p:nvPr/>
        </p:nvSpPr>
        <p:spPr>
          <a:xfrm flipH="1" flipV="1">
            <a:off x="6289675" y="46440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5" name="直接连接符 20434"/>
          <p:cNvSpPr/>
          <p:nvPr/>
        </p:nvSpPr>
        <p:spPr>
          <a:xfrm flipH="1">
            <a:off x="6199188" y="46440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6" name="直接连接符 20435"/>
          <p:cNvSpPr/>
          <p:nvPr/>
        </p:nvSpPr>
        <p:spPr>
          <a:xfrm>
            <a:off x="6199188" y="47345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7" name="直接连接符 20436"/>
          <p:cNvSpPr/>
          <p:nvPr/>
        </p:nvSpPr>
        <p:spPr>
          <a:xfrm>
            <a:off x="6289675" y="482504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8" name="直接连接符 20437"/>
          <p:cNvSpPr/>
          <p:nvPr/>
        </p:nvSpPr>
        <p:spPr>
          <a:xfrm rot="-5400000" flipH="1" flipV="1">
            <a:off x="6200775" y="500443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39" name="直接连接符 20438"/>
          <p:cNvSpPr/>
          <p:nvPr/>
        </p:nvSpPr>
        <p:spPr>
          <a:xfrm rot="-5400000" flipH="1">
            <a:off x="6196013" y="50917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0" name="直接连接符 20439"/>
          <p:cNvSpPr/>
          <p:nvPr/>
        </p:nvSpPr>
        <p:spPr>
          <a:xfrm rot="-5400000">
            <a:off x="6291263" y="50949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1" name="直接连接符 20440"/>
          <p:cNvSpPr/>
          <p:nvPr/>
        </p:nvSpPr>
        <p:spPr>
          <a:xfrm rot="-5400000">
            <a:off x="6472238" y="500284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2" name="直接连接符 20441"/>
          <p:cNvSpPr/>
          <p:nvPr/>
        </p:nvSpPr>
        <p:spPr>
          <a:xfrm>
            <a:off x="6562725" y="50949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3" name="直接连接符 20442"/>
          <p:cNvSpPr/>
          <p:nvPr/>
        </p:nvSpPr>
        <p:spPr>
          <a:xfrm flipV="1">
            <a:off x="6654800" y="509333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4" name="直接连接符 20443"/>
          <p:cNvSpPr/>
          <p:nvPr/>
        </p:nvSpPr>
        <p:spPr>
          <a:xfrm flipH="1" flipV="1">
            <a:off x="6654800" y="500602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5" name="直接连接符 20444"/>
          <p:cNvSpPr/>
          <p:nvPr/>
        </p:nvSpPr>
        <p:spPr>
          <a:xfrm flipH="1" flipV="1">
            <a:off x="6653213" y="4825048"/>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6" name="直接连接符 20445"/>
          <p:cNvSpPr/>
          <p:nvPr/>
        </p:nvSpPr>
        <p:spPr>
          <a:xfrm flipV="1">
            <a:off x="6654800" y="4734560"/>
            <a:ext cx="80963"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7" name="直接连接符 20446"/>
          <p:cNvSpPr/>
          <p:nvPr/>
        </p:nvSpPr>
        <p:spPr>
          <a:xfrm flipV="1">
            <a:off x="6735763" y="4732973"/>
            <a:ext cx="192087"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8" name="直接连接符 20447"/>
          <p:cNvSpPr/>
          <p:nvPr/>
        </p:nvSpPr>
        <p:spPr>
          <a:xfrm>
            <a:off x="6927850" y="4734560"/>
            <a:ext cx="107950"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49" name="直接连接符 20448"/>
          <p:cNvSpPr/>
          <p:nvPr/>
        </p:nvSpPr>
        <p:spPr>
          <a:xfrm>
            <a:off x="7032625" y="482346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0" name="直接连接符 20449"/>
          <p:cNvSpPr/>
          <p:nvPr/>
        </p:nvSpPr>
        <p:spPr>
          <a:xfrm rot="-5400000" flipH="1" flipV="1">
            <a:off x="6942138" y="500284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1" name="直接连接符 20450"/>
          <p:cNvSpPr/>
          <p:nvPr/>
        </p:nvSpPr>
        <p:spPr>
          <a:xfrm rot="-5400000" flipH="1">
            <a:off x="6940550" y="509333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2" name="直接连接符 20451"/>
          <p:cNvSpPr/>
          <p:nvPr/>
        </p:nvSpPr>
        <p:spPr>
          <a:xfrm rot="-5400000">
            <a:off x="7032625" y="509333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3" name="直接连接符 20452"/>
          <p:cNvSpPr/>
          <p:nvPr/>
        </p:nvSpPr>
        <p:spPr>
          <a:xfrm rot="-5400000">
            <a:off x="7215188" y="500284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4" name="直接连接符 20453"/>
          <p:cNvSpPr/>
          <p:nvPr/>
        </p:nvSpPr>
        <p:spPr>
          <a:xfrm>
            <a:off x="7296150" y="50949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5" name="直接连接符 20454"/>
          <p:cNvSpPr/>
          <p:nvPr/>
        </p:nvSpPr>
        <p:spPr>
          <a:xfrm>
            <a:off x="7388225" y="5185410"/>
            <a:ext cx="1588"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6" name="直接连接符 20455"/>
          <p:cNvSpPr/>
          <p:nvPr/>
        </p:nvSpPr>
        <p:spPr>
          <a:xfrm flipH="1" flipV="1">
            <a:off x="7388225" y="500602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7" name="直接连接符 20456"/>
          <p:cNvSpPr/>
          <p:nvPr/>
        </p:nvSpPr>
        <p:spPr>
          <a:xfrm flipH="1" flipV="1">
            <a:off x="7386638" y="482346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8" name="直接连接符 20457"/>
          <p:cNvSpPr/>
          <p:nvPr/>
        </p:nvSpPr>
        <p:spPr>
          <a:xfrm flipV="1">
            <a:off x="7383463" y="4734560"/>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59" name="直接连接符 20458"/>
          <p:cNvSpPr/>
          <p:nvPr/>
        </p:nvSpPr>
        <p:spPr>
          <a:xfrm flipH="1" flipV="1">
            <a:off x="7388225" y="4644073"/>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0" name="直接连接符 20459"/>
          <p:cNvSpPr/>
          <p:nvPr/>
        </p:nvSpPr>
        <p:spPr>
          <a:xfrm flipH="1">
            <a:off x="7307263" y="4644073"/>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1" name="直接连接符 20460"/>
          <p:cNvSpPr/>
          <p:nvPr/>
        </p:nvSpPr>
        <p:spPr>
          <a:xfrm flipH="1">
            <a:off x="7124700" y="4732973"/>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2" name="直接连接符 20461"/>
          <p:cNvSpPr/>
          <p:nvPr/>
        </p:nvSpPr>
        <p:spPr>
          <a:xfrm flipH="1" flipV="1">
            <a:off x="7035800" y="464407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3" name="直接连接符 20462"/>
          <p:cNvSpPr/>
          <p:nvPr/>
        </p:nvSpPr>
        <p:spPr>
          <a:xfrm flipV="1">
            <a:off x="7035800" y="4463098"/>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4" name="直接连接符 20463"/>
          <p:cNvSpPr/>
          <p:nvPr/>
        </p:nvSpPr>
        <p:spPr>
          <a:xfrm rot="-5400000">
            <a:off x="7038975" y="436943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5" name="直接连接符 20464"/>
          <p:cNvSpPr/>
          <p:nvPr/>
        </p:nvSpPr>
        <p:spPr>
          <a:xfrm rot="-5400000">
            <a:off x="7221538" y="427894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6" name="直接连接符 20465"/>
          <p:cNvSpPr/>
          <p:nvPr/>
        </p:nvSpPr>
        <p:spPr>
          <a:xfrm>
            <a:off x="7302500" y="43710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7" name="直接连接符 20466"/>
          <p:cNvSpPr/>
          <p:nvPr/>
        </p:nvSpPr>
        <p:spPr>
          <a:xfrm flipV="1">
            <a:off x="7394575" y="436943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8" name="直接连接符 20467"/>
          <p:cNvSpPr/>
          <p:nvPr/>
        </p:nvSpPr>
        <p:spPr>
          <a:xfrm flipH="1" flipV="1">
            <a:off x="7394575" y="428212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69" name="直接连接符 20468"/>
          <p:cNvSpPr/>
          <p:nvPr/>
        </p:nvSpPr>
        <p:spPr>
          <a:xfrm flipH="1" flipV="1">
            <a:off x="7383463" y="409956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0" name="直接连接符 20469"/>
          <p:cNvSpPr/>
          <p:nvPr/>
        </p:nvSpPr>
        <p:spPr>
          <a:xfrm flipV="1">
            <a:off x="7389813" y="4010660"/>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1" name="直接连接符 20470"/>
          <p:cNvSpPr/>
          <p:nvPr/>
        </p:nvSpPr>
        <p:spPr>
          <a:xfrm flipH="1" flipV="1">
            <a:off x="7394575" y="3920173"/>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2" name="直接连接符 20471"/>
          <p:cNvSpPr/>
          <p:nvPr/>
        </p:nvSpPr>
        <p:spPr>
          <a:xfrm flipH="1">
            <a:off x="7313613" y="3920173"/>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3" name="直接连接符 20472"/>
          <p:cNvSpPr/>
          <p:nvPr/>
        </p:nvSpPr>
        <p:spPr>
          <a:xfrm flipH="1">
            <a:off x="7131050" y="4009073"/>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4" name="直接连接符 20473"/>
          <p:cNvSpPr/>
          <p:nvPr/>
        </p:nvSpPr>
        <p:spPr>
          <a:xfrm flipH="1" flipV="1">
            <a:off x="7042150" y="392017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5" name="直接连接符 20474"/>
          <p:cNvSpPr/>
          <p:nvPr/>
        </p:nvSpPr>
        <p:spPr>
          <a:xfrm flipH="1">
            <a:off x="6951663" y="39201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6" name="直接连接符 20475"/>
          <p:cNvSpPr/>
          <p:nvPr/>
        </p:nvSpPr>
        <p:spPr>
          <a:xfrm>
            <a:off x="6951663" y="40106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7" name="直接连接符 20476"/>
          <p:cNvSpPr/>
          <p:nvPr/>
        </p:nvSpPr>
        <p:spPr>
          <a:xfrm>
            <a:off x="7042150" y="410114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8" name="直接连接符 20477"/>
          <p:cNvSpPr/>
          <p:nvPr/>
        </p:nvSpPr>
        <p:spPr>
          <a:xfrm rot="-5400000" flipH="1" flipV="1">
            <a:off x="6953250" y="428053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79" name="直接连接符 20478"/>
          <p:cNvSpPr/>
          <p:nvPr/>
        </p:nvSpPr>
        <p:spPr>
          <a:xfrm flipH="1">
            <a:off x="6735763" y="4366260"/>
            <a:ext cx="2159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0" name="直接连接符 20479"/>
          <p:cNvSpPr/>
          <p:nvPr/>
        </p:nvSpPr>
        <p:spPr>
          <a:xfrm flipH="1" flipV="1">
            <a:off x="6665913" y="4282123"/>
            <a:ext cx="79375"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1" name="直接连接符 20480"/>
          <p:cNvSpPr/>
          <p:nvPr/>
        </p:nvSpPr>
        <p:spPr>
          <a:xfrm flipH="1" flipV="1">
            <a:off x="6654800" y="4099560"/>
            <a:ext cx="1588"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2" name="直接连接符 20481"/>
          <p:cNvSpPr/>
          <p:nvPr/>
        </p:nvSpPr>
        <p:spPr>
          <a:xfrm flipV="1">
            <a:off x="6661150" y="4010660"/>
            <a:ext cx="8413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3" name="直接连接符 20482"/>
          <p:cNvSpPr/>
          <p:nvPr/>
        </p:nvSpPr>
        <p:spPr>
          <a:xfrm flipH="1" flipV="1">
            <a:off x="6665913" y="3920173"/>
            <a:ext cx="79375"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4" name="直接连接符 20483"/>
          <p:cNvSpPr/>
          <p:nvPr/>
        </p:nvSpPr>
        <p:spPr>
          <a:xfrm flipH="1">
            <a:off x="6583363" y="3920173"/>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5" name="直接连接符 20484"/>
          <p:cNvSpPr/>
          <p:nvPr/>
        </p:nvSpPr>
        <p:spPr>
          <a:xfrm flipH="1">
            <a:off x="6380163" y="4009073"/>
            <a:ext cx="20320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62" name="矩形 20485"/>
          <p:cNvSpPr/>
          <p:nvPr/>
        </p:nvSpPr>
        <p:spPr>
          <a:xfrm>
            <a:off x="7572375" y="3829685"/>
            <a:ext cx="1457325" cy="1446213"/>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63" name="直接连接符 20486"/>
          <p:cNvSpPr/>
          <p:nvPr/>
        </p:nvSpPr>
        <p:spPr>
          <a:xfrm>
            <a:off x="7572375" y="419163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64" name="直接连接符 20487"/>
          <p:cNvSpPr/>
          <p:nvPr/>
        </p:nvSpPr>
        <p:spPr>
          <a:xfrm>
            <a:off x="7572375" y="4913948"/>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65" name="直接连接符 20488"/>
          <p:cNvSpPr/>
          <p:nvPr/>
        </p:nvSpPr>
        <p:spPr>
          <a:xfrm>
            <a:off x="7572375" y="4551998"/>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66" name="直接连接符 20489"/>
          <p:cNvSpPr/>
          <p:nvPr/>
        </p:nvSpPr>
        <p:spPr>
          <a:xfrm>
            <a:off x="7935913"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67" name="直接连接符 20490"/>
          <p:cNvSpPr/>
          <p:nvPr/>
        </p:nvSpPr>
        <p:spPr>
          <a:xfrm>
            <a:off x="8664575" y="3829685"/>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68" name="直接连接符 20491"/>
          <p:cNvSpPr/>
          <p:nvPr/>
        </p:nvSpPr>
        <p:spPr>
          <a:xfrm>
            <a:off x="8301038"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69" name="直接连接符 20492"/>
          <p:cNvSpPr/>
          <p:nvPr/>
        </p:nvSpPr>
        <p:spPr>
          <a:xfrm>
            <a:off x="7572375" y="4010660"/>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70" name="直接连接符 20493"/>
          <p:cNvSpPr/>
          <p:nvPr/>
        </p:nvSpPr>
        <p:spPr>
          <a:xfrm>
            <a:off x="7561263" y="436626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71" name="直接连接符 20494"/>
          <p:cNvSpPr/>
          <p:nvPr/>
        </p:nvSpPr>
        <p:spPr>
          <a:xfrm>
            <a:off x="7561263" y="47329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72" name="直接连接符 20495"/>
          <p:cNvSpPr/>
          <p:nvPr/>
        </p:nvSpPr>
        <p:spPr>
          <a:xfrm>
            <a:off x="7572375" y="50949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73" name="直接连接符 20496"/>
          <p:cNvSpPr/>
          <p:nvPr/>
        </p:nvSpPr>
        <p:spPr>
          <a:xfrm>
            <a:off x="7753350" y="3829685"/>
            <a:ext cx="1588"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474" name="直接连接符 20497"/>
          <p:cNvSpPr/>
          <p:nvPr/>
        </p:nvSpPr>
        <p:spPr>
          <a:xfrm>
            <a:off x="8118475"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 name="直接连接符 20498"/>
          <p:cNvSpPr/>
          <p:nvPr/>
        </p:nvSpPr>
        <p:spPr>
          <a:xfrm>
            <a:off x="8499475"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 name="直接连接符 20499"/>
          <p:cNvSpPr/>
          <p:nvPr/>
        </p:nvSpPr>
        <p:spPr>
          <a:xfrm>
            <a:off x="8847138" y="3829685"/>
            <a:ext cx="0" cy="1446213"/>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1" name="直接连接符 20500"/>
          <p:cNvSpPr/>
          <p:nvPr/>
        </p:nvSpPr>
        <p:spPr>
          <a:xfrm flipH="1" flipV="1">
            <a:off x="7753350" y="39201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2" name="直接连接符 20501"/>
          <p:cNvSpPr/>
          <p:nvPr/>
        </p:nvSpPr>
        <p:spPr>
          <a:xfrm flipH="1">
            <a:off x="7662863" y="39201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3" name="直接连接符 20502"/>
          <p:cNvSpPr/>
          <p:nvPr/>
        </p:nvSpPr>
        <p:spPr>
          <a:xfrm>
            <a:off x="7662863" y="40106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4" name="直接连接符 20503"/>
          <p:cNvSpPr/>
          <p:nvPr/>
        </p:nvSpPr>
        <p:spPr>
          <a:xfrm>
            <a:off x="7753350" y="410114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5" name="直接连接符 20504"/>
          <p:cNvSpPr/>
          <p:nvPr/>
        </p:nvSpPr>
        <p:spPr>
          <a:xfrm rot="-5400000" flipH="1" flipV="1">
            <a:off x="7662863" y="428053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6" name="直接连接符 20505"/>
          <p:cNvSpPr/>
          <p:nvPr/>
        </p:nvSpPr>
        <p:spPr>
          <a:xfrm rot="-5400000" flipH="1">
            <a:off x="7659688" y="43678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7" name="直接连接符 20506"/>
          <p:cNvSpPr/>
          <p:nvPr/>
        </p:nvSpPr>
        <p:spPr>
          <a:xfrm rot="-5400000">
            <a:off x="7754938" y="43710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8" name="直接连接符 20507"/>
          <p:cNvSpPr/>
          <p:nvPr/>
        </p:nvSpPr>
        <p:spPr>
          <a:xfrm rot="-5400000">
            <a:off x="7935913" y="4274185"/>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9" name="直接连接符 20508"/>
          <p:cNvSpPr/>
          <p:nvPr/>
        </p:nvSpPr>
        <p:spPr>
          <a:xfrm rot="5400000" flipV="1">
            <a:off x="8027988" y="43710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0" name="直接连接符 20509"/>
          <p:cNvSpPr/>
          <p:nvPr/>
        </p:nvSpPr>
        <p:spPr>
          <a:xfrm rot="5400000">
            <a:off x="8027988" y="4548823"/>
            <a:ext cx="1778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1" name="直接连接符 20510"/>
          <p:cNvSpPr/>
          <p:nvPr/>
        </p:nvSpPr>
        <p:spPr>
          <a:xfrm rot="-5400000" flipH="1" flipV="1">
            <a:off x="8026400" y="464248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2" name="直接连接符 20511"/>
          <p:cNvSpPr/>
          <p:nvPr/>
        </p:nvSpPr>
        <p:spPr>
          <a:xfrm flipH="1">
            <a:off x="7843838" y="4732973"/>
            <a:ext cx="182562"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3" name="直接连接符 20512"/>
          <p:cNvSpPr/>
          <p:nvPr/>
        </p:nvSpPr>
        <p:spPr>
          <a:xfrm flipH="1" flipV="1">
            <a:off x="7753350" y="464407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4" name="直接连接符 20513"/>
          <p:cNvSpPr/>
          <p:nvPr/>
        </p:nvSpPr>
        <p:spPr>
          <a:xfrm flipH="1">
            <a:off x="7662863" y="46440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5" name="直接连接符 20514"/>
          <p:cNvSpPr/>
          <p:nvPr/>
        </p:nvSpPr>
        <p:spPr>
          <a:xfrm>
            <a:off x="7662863" y="47345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6" name="直接连接符 20515"/>
          <p:cNvSpPr/>
          <p:nvPr/>
        </p:nvSpPr>
        <p:spPr>
          <a:xfrm>
            <a:off x="7753350" y="482504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7" name="直接连接符 20516"/>
          <p:cNvSpPr/>
          <p:nvPr/>
        </p:nvSpPr>
        <p:spPr>
          <a:xfrm rot="-5400000" flipH="1" flipV="1">
            <a:off x="7664450" y="500443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8" name="直接连接符 20517"/>
          <p:cNvSpPr/>
          <p:nvPr/>
        </p:nvSpPr>
        <p:spPr>
          <a:xfrm rot="5400000">
            <a:off x="7566025" y="4998085"/>
            <a:ext cx="0" cy="1936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9" name="直接连接符 20518"/>
          <p:cNvSpPr/>
          <p:nvPr/>
        </p:nvSpPr>
        <p:spPr>
          <a:xfrm rot="-5400000">
            <a:off x="7754938" y="509492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0" name="直接连接符 20519"/>
          <p:cNvSpPr/>
          <p:nvPr/>
        </p:nvSpPr>
        <p:spPr>
          <a:xfrm rot="-5400000">
            <a:off x="7935913" y="500284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1" name="直接连接符 20520"/>
          <p:cNvSpPr/>
          <p:nvPr/>
        </p:nvSpPr>
        <p:spPr>
          <a:xfrm>
            <a:off x="8026400" y="50949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2" name="直接连接符 20521"/>
          <p:cNvSpPr/>
          <p:nvPr/>
        </p:nvSpPr>
        <p:spPr>
          <a:xfrm flipV="1">
            <a:off x="8118475" y="509333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3" name="直接连接符 20522"/>
          <p:cNvSpPr/>
          <p:nvPr/>
        </p:nvSpPr>
        <p:spPr>
          <a:xfrm flipH="1" flipV="1">
            <a:off x="8118475" y="500602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4" name="直接连接符 20523"/>
          <p:cNvSpPr/>
          <p:nvPr/>
        </p:nvSpPr>
        <p:spPr>
          <a:xfrm flipH="1" flipV="1">
            <a:off x="8116888" y="4825048"/>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5" name="直接连接符 20524"/>
          <p:cNvSpPr/>
          <p:nvPr/>
        </p:nvSpPr>
        <p:spPr>
          <a:xfrm flipV="1">
            <a:off x="8118475" y="4734560"/>
            <a:ext cx="80963"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6" name="直接连接符 20525"/>
          <p:cNvSpPr/>
          <p:nvPr/>
        </p:nvSpPr>
        <p:spPr>
          <a:xfrm flipV="1">
            <a:off x="8199438" y="4732973"/>
            <a:ext cx="192087"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7" name="直接连接符 20526"/>
          <p:cNvSpPr/>
          <p:nvPr/>
        </p:nvSpPr>
        <p:spPr>
          <a:xfrm>
            <a:off x="8391525" y="4734560"/>
            <a:ext cx="107950"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8" name="直接连接符 20527"/>
          <p:cNvSpPr/>
          <p:nvPr/>
        </p:nvSpPr>
        <p:spPr>
          <a:xfrm>
            <a:off x="8496300" y="482346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9" name="直接连接符 20528"/>
          <p:cNvSpPr/>
          <p:nvPr/>
        </p:nvSpPr>
        <p:spPr>
          <a:xfrm rot="-5400000" flipH="1" flipV="1">
            <a:off x="8405813" y="5002848"/>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0" name="直接连接符 20529"/>
          <p:cNvSpPr/>
          <p:nvPr/>
        </p:nvSpPr>
        <p:spPr>
          <a:xfrm rot="-5400000" flipH="1">
            <a:off x="8404225" y="509333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1" name="直接连接符 20530"/>
          <p:cNvSpPr/>
          <p:nvPr/>
        </p:nvSpPr>
        <p:spPr>
          <a:xfrm rot="-5400000">
            <a:off x="8494713" y="509174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2" name="直接连接符 20531"/>
          <p:cNvSpPr/>
          <p:nvPr/>
        </p:nvSpPr>
        <p:spPr>
          <a:xfrm rot="-5400000">
            <a:off x="8678863" y="5002848"/>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3" name="直接连接符 20532"/>
          <p:cNvSpPr/>
          <p:nvPr/>
        </p:nvSpPr>
        <p:spPr>
          <a:xfrm>
            <a:off x="8759825" y="50949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4" name="直接连接符 20533"/>
          <p:cNvSpPr/>
          <p:nvPr/>
        </p:nvSpPr>
        <p:spPr>
          <a:xfrm flipV="1">
            <a:off x="8851900" y="509333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5" name="直接连接符 20534"/>
          <p:cNvSpPr/>
          <p:nvPr/>
        </p:nvSpPr>
        <p:spPr>
          <a:xfrm flipH="1" flipV="1">
            <a:off x="8851900" y="500602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6" name="直接连接符 20535"/>
          <p:cNvSpPr/>
          <p:nvPr/>
        </p:nvSpPr>
        <p:spPr>
          <a:xfrm flipH="1" flipV="1">
            <a:off x="8850313" y="482346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7" name="直接连接符 20536"/>
          <p:cNvSpPr/>
          <p:nvPr/>
        </p:nvSpPr>
        <p:spPr>
          <a:xfrm flipV="1">
            <a:off x="8847138" y="4734560"/>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8" name="直接连接符 20537"/>
          <p:cNvSpPr/>
          <p:nvPr/>
        </p:nvSpPr>
        <p:spPr>
          <a:xfrm flipH="1" flipV="1">
            <a:off x="8851900" y="4644073"/>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9" name="直接连接符 20538"/>
          <p:cNvSpPr/>
          <p:nvPr/>
        </p:nvSpPr>
        <p:spPr>
          <a:xfrm flipH="1">
            <a:off x="8770938" y="4644073"/>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0" name="直接连接符 20539"/>
          <p:cNvSpPr/>
          <p:nvPr/>
        </p:nvSpPr>
        <p:spPr>
          <a:xfrm flipH="1">
            <a:off x="8586788" y="4732973"/>
            <a:ext cx="18415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1" name="直接连接符 20540"/>
          <p:cNvSpPr/>
          <p:nvPr/>
        </p:nvSpPr>
        <p:spPr>
          <a:xfrm flipH="1" flipV="1">
            <a:off x="8499475" y="4644073"/>
            <a:ext cx="8731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2" name="直接连接符 20541"/>
          <p:cNvSpPr/>
          <p:nvPr/>
        </p:nvSpPr>
        <p:spPr>
          <a:xfrm flipV="1">
            <a:off x="8499475" y="4463098"/>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3" name="直接连接符 20542"/>
          <p:cNvSpPr/>
          <p:nvPr/>
        </p:nvSpPr>
        <p:spPr>
          <a:xfrm rot="-5400000">
            <a:off x="8502650" y="4369435"/>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4" name="直接连接符 20543"/>
          <p:cNvSpPr/>
          <p:nvPr/>
        </p:nvSpPr>
        <p:spPr>
          <a:xfrm rot="-5400000">
            <a:off x="8685213" y="427894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5" name="直接连接符 20544"/>
          <p:cNvSpPr/>
          <p:nvPr/>
        </p:nvSpPr>
        <p:spPr>
          <a:xfrm>
            <a:off x="8766175" y="4371023"/>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6" name="直接连接符 20545"/>
          <p:cNvSpPr/>
          <p:nvPr/>
        </p:nvSpPr>
        <p:spPr>
          <a:xfrm flipV="1">
            <a:off x="8858250" y="4369435"/>
            <a:ext cx="80963"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7" name="直接连接符 20546"/>
          <p:cNvSpPr/>
          <p:nvPr/>
        </p:nvSpPr>
        <p:spPr>
          <a:xfrm flipH="1" flipV="1">
            <a:off x="8858250" y="4282123"/>
            <a:ext cx="80963"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8" name="直接连接符 20547"/>
          <p:cNvSpPr/>
          <p:nvPr/>
        </p:nvSpPr>
        <p:spPr>
          <a:xfrm flipH="1" flipV="1">
            <a:off x="8847138" y="4099560"/>
            <a:ext cx="1587"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9" name="直接连接符 20548"/>
          <p:cNvSpPr/>
          <p:nvPr/>
        </p:nvSpPr>
        <p:spPr>
          <a:xfrm flipV="1">
            <a:off x="8853488" y="4010660"/>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0" name="直接连接符 20549"/>
          <p:cNvSpPr/>
          <p:nvPr/>
        </p:nvSpPr>
        <p:spPr>
          <a:xfrm flipH="1" flipV="1">
            <a:off x="8858250" y="3920173"/>
            <a:ext cx="80963"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1" name="直接连接符 20550"/>
          <p:cNvSpPr/>
          <p:nvPr/>
        </p:nvSpPr>
        <p:spPr>
          <a:xfrm flipH="1">
            <a:off x="8777288" y="3920173"/>
            <a:ext cx="8096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2" name="直接连接符 20551"/>
          <p:cNvSpPr/>
          <p:nvPr/>
        </p:nvSpPr>
        <p:spPr>
          <a:xfrm flipH="1">
            <a:off x="8594725" y="4009073"/>
            <a:ext cx="182563"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3" name="直接连接符 20552"/>
          <p:cNvSpPr/>
          <p:nvPr/>
        </p:nvSpPr>
        <p:spPr>
          <a:xfrm flipH="1" flipV="1">
            <a:off x="8505825" y="392017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4" name="直接连接符 20553"/>
          <p:cNvSpPr/>
          <p:nvPr/>
        </p:nvSpPr>
        <p:spPr>
          <a:xfrm flipH="1">
            <a:off x="8415338" y="3920173"/>
            <a:ext cx="90487"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5" name="直接连接符 20554"/>
          <p:cNvSpPr/>
          <p:nvPr/>
        </p:nvSpPr>
        <p:spPr>
          <a:xfrm>
            <a:off x="8415338" y="40106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6" name="直接连接符 20555"/>
          <p:cNvSpPr/>
          <p:nvPr/>
        </p:nvSpPr>
        <p:spPr>
          <a:xfrm>
            <a:off x="8505825" y="4101148"/>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7" name="直接连接符 20556"/>
          <p:cNvSpPr/>
          <p:nvPr/>
        </p:nvSpPr>
        <p:spPr>
          <a:xfrm rot="-5400000" flipH="1" flipV="1">
            <a:off x="8416925" y="4280535"/>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8" name="直接连接符 20557"/>
          <p:cNvSpPr/>
          <p:nvPr/>
        </p:nvSpPr>
        <p:spPr>
          <a:xfrm flipH="1">
            <a:off x="8199438" y="4366260"/>
            <a:ext cx="2159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9" name="直接连接符 20558"/>
          <p:cNvSpPr/>
          <p:nvPr/>
        </p:nvSpPr>
        <p:spPr>
          <a:xfrm flipH="1" flipV="1">
            <a:off x="8129588" y="4282123"/>
            <a:ext cx="79375" cy="8731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0" name="直接连接符 20559"/>
          <p:cNvSpPr/>
          <p:nvPr/>
        </p:nvSpPr>
        <p:spPr>
          <a:xfrm flipH="1" flipV="1">
            <a:off x="8118475" y="4099560"/>
            <a:ext cx="1588" cy="18256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1" name="直接连接符 20560"/>
          <p:cNvSpPr/>
          <p:nvPr/>
        </p:nvSpPr>
        <p:spPr>
          <a:xfrm flipV="1">
            <a:off x="8124825" y="4010660"/>
            <a:ext cx="8413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2" name="直接连接符 20561"/>
          <p:cNvSpPr/>
          <p:nvPr/>
        </p:nvSpPr>
        <p:spPr>
          <a:xfrm flipH="1" flipV="1">
            <a:off x="8129588" y="3920173"/>
            <a:ext cx="79375"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3" name="直接连接符 20562"/>
          <p:cNvSpPr/>
          <p:nvPr/>
        </p:nvSpPr>
        <p:spPr>
          <a:xfrm flipH="1">
            <a:off x="8047038" y="3920173"/>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4" name="直接连接符 20563"/>
          <p:cNvSpPr/>
          <p:nvPr/>
        </p:nvSpPr>
        <p:spPr>
          <a:xfrm flipH="1">
            <a:off x="7843838" y="4009073"/>
            <a:ext cx="203200" cy="15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41" name="矩形 20564"/>
          <p:cNvSpPr/>
          <p:nvPr/>
        </p:nvSpPr>
        <p:spPr>
          <a:xfrm>
            <a:off x="6107113" y="5272723"/>
            <a:ext cx="1457325" cy="1446212"/>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42" name="直接连接符 20565"/>
          <p:cNvSpPr/>
          <p:nvPr/>
        </p:nvSpPr>
        <p:spPr>
          <a:xfrm>
            <a:off x="6107113" y="56346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43" name="直接连接符 20566"/>
          <p:cNvSpPr/>
          <p:nvPr/>
        </p:nvSpPr>
        <p:spPr>
          <a:xfrm>
            <a:off x="6107113" y="63585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44" name="直接连接符 20567"/>
          <p:cNvSpPr/>
          <p:nvPr/>
        </p:nvSpPr>
        <p:spPr>
          <a:xfrm>
            <a:off x="6107113" y="59966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45" name="直接连接符 20568"/>
          <p:cNvSpPr/>
          <p:nvPr/>
        </p:nvSpPr>
        <p:spPr>
          <a:xfrm>
            <a:off x="6470650"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46" name="直接连接符 20569"/>
          <p:cNvSpPr/>
          <p:nvPr/>
        </p:nvSpPr>
        <p:spPr>
          <a:xfrm>
            <a:off x="7199313" y="5272723"/>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47" name="直接连接符 20570"/>
          <p:cNvSpPr/>
          <p:nvPr/>
        </p:nvSpPr>
        <p:spPr>
          <a:xfrm>
            <a:off x="6835775"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48" name="直接连接符 20571"/>
          <p:cNvSpPr/>
          <p:nvPr/>
        </p:nvSpPr>
        <p:spPr>
          <a:xfrm>
            <a:off x="6107113" y="5453698"/>
            <a:ext cx="1457325" cy="158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49" name="直接连接符 20572"/>
          <p:cNvSpPr/>
          <p:nvPr/>
        </p:nvSpPr>
        <p:spPr>
          <a:xfrm>
            <a:off x="6096000" y="581088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0" name="直接连接符 20573"/>
          <p:cNvSpPr/>
          <p:nvPr/>
        </p:nvSpPr>
        <p:spPr>
          <a:xfrm>
            <a:off x="6096000" y="617601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1" name="直接连接符 20574"/>
          <p:cNvSpPr/>
          <p:nvPr/>
        </p:nvSpPr>
        <p:spPr>
          <a:xfrm>
            <a:off x="6107113" y="653796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2" name="直接连接符 20575"/>
          <p:cNvSpPr/>
          <p:nvPr/>
        </p:nvSpPr>
        <p:spPr>
          <a:xfrm>
            <a:off x="6288088" y="5272723"/>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553" name="直接连接符 20576"/>
          <p:cNvSpPr/>
          <p:nvPr/>
        </p:nvSpPr>
        <p:spPr>
          <a:xfrm>
            <a:off x="6653213"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4" name="直接连接符 20577"/>
          <p:cNvSpPr/>
          <p:nvPr/>
        </p:nvSpPr>
        <p:spPr>
          <a:xfrm>
            <a:off x="7034213"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5" name="直接连接符 20578"/>
          <p:cNvSpPr/>
          <p:nvPr/>
        </p:nvSpPr>
        <p:spPr>
          <a:xfrm>
            <a:off x="7381875"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0" name="直接连接符 20579"/>
          <p:cNvSpPr/>
          <p:nvPr/>
        </p:nvSpPr>
        <p:spPr>
          <a:xfrm flipH="1" flipV="1">
            <a:off x="6288088" y="53632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1" name="直接连接符 20580"/>
          <p:cNvSpPr/>
          <p:nvPr/>
        </p:nvSpPr>
        <p:spPr>
          <a:xfrm flipH="1">
            <a:off x="6197600" y="536321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2" name="直接连接符 20581"/>
          <p:cNvSpPr/>
          <p:nvPr/>
        </p:nvSpPr>
        <p:spPr>
          <a:xfrm>
            <a:off x="6197600" y="54536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3" name="直接连接符 20582"/>
          <p:cNvSpPr/>
          <p:nvPr/>
        </p:nvSpPr>
        <p:spPr>
          <a:xfrm>
            <a:off x="6288088" y="554418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4" name="直接连接符 20583"/>
          <p:cNvSpPr/>
          <p:nvPr/>
        </p:nvSpPr>
        <p:spPr>
          <a:xfrm rot="-5400000" flipH="1" flipV="1">
            <a:off x="6197600" y="572357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5" name="直接连接符 20584"/>
          <p:cNvSpPr/>
          <p:nvPr/>
        </p:nvSpPr>
        <p:spPr>
          <a:xfrm rot="-5400000" flipH="1">
            <a:off x="6196013" y="58124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6" name="直接连接符 20585"/>
          <p:cNvSpPr/>
          <p:nvPr/>
        </p:nvSpPr>
        <p:spPr>
          <a:xfrm rot="-5400000">
            <a:off x="6289675" y="581406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7" name="直接连接符 20586"/>
          <p:cNvSpPr/>
          <p:nvPr/>
        </p:nvSpPr>
        <p:spPr>
          <a:xfrm rot="-5400000">
            <a:off x="6470650" y="571881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8" name="直接连接符 20587"/>
          <p:cNvSpPr/>
          <p:nvPr/>
        </p:nvSpPr>
        <p:spPr>
          <a:xfrm rot="5400000" flipV="1">
            <a:off x="6562725" y="581406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9" name="直接连接符 20588"/>
          <p:cNvSpPr/>
          <p:nvPr/>
        </p:nvSpPr>
        <p:spPr>
          <a:xfrm rot="5400000">
            <a:off x="6562725" y="5991860"/>
            <a:ext cx="177800"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0" name="直接连接符 20589"/>
          <p:cNvSpPr/>
          <p:nvPr/>
        </p:nvSpPr>
        <p:spPr>
          <a:xfrm rot="-5400000" flipH="1" flipV="1">
            <a:off x="6561138" y="608552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1" name="直接连接符 20590"/>
          <p:cNvSpPr/>
          <p:nvPr/>
        </p:nvSpPr>
        <p:spPr>
          <a:xfrm flipH="1">
            <a:off x="6378575" y="6176010"/>
            <a:ext cx="182563"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2" name="直接连接符 20591"/>
          <p:cNvSpPr/>
          <p:nvPr/>
        </p:nvSpPr>
        <p:spPr>
          <a:xfrm flipH="1" flipV="1">
            <a:off x="6288088" y="60871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3" name="直接连接符 20592"/>
          <p:cNvSpPr/>
          <p:nvPr/>
        </p:nvSpPr>
        <p:spPr>
          <a:xfrm flipH="1">
            <a:off x="6197600" y="608711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4" name="直接连接符 20593"/>
          <p:cNvSpPr/>
          <p:nvPr/>
        </p:nvSpPr>
        <p:spPr>
          <a:xfrm>
            <a:off x="6197600" y="61775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5" name="直接连接符 20594"/>
          <p:cNvSpPr/>
          <p:nvPr/>
        </p:nvSpPr>
        <p:spPr>
          <a:xfrm>
            <a:off x="6288088" y="626808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6" name="直接连接符 20595"/>
          <p:cNvSpPr/>
          <p:nvPr/>
        </p:nvSpPr>
        <p:spPr>
          <a:xfrm rot="-5400000" flipH="1" flipV="1">
            <a:off x="6199188" y="644747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7" name="直接连接符 20596"/>
          <p:cNvSpPr/>
          <p:nvPr/>
        </p:nvSpPr>
        <p:spPr>
          <a:xfrm rot="-5400000" flipH="1">
            <a:off x="6196013" y="65363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8" name="直接连接符 20597"/>
          <p:cNvSpPr/>
          <p:nvPr/>
        </p:nvSpPr>
        <p:spPr>
          <a:xfrm rot="-5400000">
            <a:off x="6289675" y="653796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9" name="直接连接符 20598"/>
          <p:cNvSpPr/>
          <p:nvPr/>
        </p:nvSpPr>
        <p:spPr>
          <a:xfrm rot="-5400000">
            <a:off x="6470650" y="644906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0" name="直接连接符 20599"/>
          <p:cNvSpPr/>
          <p:nvPr/>
        </p:nvSpPr>
        <p:spPr>
          <a:xfrm>
            <a:off x="6561138" y="6539548"/>
            <a:ext cx="9048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1" name="直接连接符 20600"/>
          <p:cNvSpPr/>
          <p:nvPr/>
        </p:nvSpPr>
        <p:spPr>
          <a:xfrm flipV="1">
            <a:off x="6653213" y="653637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2" name="直接连接符 20601"/>
          <p:cNvSpPr/>
          <p:nvPr/>
        </p:nvSpPr>
        <p:spPr>
          <a:xfrm flipH="1" flipV="1">
            <a:off x="6653213" y="644906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3" name="直接连接符 20602"/>
          <p:cNvSpPr/>
          <p:nvPr/>
        </p:nvSpPr>
        <p:spPr>
          <a:xfrm flipH="1" flipV="1">
            <a:off x="6651625" y="6268085"/>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4" name="直接连接符 20603"/>
          <p:cNvSpPr/>
          <p:nvPr/>
        </p:nvSpPr>
        <p:spPr>
          <a:xfrm flipV="1">
            <a:off x="6653213" y="6177598"/>
            <a:ext cx="80962"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5" name="直接连接符 20604"/>
          <p:cNvSpPr/>
          <p:nvPr/>
        </p:nvSpPr>
        <p:spPr>
          <a:xfrm flipV="1">
            <a:off x="6734175" y="6176010"/>
            <a:ext cx="19208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6" name="直接连接符 20605"/>
          <p:cNvSpPr/>
          <p:nvPr/>
        </p:nvSpPr>
        <p:spPr>
          <a:xfrm>
            <a:off x="6926263" y="6177598"/>
            <a:ext cx="107950"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7" name="直接连接符 20606"/>
          <p:cNvSpPr/>
          <p:nvPr/>
        </p:nvSpPr>
        <p:spPr>
          <a:xfrm>
            <a:off x="7031038" y="6266498"/>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8" name="直接连接符 20607"/>
          <p:cNvSpPr/>
          <p:nvPr/>
        </p:nvSpPr>
        <p:spPr>
          <a:xfrm rot="-5400000" flipH="1" flipV="1">
            <a:off x="6935788" y="64442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9" name="直接连接符 20608"/>
          <p:cNvSpPr/>
          <p:nvPr/>
        </p:nvSpPr>
        <p:spPr>
          <a:xfrm rot="-5400000" flipH="1">
            <a:off x="6934200" y="653161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0" name="直接连接符 20609"/>
          <p:cNvSpPr/>
          <p:nvPr/>
        </p:nvSpPr>
        <p:spPr>
          <a:xfrm rot="-5400000">
            <a:off x="7031038" y="65379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1" name="直接连接符 20610"/>
          <p:cNvSpPr/>
          <p:nvPr/>
        </p:nvSpPr>
        <p:spPr>
          <a:xfrm rot="-5400000">
            <a:off x="7213600" y="6445885"/>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2" name="直接连接符 20611"/>
          <p:cNvSpPr/>
          <p:nvPr/>
        </p:nvSpPr>
        <p:spPr>
          <a:xfrm>
            <a:off x="7294563" y="65379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3" name="直接连接符 20612"/>
          <p:cNvSpPr/>
          <p:nvPr/>
        </p:nvSpPr>
        <p:spPr>
          <a:xfrm flipV="1">
            <a:off x="7386638" y="653637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4" name="直接连接符 20613"/>
          <p:cNvSpPr/>
          <p:nvPr/>
        </p:nvSpPr>
        <p:spPr>
          <a:xfrm flipH="1" flipV="1">
            <a:off x="7386638" y="644906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5" name="直接连接符 20614"/>
          <p:cNvSpPr/>
          <p:nvPr/>
        </p:nvSpPr>
        <p:spPr>
          <a:xfrm flipH="1" flipV="1">
            <a:off x="7385050" y="6266498"/>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6" name="直接连接符 20615"/>
          <p:cNvSpPr/>
          <p:nvPr/>
        </p:nvSpPr>
        <p:spPr>
          <a:xfrm flipV="1">
            <a:off x="7381875" y="6177598"/>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7" name="直接连接符 20616"/>
          <p:cNvSpPr/>
          <p:nvPr/>
        </p:nvSpPr>
        <p:spPr>
          <a:xfrm flipH="1" flipV="1">
            <a:off x="7386638" y="6087110"/>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8" name="直接连接符 20617"/>
          <p:cNvSpPr/>
          <p:nvPr/>
        </p:nvSpPr>
        <p:spPr>
          <a:xfrm flipH="1">
            <a:off x="7305675" y="6087110"/>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9" name="直接连接符 20618"/>
          <p:cNvSpPr/>
          <p:nvPr/>
        </p:nvSpPr>
        <p:spPr>
          <a:xfrm flipH="1">
            <a:off x="7121525" y="6176010"/>
            <a:ext cx="1841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0" name="直接连接符 20619"/>
          <p:cNvSpPr/>
          <p:nvPr/>
        </p:nvSpPr>
        <p:spPr>
          <a:xfrm flipH="1" flipV="1">
            <a:off x="7034213" y="6087110"/>
            <a:ext cx="8731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1" name="直接连接符 20620"/>
          <p:cNvSpPr/>
          <p:nvPr/>
        </p:nvSpPr>
        <p:spPr>
          <a:xfrm flipV="1">
            <a:off x="7034213" y="590613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2" name="直接连接符 20621"/>
          <p:cNvSpPr/>
          <p:nvPr/>
        </p:nvSpPr>
        <p:spPr>
          <a:xfrm rot="-5400000">
            <a:off x="7032625" y="580771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3" name="直接连接符 20622"/>
          <p:cNvSpPr/>
          <p:nvPr/>
        </p:nvSpPr>
        <p:spPr>
          <a:xfrm rot="-5400000">
            <a:off x="7218363" y="572039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4" name="直接连接符 20623"/>
          <p:cNvSpPr/>
          <p:nvPr/>
        </p:nvSpPr>
        <p:spPr>
          <a:xfrm>
            <a:off x="7300913" y="58140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5" name="直接连接符 20624"/>
          <p:cNvSpPr/>
          <p:nvPr/>
        </p:nvSpPr>
        <p:spPr>
          <a:xfrm flipV="1">
            <a:off x="7392988" y="581247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6" name="直接连接符 20625"/>
          <p:cNvSpPr/>
          <p:nvPr/>
        </p:nvSpPr>
        <p:spPr>
          <a:xfrm flipH="1" flipV="1">
            <a:off x="7392988" y="572516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7" name="直接连接符 20626"/>
          <p:cNvSpPr/>
          <p:nvPr/>
        </p:nvSpPr>
        <p:spPr>
          <a:xfrm flipH="1" flipV="1">
            <a:off x="7381875" y="5542598"/>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8" name="直接连接符 20627"/>
          <p:cNvSpPr/>
          <p:nvPr/>
        </p:nvSpPr>
        <p:spPr>
          <a:xfrm flipV="1">
            <a:off x="7388225" y="5453698"/>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9" name="直接连接符 20628"/>
          <p:cNvSpPr/>
          <p:nvPr/>
        </p:nvSpPr>
        <p:spPr>
          <a:xfrm flipV="1">
            <a:off x="7473950" y="5452110"/>
            <a:ext cx="18573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0" name="直接连接符 20629"/>
          <p:cNvSpPr/>
          <p:nvPr/>
        </p:nvSpPr>
        <p:spPr>
          <a:xfrm flipH="1">
            <a:off x="7312025" y="5363210"/>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1" name="直接连接符 20630"/>
          <p:cNvSpPr/>
          <p:nvPr/>
        </p:nvSpPr>
        <p:spPr>
          <a:xfrm flipH="1">
            <a:off x="7129463" y="5452110"/>
            <a:ext cx="182562"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2" name="直接连接符 20631"/>
          <p:cNvSpPr/>
          <p:nvPr/>
        </p:nvSpPr>
        <p:spPr>
          <a:xfrm flipH="1" flipV="1">
            <a:off x="7040563" y="5363210"/>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3" name="直接连接符 20632"/>
          <p:cNvSpPr/>
          <p:nvPr/>
        </p:nvSpPr>
        <p:spPr>
          <a:xfrm flipH="1">
            <a:off x="6950075" y="536321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4" name="直接连接符 20633"/>
          <p:cNvSpPr/>
          <p:nvPr/>
        </p:nvSpPr>
        <p:spPr>
          <a:xfrm>
            <a:off x="6950075" y="5455285"/>
            <a:ext cx="9048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5" name="直接连接符 20634"/>
          <p:cNvSpPr/>
          <p:nvPr/>
        </p:nvSpPr>
        <p:spPr>
          <a:xfrm>
            <a:off x="7040563" y="554418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6" name="直接连接符 20635"/>
          <p:cNvSpPr/>
          <p:nvPr/>
        </p:nvSpPr>
        <p:spPr>
          <a:xfrm rot="-5400000" flipH="1" flipV="1">
            <a:off x="6948488" y="57235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7" name="直接连接符 20636"/>
          <p:cNvSpPr/>
          <p:nvPr/>
        </p:nvSpPr>
        <p:spPr>
          <a:xfrm flipH="1">
            <a:off x="6734175" y="5810885"/>
            <a:ext cx="2159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8" name="直接连接符 20637"/>
          <p:cNvSpPr/>
          <p:nvPr/>
        </p:nvSpPr>
        <p:spPr>
          <a:xfrm flipH="1" flipV="1">
            <a:off x="6664325" y="5725160"/>
            <a:ext cx="79375"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9" name="直接连接符 20638"/>
          <p:cNvSpPr/>
          <p:nvPr/>
        </p:nvSpPr>
        <p:spPr>
          <a:xfrm flipH="1" flipV="1">
            <a:off x="6653213" y="5542598"/>
            <a:ext cx="15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0" name="直接连接符 20639"/>
          <p:cNvSpPr/>
          <p:nvPr/>
        </p:nvSpPr>
        <p:spPr>
          <a:xfrm flipV="1">
            <a:off x="6659563" y="5453698"/>
            <a:ext cx="8413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1" name="直接连接符 20640"/>
          <p:cNvSpPr/>
          <p:nvPr/>
        </p:nvSpPr>
        <p:spPr>
          <a:xfrm flipH="1" flipV="1">
            <a:off x="6664325" y="5363210"/>
            <a:ext cx="79375"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2" name="直接连接符 20641"/>
          <p:cNvSpPr/>
          <p:nvPr/>
        </p:nvSpPr>
        <p:spPr>
          <a:xfrm flipH="1">
            <a:off x="6581775" y="5363210"/>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3" name="直接连接符 20642"/>
          <p:cNvSpPr/>
          <p:nvPr/>
        </p:nvSpPr>
        <p:spPr>
          <a:xfrm flipH="1">
            <a:off x="6378575" y="5452110"/>
            <a:ext cx="2032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0" name="矩形 20643"/>
          <p:cNvSpPr/>
          <p:nvPr/>
        </p:nvSpPr>
        <p:spPr>
          <a:xfrm>
            <a:off x="7570788" y="5272723"/>
            <a:ext cx="1457325" cy="1446212"/>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1" name="直接连接符 20644"/>
          <p:cNvSpPr/>
          <p:nvPr/>
        </p:nvSpPr>
        <p:spPr>
          <a:xfrm>
            <a:off x="7570788" y="56346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2" name="直接连接符 20645"/>
          <p:cNvSpPr/>
          <p:nvPr/>
        </p:nvSpPr>
        <p:spPr>
          <a:xfrm>
            <a:off x="7570788" y="635857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3" name="直接连接符 20646"/>
          <p:cNvSpPr/>
          <p:nvPr/>
        </p:nvSpPr>
        <p:spPr>
          <a:xfrm>
            <a:off x="7570788" y="5996623"/>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4" name="直接连接符 20647"/>
          <p:cNvSpPr/>
          <p:nvPr/>
        </p:nvSpPr>
        <p:spPr>
          <a:xfrm>
            <a:off x="7934325"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5" name="直接连接符 20648"/>
          <p:cNvSpPr/>
          <p:nvPr/>
        </p:nvSpPr>
        <p:spPr>
          <a:xfrm>
            <a:off x="8662988" y="5272723"/>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6" name="直接连接符 20649"/>
          <p:cNvSpPr/>
          <p:nvPr/>
        </p:nvSpPr>
        <p:spPr>
          <a:xfrm>
            <a:off x="8299450"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7" name="直接连接符 20650"/>
          <p:cNvSpPr/>
          <p:nvPr/>
        </p:nvSpPr>
        <p:spPr>
          <a:xfrm>
            <a:off x="7559675" y="5810885"/>
            <a:ext cx="1457325"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8" name="直接连接符 20651"/>
          <p:cNvSpPr/>
          <p:nvPr/>
        </p:nvSpPr>
        <p:spPr>
          <a:xfrm>
            <a:off x="7559675" y="617601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29" name="直接连接符 20652"/>
          <p:cNvSpPr/>
          <p:nvPr/>
        </p:nvSpPr>
        <p:spPr>
          <a:xfrm>
            <a:off x="7570788" y="6537960"/>
            <a:ext cx="1457325" cy="1588"/>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0" name="直接连接符 20653"/>
          <p:cNvSpPr/>
          <p:nvPr/>
        </p:nvSpPr>
        <p:spPr>
          <a:xfrm>
            <a:off x="7751763" y="5272723"/>
            <a:ext cx="1587"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1" name="直接连接符 20654"/>
          <p:cNvSpPr/>
          <p:nvPr/>
        </p:nvSpPr>
        <p:spPr>
          <a:xfrm>
            <a:off x="8116888"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32" name="直接连接符 20655"/>
          <p:cNvSpPr/>
          <p:nvPr/>
        </p:nvSpPr>
        <p:spPr>
          <a:xfrm>
            <a:off x="8497888"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6" name="直接连接符 20656"/>
          <p:cNvSpPr/>
          <p:nvPr/>
        </p:nvSpPr>
        <p:spPr>
          <a:xfrm>
            <a:off x="8845550" y="5272723"/>
            <a:ext cx="0" cy="1446212"/>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8" name="直接连接符 20657"/>
          <p:cNvSpPr/>
          <p:nvPr/>
        </p:nvSpPr>
        <p:spPr>
          <a:xfrm flipH="1" flipV="1">
            <a:off x="7751763" y="53632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9" name="直接连接符 20658"/>
          <p:cNvSpPr/>
          <p:nvPr/>
        </p:nvSpPr>
        <p:spPr>
          <a:xfrm flipH="1" flipV="1">
            <a:off x="7751763" y="5185410"/>
            <a:ext cx="0" cy="1778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0" name="直接连接符 20659"/>
          <p:cNvSpPr/>
          <p:nvPr/>
        </p:nvSpPr>
        <p:spPr>
          <a:xfrm>
            <a:off x="7661275" y="54536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1" name="直接连接符 20660"/>
          <p:cNvSpPr/>
          <p:nvPr/>
        </p:nvSpPr>
        <p:spPr>
          <a:xfrm>
            <a:off x="7751763" y="554418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2" name="直接连接符 20661"/>
          <p:cNvSpPr/>
          <p:nvPr/>
        </p:nvSpPr>
        <p:spPr>
          <a:xfrm rot="-5400000" flipH="1" flipV="1">
            <a:off x="7661275" y="572357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3" name="直接连接符 20662"/>
          <p:cNvSpPr/>
          <p:nvPr/>
        </p:nvSpPr>
        <p:spPr>
          <a:xfrm rot="-5400000" flipH="1">
            <a:off x="7659688" y="58124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4" name="直接连接符 20663"/>
          <p:cNvSpPr/>
          <p:nvPr/>
        </p:nvSpPr>
        <p:spPr>
          <a:xfrm rot="-5400000">
            <a:off x="7753350" y="581406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5" name="直接连接符 20664"/>
          <p:cNvSpPr/>
          <p:nvPr/>
        </p:nvSpPr>
        <p:spPr>
          <a:xfrm rot="-5400000">
            <a:off x="7934325" y="571881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6" name="直接连接符 20665"/>
          <p:cNvSpPr/>
          <p:nvPr/>
        </p:nvSpPr>
        <p:spPr>
          <a:xfrm rot="5400000" flipV="1">
            <a:off x="8026400" y="581406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7" name="直接连接符 20666"/>
          <p:cNvSpPr/>
          <p:nvPr/>
        </p:nvSpPr>
        <p:spPr>
          <a:xfrm rot="5400000">
            <a:off x="8026400" y="5991860"/>
            <a:ext cx="177800" cy="31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8" name="直接连接符 20667"/>
          <p:cNvSpPr/>
          <p:nvPr/>
        </p:nvSpPr>
        <p:spPr>
          <a:xfrm rot="-5400000" flipH="1" flipV="1">
            <a:off x="8024813" y="6085523"/>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9" name="直接连接符 20668"/>
          <p:cNvSpPr/>
          <p:nvPr/>
        </p:nvSpPr>
        <p:spPr>
          <a:xfrm flipH="1">
            <a:off x="7842250" y="6176010"/>
            <a:ext cx="182563"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0" name="直接连接符 20669"/>
          <p:cNvSpPr/>
          <p:nvPr/>
        </p:nvSpPr>
        <p:spPr>
          <a:xfrm flipH="1" flipV="1">
            <a:off x="7751763" y="608711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1" name="直接连接符 20670"/>
          <p:cNvSpPr/>
          <p:nvPr/>
        </p:nvSpPr>
        <p:spPr>
          <a:xfrm flipH="1">
            <a:off x="7661275" y="608711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2" name="直接连接符 20671"/>
          <p:cNvSpPr/>
          <p:nvPr/>
        </p:nvSpPr>
        <p:spPr>
          <a:xfrm>
            <a:off x="7661275" y="6177598"/>
            <a:ext cx="90488"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3" name="直接连接符 20672"/>
          <p:cNvSpPr/>
          <p:nvPr/>
        </p:nvSpPr>
        <p:spPr>
          <a:xfrm>
            <a:off x="7751763" y="626808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4" name="直接连接符 20673"/>
          <p:cNvSpPr/>
          <p:nvPr/>
        </p:nvSpPr>
        <p:spPr>
          <a:xfrm rot="-5400000" flipH="1" flipV="1">
            <a:off x="7662863" y="6447473"/>
            <a:ext cx="88900"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5" name="直接连接符 20674"/>
          <p:cNvSpPr/>
          <p:nvPr/>
        </p:nvSpPr>
        <p:spPr>
          <a:xfrm rot="-5400000" flipH="1">
            <a:off x="7659688" y="65363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6" name="直接连接符 20675"/>
          <p:cNvSpPr/>
          <p:nvPr/>
        </p:nvSpPr>
        <p:spPr>
          <a:xfrm rot="-5400000">
            <a:off x="7753350" y="6537960"/>
            <a:ext cx="90488"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7" name="直接连接符 20676"/>
          <p:cNvSpPr/>
          <p:nvPr/>
        </p:nvSpPr>
        <p:spPr>
          <a:xfrm rot="-5400000">
            <a:off x="7934325" y="6449060"/>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8" name="直接连接符 20677"/>
          <p:cNvSpPr/>
          <p:nvPr/>
        </p:nvSpPr>
        <p:spPr>
          <a:xfrm>
            <a:off x="8024813" y="6539548"/>
            <a:ext cx="9048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9" name="直接连接符 20678"/>
          <p:cNvSpPr/>
          <p:nvPr/>
        </p:nvSpPr>
        <p:spPr>
          <a:xfrm flipV="1">
            <a:off x="8116888" y="653637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0" name="直接连接符 20679"/>
          <p:cNvSpPr/>
          <p:nvPr/>
        </p:nvSpPr>
        <p:spPr>
          <a:xfrm flipH="1" flipV="1">
            <a:off x="8116888" y="644906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1" name="直接连接符 20680"/>
          <p:cNvSpPr/>
          <p:nvPr/>
        </p:nvSpPr>
        <p:spPr>
          <a:xfrm flipH="1" flipV="1">
            <a:off x="8115300" y="6268085"/>
            <a:ext cx="1588"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2" name="直接连接符 20681"/>
          <p:cNvSpPr/>
          <p:nvPr/>
        </p:nvSpPr>
        <p:spPr>
          <a:xfrm flipV="1">
            <a:off x="8116888" y="6177598"/>
            <a:ext cx="80962"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3" name="直接连接符 20682"/>
          <p:cNvSpPr/>
          <p:nvPr/>
        </p:nvSpPr>
        <p:spPr>
          <a:xfrm flipV="1">
            <a:off x="8197850" y="6176010"/>
            <a:ext cx="192088"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4" name="直接连接符 20683"/>
          <p:cNvSpPr/>
          <p:nvPr/>
        </p:nvSpPr>
        <p:spPr>
          <a:xfrm>
            <a:off x="8389938" y="6177598"/>
            <a:ext cx="107950" cy="9048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5" name="直接连接符 20684"/>
          <p:cNvSpPr/>
          <p:nvPr/>
        </p:nvSpPr>
        <p:spPr>
          <a:xfrm>
            <a:off x="8494713" y="6266498"/>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6" name="直接连接符 20685"/>
          <p:cNvSpPr/>
          <p:nvPr/>
        </p:nvSpPr>
        <p:spPr>
          <a:xfrm rot="-5400000" flipH="1" flipV="1">
            <a:off x="8399463" y="6444298"/>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7" name="直接连接符 20686"/>
          <p:cNvSpPr/>
          <p:nvPr/>
        </p:nvSpPr>
        <p:spPr>
          <a:xfrm rot="-5400000" flipH="1">
            <a:off x="8397875" y="653161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8" name="直接连接符 20687"/>
          <p:cNvSpPr/>
          <p:nvPr/>
        </p:nvSpPr>
        <p:spPr>
          <a:xfrm rot="-5400000">
            <a:off x="8494713" y="65379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9" name="直接连接符 20688"/>
          <p:cNvSpPr/>
          <p:nvPr/>
        </p:nvSpPr>
        <p:spPr>
          <a:xfrm rot="-5400000">
            <a:off x="8677275" y="6445885"/>
            <a:ext cx="0" cy="18415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0" name="直接连接符 20689"/>
          <p:cNvSpPr/>
          <p:nvPr/>
        </p:nvSpPr>
        <p:spPr>
          <a:xfrm>
            <a:off x="8758238" y="65379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1" name="直接连接符 20690"/>
          <p:cNvSpPr/>
          <p:nvPr/>
        </p:nvSpPr>
        <p:spPr>
          <a:xfrm flipV="1">
            <a:off x="8850313" y="653637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2" name="直接连接符 20691"/>
          <p:cNvSpPr/>
          <p:nvPr/>
        </p:nvSpPr>
        <p:spPr>
          <a:xfrm flipH="1" flipV="1">
            <a:off x="8850313" y="644906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3" name="直接连接符 20692"/>
          <p:cNvSpPr/>
          <p:nvPr/>
        </p:nvSpPr>
        <p:spPr>
          <a:xfrm flipH="1" flipV="1">
            <a:off x="8848725" y="6266498"/>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4" name="直接连接符 20693"/>
          <p:cNvSpPr/>
          <p:nvPr/>
        </p:nvSpPr>
        <p:spPr>
          <a:xfrm flipV="1">
            <a:off x="8845550" y="6177598"/>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5" name="直接连接符 20694"/>
          <p:cNvSpPr/>
          <p:nvPr/>
        </p:nvSpPr>
        <p:spPr>
          <a:xfrm flipH="1" flipV="1">
            <a:off x="8850313" y="6087110"/>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6" name="直接连接符 20695"/>
          <p:cNvSpPr/>
          <p:nvPr/>
        </p:nvSpPr>
        <p:spPr>
          <a:xfrm flipH="1">
            <a:off x="8769350" y="6087110"/>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7" name="直接连接符 20696"/>
          <p:cNvSpPr/>
          <p:nvPr/>
        </p:nvSpPr>
        <p:spPr>
          <a:xfrm flipH="1">
            <a:off x="8585200" y="6176010"/>
            <a:ext cx="18415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8" name="直接连接符 20697"/>
          <p:cNvSpPr/>
          <p:nvPr/>
        </p:nvSpPr>
        <p:spPr>
          <a:xfrm flipH="1" flipV="1">
            <a:off x="8497888" y="6087110"/>
            <a:ext cx="87312"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9" name="直接连接符 20698"/>
          <p:cNvSpPr/>
          <p:nvPr/>
        </p:nvSpPr>
        <p:spPr>
          <a:xfrm flipV="1">
            <a:off x="8497888" y="5906135"/>
            <a:ext cx="0"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0" name="直接连接符 20699"/>
          <p:cNvSpPr/>
          <p:nvPr/>
        </p:nvSpPr>
        <p:spPr>
          <a:xfrm rot="-5400000">
            <a:off x="8496300" y="580771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1" name="直接连接符 20700"/>
          <p:cNvSpPr/>
          <p:nvPr/>
        </p:nvSpPr>
        <p:spPr>
          <a:xfrm rot="-5400000">
            <a:off x="8682038" y="5720398"/>
            <a:ext cx="0"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2" name="直接连接符 20701"/>
          <p:cNvSpPr/>
          <p:nvPr/>
        </p:nvSpPr>
        <p:spPr>
          <a:xfrm>
            <a:off x="8764588" y="5814060"/>
            <a:ext cx="90487"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3" name="直接连接符 20702"/>
          <p:cNvSpPr/>
          <p:nvPr/>
        </p:nvSpPr>
        <p:spPr>
          <a:xfrm flipV="1">
            <a:off x="8856663" y="5812473"/>
            <a:ext cx="80962"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4" name="直接连接符 20703"/>
          <p:cNvSpPr/>
          <p:nvPr/>
        </p:nvSpPr>
        <p:spPr>
          <a:xfrm flipH="1" flipV="1">
            <a:off x="8856663" y="5725160"/>
            <a:ext cx="80962"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5" name="直接连接符 20704"/>
          <p:cNvSpPr/>
          <p:nvPr/>
        </p:nvSpPr>
        <p:spPr>
          <a:xfrm flipH="1" flipV="1">
            <a:off x="8845550" y="5542598"/>
            <a:ext cx="1588"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6" name="直接连接符 20705"/>
          <p:cNvSpPr/>
          <p:nvPr/>
        </p:nvSpPr>
        <p:spPr>
          <a:xfrm flipV="1">
            <a:off x="8851900" y="5453698"/>
            <a:ext cx="85725"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7" name="直接连接符 20706"/>
          <p:cNvSpPr/>
          <p:nvPr/>
        </p:nvSpPr>
        <p:spPr>
          <a:xfrm flipH="1" flipV="1">
            <a:off x="8856663" y="5363210"/>
            <a:ext cx="80962"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8" name="直接连接符 20707"/>
          <p:cNvSpPr/>
          <p:nvPr/>
        </p:nvSpPr>
        <p:spPr>
          <a:xfrm flipH="1">
            <a:off x="8775700" y="5363210"/>
            <a:ext cx="80963"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9" name="直接连接符 20708"/>
          <p:cNvSpPr/>
          <p:nvPr/>
        </p:nvSpPr>
        <p:spPr>
          <a:xfrm flipH="1">
            <a:off x="8593138" y="5452110"/>
            <a:ext cx="182562"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0" name="直接连接符 20709"/>
          <p:cNvSpPr/>
          <p:nvPr/>
        </p:nvSpPr>
        <p:spPr>
          <a:xfrm flipH="1" flipV="1">
            <a:off x="8504238" y="5363210"/>
            <a:ext cx="8890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1" name="直接连接符 20710"/>
          <p:cNvSpPr/>
          <p:nvPr/>
        </p:nvSpPr>
        <p:spPr>
          <a:xfrm flipH="1">
            <a:off x="8413750" y="5363210"/>
            <a:ext cx="90488"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2" name="直接连接符 20711"/>
          <p:cNvSpPr/>
          <p:nvPr/>
        </p:nvSpPr>
        <p:spPr>
          <a:xfrm>
            <a:off x="8413750" y="5455285"/>
            <a:ext cx="90488"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3" name="直接连接符 20712"/>
          <p:cNvSpPr/>
          <p:nvPr/>
        </p:nvSpPr>
        <p:spPr>
          <a:xfrm>
            <a:off x="8504238" y="5544185"/>
            <a:ext cx="1587" cy="1809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4" name="直接连接符 20713"/>
          <p:cNvSpPr/>
          <p:nvPr/>
        </p:nvSpPr>
        <p:spPr>
          <a:xfrm rot="-5400000" flipH="1" flipV="1">
            <a:off x="8412163" y="5723573"/>
            <a:ext cx="92075" cy="92075"/>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5" name="直接连接符 20714"/>
          <p:cNvSpPr/>
          <p:nvPr/>
        </p:nvSpPr>
        <p:spPr>
          <a:xfrm flipH="1">
            <a:off x="8197850" y="5810885"/>
            <a:ext cx="215900"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6" name="直接连接符 20715"/>
          <p:cNvSpPr/>
          <p:nvPr/>
        </p:nvSpPr>
        <p:spPr>
          <a:xfrm flipH="1" flipV="1">
            <a:off x="8128000" y="5725160"/>
            <a:ext cx="79375" cy="8731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7" name="直接连接符 20716"/>
          <p:cNvSpPr/>
          <p:nvPr/>
        </p:nvSpPr>
        <p:spPr>
          <a:xfrm flipH="1" flipV="1">
            <a:off x="8116888" y="5542598"/>
            <a:ext cx="1587" cy="18256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8" name="直接连接符 20717"/>
          <p:cNvSpPr/>
          <p:nvPr/>
        </p:nvSpPr>
        <p:spPr>
          <a:xfrm flipV="1">
            <a:off x="8123238" y="5453698"/>
            <a:ext cx="84137"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9" name="直接连接符 20718"/>
          <p:cNvSpPr/>
          <p:nvPr/>
        </p:nvSpPr>
        <p:spPr>
          <a:xfrm flipH="1" flipV="1">
            <a:off x="8128000" y="5363210"/>
            <a:ext cx="79375" cy="904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0" name="直接连接符 20719"/>
          <p:cNvSpPr/>
          <p:nvPr/>
        </p:nvSpPr>
        <p:spPr>
          <a:xfrm flipH="1">
            <a:off x="8045450" y="5363210"/>
            <a:ext cx="82550" cy="8890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1" name="直接连接符 20720"/>
          <p:cNvSpPr/>
          <p:nvPr/>
        </p:nvSpPr>
        <p:spPr>
          <a:xfrm flipH="1">
            <a:off x="7842250" y="5452110"/>
            <a:ext cx="203200" cy="158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9698" name="文本框 20721"/>
          <p:cNvSpPr txBox="1"/>
          <p:nvPr/>
        </p:nvSpPr>
        <p:spPr>
          <a:xfrm>
            <a:off x="2094865" y="1659573"/>
            <a:ext cx="670560" cy="4319587"/>
          </a:xfrm>
          <a:prstGeom prst="rect">
            <a:avLst/>
          </a:prstGeom>
          <a:noFill/>
          <a:ln w="9525">
            <a:noFill/>
          </a:ln>
        </p:spPr>
        <p:txBody>
          <a:bodyPr vert="eaVert" anchor="t">
            <a:spAutoFit/>
          </a:bodyPr>
          <a:p>
            <a:pPr lvl="0">
              <a:spcBef>
                <a:spcPct val="50000"/>
              </a:spcBef>
            </a:pPr>
            <a:r>
              <a:rPr lang="en-US" altLang="zh-CN" sz="3200">
                <a:latin typeface="Arial" panose="020B0604020202020204" charset="-116"/>
                <a:ea typeface="宋体" panose="02010600030101010101" pitchFamily="2" charset="-122"/>
              </a:rPr>
              <a:t>1024</a:t>
            </a:r>
            <a:r>
              <a:rPr lang="zh-CN" altLang="en-US" sz="3200">
                <a:latin typeface="Arial" panose="020B0604020202020204" charset="-116"/>
                <a:ea typeface="宋体" panose="02010600030101010101" pitchFamily="2" charset="-122"/>
              </a:rPr>
              <a:t>等分方格</a:t>
            </a:r>
            <a:endParaRPr lang="zh-CN" altLang="en-US" sz="3200">
              <a:latin typeface="Arial" panose="020B0604020202020204" charset="-116"/>
              <a:ea typeface="宋体" panose="02010600030101010101" pitchFamily="2" charset="-122"/>
            </a:endParaRPr>
          </a:p>
        </p:txBody>
      </p:sp>
      <p:sp>
        <p:nvSpPr>
          <p:cNvPr id="103" name="任意多边形 102"/>
          <p:cNvSpPr/>
          <p:nvPr>
            <p:custDataLst>
              <p:tags r:id="rId1"/>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 name="任意多边形 6"/>
          <p:cNvSpPr/>
          <p:nvPr>
            <p:custDataLst>
              <p:tags r:id="rId2"/>
            </p:custDataLst>
          </p:nvPr>
        </p:nvSpPr>
        <p:spPr>
          <a:xfrm flipH="1" flipV="1">
            <a:off x="11000740" y="2540"/>
            <a:ext cx="1189355" cy="148018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475"/>
                                        </p:tgtEl>
                                        <p:attrNameLst>
                                          <p:attrName>style.visibility</p:attrName>
                                        </p:attrNameLst>
                                      </p:cBhvr>
                                      <p:to>
                                        <p:strVal val="visible"/>
                                      </p:to>
                                    </p:set>
                                    <p:animEffect transition="in" filter="wipe(right)">
                                      <p:cBhvr>
                                        <p:cTn id="7" dur="20"/>
                                        <p:tgtEl>
                                          <p:spTgt spid="1947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9476"/>
                                        </p:tgtEl>
                                        <p:attrNameLst>
                                          <p:attrName>style.visibility</p:attrName>
                                        </p:attrNameLst>
                                      </p:cBhvr>
                                      <p:to>
                                        <p:strVal val="visible"/>
                                      </p:to>
                                    </p:set>
                                    <p:animEffect transition="in" filter="wipe(right)">
                                      <p:cBhvr>
                                        <p:cTn id="11" dur="20"/>
                                        <p:tgtEl>
                                          <p:spTgt spid="1947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478"/>
                                        </p:tgtEl>
                                        <p:attrNameLst>
                                          <p:attrName>style.visibility</p:attrName>
                                        </p:attrNameLst>
                                      </p:cBhvr>
                                      <p:to>
                                        <p:strVal val="visible"/>
                                      </p:to>
                                    </p:set>
                                    <p:animEffect transition="in" filter="wipe(up)">
                                      <p:cBhvr>
                                        <p:cTn id="15" dur="20"/>
                                        <p:tgtEl>
                                          <p:spTgt spid="1947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9479"/>
                                        </p:tgtEl>
                                        <p:attrNameLst>
                                          <p:attrName>style.visibility</p:attrName>
                                        </p:attrNameLst>
                                      </p:cBhvr>
                                      <p:to>
                                        <p:strVal val="visible"/>
                                      </p:to>
                                    </p:set>
                                    <p:animEffect transition="in" filter="wipe(right)">
                                      <p:cBhvr>
                                        <p:cTn id="19" dur="20"/>
                                        <p:tgtEl>
                                          <p:spTgt spid="1947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480"/>
                                        </p:tgtEl>
                                        <p:attrNameLst>
                                          <p:attrName>style.visibility</p:attrName>
                                        </p:attrNameLst>
                                      </p:cBhvr>
                                      <p:to>
                                        <p:strVal val="visible"/>
                                      </p:to>
                                    </p:set>
                                    <p:animEffect transition="in" filter="wipe(left)">
                                      <p:cBhvr>
                                        <p:cTn id="23" dur="20"/>
                                        <p:tgtEl>
                                          <p:spTgt spid="1948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481"/>
                                        </p:tgtEl>
                                        <p:attrNameLst>
                                          <p:attrName>style.visibility</p:attrName>
                                        </p:attrNameLst>
                                      </p:cBhvr>
                                      <p:to>
                                        <p:strVal val="visible"/>
                                      </p:to>
                                    </p:set>
                                    <p:animEffect transition="in" filter="wipe(left)">
                                      <p:cBhvr>
                                        <p:cTn id="27" dur="20"/>
                                        <p:tgtEl>
                                          <p:spTgt spid="1948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9482"/>
                                        </p:tgtEl>
                                        <p:attrNameLst>
                                          <p:attrName>style.visibility</p:attrName>
                                        </p:attrNameLst>
                                      </p:cBhvr>
                                      <p:to>
                                        <p:strVal val="visible"/>
                                      </p:to>
                                    </p:set>
                                    <p:animEffect transition="in" filter="wipe(left)">
                                      <p:cBhvr>
                                        <p:cTn id="31" dur="20"/>
                                        <p:tgtEl>
                                          <p:spTgt spid="1948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483"/>
                                        </p:tgtEl>
                                        <p:attrNameLst>
                                          <p:attrName>style.visibility</p:attrName>
                                        </p:attrNameLst>
                                      </p:cBhvr>
                                      <p:to>
                                        <p:strVal val="visible"/>
                                      </p:to>
                                    </p:set>
                                    <p:animEffect transition="in" filter="wipe(left)">
                                      <p:cBhvr>
                                        <p:cTn id="35" dur="20"/>
                                        <p:tgtEl>
                                          <p:spTgt spid="19483"/>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9484"/>
                                        </p:tgtEl>
                                        <p:attrNameLst>
                                          <p:attrName>style.visibility</p:attrName>
                                        </p:attrNameLst>
                                      </p:cBhvr>
                                      <p:to>
                                        <p:strVal val="visible"/>
                                      </p:to>
                                    </p:set>
                                    <p:animEffect transition="in" filter="wipe(up)">
                                      <p:cBhvr>
                                        <p:cTn id="39" dur="20"/>
                                        <p:tgtEl>
                                          <p:spTgt spid="19484"/>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9485"/>
                                        </p:tgtEl>
                                        <p:attrNameLst>
                                          <p:attrName>style.visibility</p:attrName>
                                        </p:attrNameLst>
                                      </p:cBhvr>
                                      <p:to>
                                        <p:strVal val="visible"/>
                                      </p:to>
                                    </p:set>
                                    <p:animEffect transition="in" filter="wipe(right)">
                                      <p:cBhvr>
                                        <p:cTn id="43" dur="20"/>
                                        <p:tgtEl>
                                          <p:spTgt spid="19485"/>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9486"/>
                                        </p:tgtEl>
                                        <p:attrNameLst>
                                          <p:attrName>style.visibility</p:attrName>
                                        </p:attrNameLst>
                                      </p:cBhvr>
                                      <p:to>
                                        <p:strVal val="visible"/>
                                      </p:to>
                                    </p:set>
                                    <p:animEffect transition="in" filter="wipe(right)">
                                      <p:cBhvr>
                                        <p:cTn id="47" dur="20"/>
                                        <p:tgtEl>
                                          <p:spTgt spid="19486"/>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9487"/>
                                        </p:tgtEl>
                                        <p:attrNameLst>
                                          <p:attrName>style.visibility</p:attrName>
                                        </p:attrNameLst>
                                      </p:cBhvr>
                                      <p:to>
                                        <p:strVal val="visible"/>
                                      </p:to>
                                    </p:set>
                                    <p:animEffect transition="in" filter="wipe(right)">
                                      <p:cBhvr>
                                        <p:cTn id="51" dur="20"/>
                                        <p:tgtEl>
                                          <p:spTgt spid="19487"/>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19488"/>
                                        </p:tgtEl>
                                        <p:attrNameLst>
                                          <p:attrName>style.visibility</p:attrName>
                                        </p:attrNameLst>
                                      </p:cBhvr>
                                      <p:to>
                                        <p:strVal val="visible"/>
                                      </p:to>
                                    </p:set>
                                    <p:animEffect transition="in" filter="wipe(right)">
                                      <p:cBhvr>
                                        <p:cTn id="55" dur="20"/>
                                        <p:tgtEl>
                                          <p:spTgt spid="1948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9489"/>
                                        </p:tgtEl>
                                        <p:attrNameLst>
                                          <p:attrName>style.visibility</p:attrName>
                                        </p:attrNameLst>
                                      </p:cBhvr>
                                      <p:to>
                                        <p:strVal val="visible"/>
                                      </p:to>
                                    </p:set>
                                    <p:animEffect transition="in" filter="wipe(left)">
                                      <p:cBhvr>
                                        <p:cTn id="59" dur="20"/>
                                        <p:tgtEl>
                                          <p:spTgt spid="19489"/>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9490"/>
                                        </p:tgtEl>
                                        <p:attrNameLst>
                                          <p:attrName>style.visibility</p:attrName>
                                        </p:attrNameLst>
                                      </p:cBhvr>
                                      <p:to>
                                        <p:strVal val="visible"/>
                                      </p:to>
                                    </p:set>
                                    <p:animEffect transition="in" filter="wipe(up)">
                                      <p:cBhvr>
                                        <p:cTn id="63" dur="20"/>
                                        <p:tgtEl>
                                          <p:spTgt spid="19490"/>
                                        </p:tgtEl>
                                      </p:cBhvr>
                                    </p:animEffect>
                                  </p:childTnLst>
                                </p:cTn>
                              </p:par>
                            </p:childTnLst>
                          </p:cTn>
                        </p:par>
                        <p:par>
                          <p:cTn id="64" fill="hold">
                            <p:stCondLst>
                              <p:cond delay="7500"/>
                            </p:stCondLst>
                            <p:childTnLst>
                              <p:par>
                                <p:cTn id="65" presetID="22" presetClass="entr" presetSubtype="2" fill="hold" nodeType="afterEffect">
                                  <p:stCondLst>
                                    <p:cond delay="0"/>
                                  </p:stCondLst>
                                  <p:childTnLst>
                                    <p:set>
                                      <p:cBhvr>
                                        <p:cTn id="66" dur="1" fill="hold">
                                          <p:stCondLst>
                                            <p:cond delay="0"/>
                                          </p:stCondLst>
                                        </p:cTn>
                                        <p:tgtEl>
                                          <p:spTgt spid="19491"/>
                                        </p:tgtEl>
                                        <p:attrNameLst>
                                          <p:attrName>style.visibility</p:attrName>
                                        </p:attrNameLst>
                                      </p:cBhvr>
                                      <p:to>
                                        <p:strVal val="visible"/>
                                      </p:to>
                                    </p:set>
                                    <p:animEffect transition="in" filter="wipe(right)">
                                      <p:cBhvr>
                                        <p:cTn id="67" dur="20"/>
                                        <p:tgtEl>
                                          <p:spTgt spid="19491"/>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19492"/>
                                        </p:tgtEl>
                                        <p:attrNameLst>
                                          <p:attrName>style.visibility</p:attrName>
                                        </p:attrNameLst>
                                      </p:cBhvr>
                                      <p:to>
                                        <p:strVal val="visible"/>
                                      </p:to>
                                    </p:set>
                                    <p:animEffect transition="in" filter="wipe(left)">
                                      <p:cBhvr>
                                        <p:cTn id="71" dur="20"/>
                                        <p:tgtEl>
                                          <p:spTgt spid="19492"/>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19493"/>
                                        </p:tgtEl>
                                        <p:attrNameLst>
                                          <p:attrName>style.visibility</p:attrName>
                                        </p:attrNameLst>
                                      </p:cBhvr>
                                      <p:to>
                                        <p:strVal val="visible"/>
                                      </p:to>
                                    </p:set>
                                    <p:animEffect transition="in" filter="wipe(left)">
                                      <p:cBhvr>
                                        <p:cTn id="75" dur="20"/>
                                        <p:tgtEl>
                                          <p:spTgt spid="19493"/>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19494"/>
                                        </p:tgtEl>
                                        <p:attrNameLst>
                                          <p:attrName>style.visibility</p:attrName>
                                        </p:attrNameLst>
                                      </p:cBhvr>
                                      <p:to>
                                        <p:strVal val="visible"/>
                                      </p:to>
                                    </p:set>
                                    <p:animEffect transition="in" filter="wipe(left)">
                                      <p:cBhvr>
                                        <p:cTn id="79" dur="20"/>
                                        <p:tgtEl>
                                          <p:spTgt spid="19494"/>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19495"/>
                                        </p:tgtEl>
                                        <p:attrNameLst>
                                          <p:attrName>style.visibility</p:attrName>
                                        </p:attrNameLst>
                                      </p:cBhvr>
                                      <p:to>
                                        <p:strVal val="visible"/>
                                      </p:to>
                                    </p:set>
                                    <p:animEffect transition="in" filter="wipe(left)">
                                      <p:cBhvr>
                                        <p:cTn id="83" dur="20"/>
                                        <p:tgtEl>
                                          <p:spTgt spid="19495"/>
                                        </p:tgtEl>
                                      </p:cBhvr>
                                    </p:animEffect>
                                  </p:childTnLst>
                                </p:cTn>
                              </p:par>
                            </p:childTnLst>
                          </p:cTn>
                        </p:par>
                        <p:par>
                          <p:cTn id="84" fill="hold">
                            <p:stCondLst>
                              <p:cond delay="10000"/>
                            </p:stCondLst>
                            <p:childTnLst>
                              <p:par>
                                <p:cTn id="85" presetID="22" presetClass="entr" presetSubtype="8" fill="hold" nodeType="afterEffect">
                                  <p:stCondLst>
                                    <p:cond delay="0"/>
                                  </p:stCondLst>
                                  <p:childTnLst>
                                    <p:set>
                                      <p:cBhvr>
                                        <p:cTn id="86" dur="1" fill="hold">
                                          <p:stCondLst>
                                            <p:cond delay="0"/>
                                          </p:stCondLst>
                                        </p:cTn>
                                        <p:tgtEl>
                                          <p:spTgt spid="19496"/>
                                        </p:tgtEl>
                                        <p:attrNameLst>
                                          <p:attrName>style.visibility</p:attrName>
                                        </p:attrNameLst>
                                      </p:cBhvr>
                                      <p:to>
                                        <p:strVal val="visible"/>
                                      </p:to>
                                    </p:set>
                                    <p:animEffect transition="in" filter="wipe(left)">
                                      <p:cBhvr>
                                        <p:cTn id="87" dur="20"/>
                                        <p:tgtEl>
                                          <p:spTgt spid="19496"/>
                                        </p:tgtEl>
                                      </p:cBhvr>
                                    </p:animEffect>
                                  </p:childTnLst>
                                </p:cTn>
                              </p:par>
                            </p:childTnLst>
                          </p:cTn>
                        </p:par>
                        <p:par>
                          <p:cTn id="88" fill="hold">
                            <p:stCondLst>
                              <p:cond delay="10500"/>
                            </p:stCondLst>
                            <p:childTnLst>
                              <p:par>
                                <p:cTn id="89" presetID="22" presetClass="entr" presetSubtype="2" fill="hold" nodeType="afterEffect">
                                  <p:stCondLst>
                                    <p:cond delay="0"/>
                                  </p:stCondLst>
                                  <p:childTnLst>
                                    <p:set>
                                      <p:cBhvr>
                                        <p:cTn id="90" dur="1" fill="hold">
                                          <p:stCondLst>
                                            <p:cond delay="0"/>
                                          </p:stCondLst>
                                        </p:cTn>
                                        <p:tgtEl>
                                          <p:spTgt spid="19497"/>
                                        </p:tgtEl>
                                        <p:attrNameLst>
                                          <p:attrName>style.visibility</p:attrName>
                                        </p:attrNameLst>
                                      </p:cBhvr>
                                      <p:to>
                                        <p:strVal val="visible"/>
                                      </p:to>
                                    </p:set>
                                    <p:animEffect transition="in" filter="wipe(right)">
                                      <p:cBhvr>
                                        <p:cTn id="91" dur="20"/>
                                        <p:tgtEl>
                                          <p:spTgt spid="19497"/>
                                        </p:tgtEl>
                                      </p:cBhvr>
                                    </p:animEffect>
                                  </p:childTnLst>
                                </p:cTn>
                              </p:par>
                            </p:childTnLst>
                          </p:cTn>
                        </p:par>
                        <p:par>
                          <p:cTn id="92" fill="hold">
                            <p:stCondLst>
                              <p:cond delay="11000"/>
                            </p:stCondLst>
                            <p:childTnLst>
                              <p:par>
                                <p:cTn id="93" presetID="22" presetClass="entr" presetSubtype="4" fill="hold" nodeType="afterEffect">
                                  <p:stCondLst>
                                    <p:cond delay="0"/>
                                  </p:stCondLst>
                                  <p:childTnLst>
                                    <p:set>
                                      <p:cBhvr>
                                        <p:cTn id="94" dur="1" fill="hold">
                                          <p:stCondLst>
                                            <p:cond delay="0"/>
                                          </p:stCondLst>
                                        </p:cTn>
                                        <p:tgtEl>
                                          <p:spTgt spid="19498"/>
                                        </p:tgtEl>
                                        <p:attrNameLst>
                                          <p:attrName>style.visibility</p:attrName>
                                        </p:attrNameLst>
                                      </p:cBhvr>
                                      <p:to>
                                        <p:strVal val="visible"/>
                                      </p:to>
                                    </p:set>
                                    <p:animEffect transition="in" filter="wipe(down)">
                                      <p:cBhvr>
                                        <p:cTn id="95" dur="20"/>
                                        <p:tgtEl>
                                          <p:spTgt spid="1949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19499"/>
                                        </p:tgtEl>
                                        <p:attrNameLst>
                                          <p:attrName>style.visibility</p:attrName>
                                        </p:attrNameLst>
                                      </p:cBhvr>
                                      <p:to>
                                        <p:strVal val="visible"/>
                                      </p:to>
                                    </p:set>
                                    <p:animEffect transition="in" filter="wipe(left)">
                                      <p:cBhvr>
                                        <p:cTn id="99" dur="20"/>
                                        <p:tgtEl>
                                          <p:spTgt spid="19499"/>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19500"/>
                                        </p:tgtEl>
                                        <p:attrNameLst>
                                          <p:attrName>style.visibility</p:attrName>
                                        </p:attrNameLst>
                                      </p:cBhvr>
                                      <p:to>
                                        <p:strVal val="visible"/>
                                      </p:to>
                                    </p:set>
                                    <p:animEffect transition="in" filter="wipe(left)">
                                      <p:cBhvr>
                                        <p:cTn id="103" dur="20"/>
                                        <p:tgtEl>
                                          <p:spTgt spid="19500"/>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19501"/>
                                        </p:tgtEl>
                                        <p:attrNameLst>
                                          <p:attrName>style.visibility</p:attrName>
                                        </p:attrNameLst>
                                      </p:cBhvr>
                                      <p:to>
                                        <p:strVal val="visible"/>
                                      </p:to>
                                    </p:set>
                                    <p:animEffect transition="in" filter="wipe(left)">
                                      <p:cBhvr>
                                        <p:cTn id="107" dur="20"/>
                                        <p:tgtEl>
                                          <p:spTgt spid="19501"/>
                                        </p:tgtEl>
                                      </p:cBhvr>
                                    </p:animEffect>
                                  </p:childTnLst>
                                </p:cTn>
                              </p:par>
                            </p:childTnLst>
                          </p:cTn>
                        </p:par>
                        <p:par>
                          <p:cTn id="108" fill="hold">
                            <p:stCondLst>
                              <p:cond delay="13000"/>
                            </p:stCondLst>
                            <p:childTnLst>
                              <p:par>
                                <p:cTn id="109" presetID="22" presetClass="entr" presetSubtype="1" fill="hold" nodeType="afterEffect">
                                  <p:stCondLst>
                                    <p:cond delay="0"/>
                                  </p:stCondLst>
                                  <p:childTnLst>
                                    <p:set>
                                      <p:cBhvr>
                                        <p:cTn id="110" dur="1" fill="hold">
                                          <p:stCondLst>
                                            <p:cond delay="0"/>
                                          </p:stCondLst>
                                        </p:cTn>
                                        <p:tgtEl>
                                          <p:spTgt spid="19502"/>
                                        </p:tgtEl>
                                        <p:attrNameLst>
                                          <p:attrName>style.visibility</p:attrName>
                                        </p:attrNameLst>
                                      </p:cBhvr>
                                      <p:to>
                                        <p:strVal val="visible"/>
                                      </p:to>
                                    </p:set>
                                    <p:animEffect transition="in" filter="wipe(up)">
                                      <p:cBhvr>
                                        <p:cTn id="111" dur="20"/>
                                        <p:tgtEl>
                                          <p:spTgt spid="19502"/>
                                        </p:tgtEl>
                                      </p:cBhvr>
                                    </p:animEffect>
                                  </p:childTnLst>
                                </p:cTn>
                              </p:par>
                            </p:childTnLst>
                          </p:cTn>
                        </p:par>
                        <p:par>
                          <p:cTn id="112" fill="hold">
                            <p:stCondLst>
                              <p:cond delay="13500"/>
                            </p:stCondLst>
                            <p:childTnLst>
                              <p:par>
                                <p:cTn id="113" presetID="22" presetClass="entr" presetSubtype="2" fill="hold" nodeType="afterEffect">
                                  <p:stCondLst>
                                    <p:cond delay="0"/>
                                  </p:stCondLst>
                                  <p:childTnLst>
                                    <p:set>
                                      <p:cBhvr>
                                        <p:cTn id="114" dur="1" fill="hold">
                                          <p:stCondLst>
                                            <p:cond delay="0"/>
                                          </p:stCondLst>
                                        </p:cTn>
                                        <p:tgtEl>
                                          <p:spTgt spid="19503"/>
                                        </p:tgtEl>
                                        <p:attrNameLst>
                                          <p:attrName>style.visibility</p:attrName>
                                        </p:attrNameLst>
                                      </p:cBhvr>
                                      <p:to>
                                        <p:strVal val="visible"/>
                                      </p:to>
                                    </p:set>
                                    <p:animEffect transition="in" filter="wipe(right)">
                                      <p:cBhvr>
                                        <p:cTn id="115" dur="20"/>
                                        <p:tgtEl>
                                          <p:spTgt spid="19503"/>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19504"/>
                                        </p:tgtEl>
                                        <p:attrNameLst>
                                          <p:attrName>style.visibility</p:attrName>
                                        </p:attrNameLst>
                                      </p:cBhvr>
                                      <p:to>
                                        <p:strVal val="visible"/>
                                      </p:to>
                                    </p:set>
                                    <p:animEffect transition="in" filter="wipe(left)">
                                      <p:cBhvr>
                                        <p:cTn id="119" dur="20"/>
                                        <p:tgtEl>
                                          <p:spTgt spid="1950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19505"/>
                                        </p:tgtEl>
                                        <p:attrNameLst>
                                          <p:attrName>style.visibility</p:attrName>
                                        </p:attrNameLst>
                                      </p:cBhvr>
                                      <p:to>
                                        <p:strVal val="visible"/>
                                      </p:to>
                                    </p:set>
                                    <p:animEffect transition="in" filter="wipe(left)">
                                      <p:cBhvr>
                                        <p:cTn id="123" dur="20"/>
                                        <p:tgtEl>
                                          <p:spTgt spid="19505"/>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19506"/>
                                        </p:tgtEl>
                                        <p:attrNameLst>
                                          <p:attrName>style.visibility</p:attrName>
                                        </p:attrNameLst>
                                      </p:cBhvr>
                                      <p:to>
                                        <p:strVal val="visible"/>
                                      </p:to>
                                    </p:set>
                                    <p:animEffect transition="in" filter="wipe(left)">
                                      <p:cBhvr>
                                        <p:cTn id="127" dur="20"/>
                                        <p:tgtEl>
                                          <p:spTgt spid="19506"/>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19507"/>
                                        </p:tgtEl>
                                        <p:attrNameLst>
                                          <p:attrName>style.visibility</p:attrName>
                                        </p:attrNameLst>
                                      </p:cBhvr>
                                      <p:to>
                                        <p:strVal val="visible"/>
                                      </p:to>
                                    </p:set>
                                    <p:animEffect transition="in" filter="wipe(left)">
                                      <p:cBhvr>
                                        <p:cTn id="131" dur="20"/>
                                        <p:tgtEl>
                                          <p:spTgt spid="19507"/>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19508"/>
                                        </p:tgtEl>
                                        <p:attrNameLst>
                                          <p:attrName>style.visibility</p:attrName>
                                        </p:attrNameLst>
                                      </p:cBhvr>
                                      <p:to>
                                        <p:strVal val="visible"/>
                                      </p:to>
                                    </p:set>
                                    <p:animEffect transition="in" filter="wipe(left)">
                                      <p:cBhvr>
                                        <p:cTn id="135" dur="20"/>
                                        <p:tgtEl>
                                          <p:spTgt spid="19508"/>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19683"/>
                                        </p:tgtEl>
                                        <p:attrNameLst>
                                          <p:attrName>style.visibility</p:attrName>
                                        </p:attrNameLst>
                                      </p:cBhvr>
                                      <p:to>
                                        <p:strVal val="visible"/>
                                      </p:to>
                                    </p:set>
                                    <p:animEffect transition="in" filter="wipe(left)">
                                      <p:cBhvr>
                                        <p:cTn id="139" dur="20"/>
                                        <p:tgtEl>
                                          <p:spTgt spid="19683"/>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19684"/>
                                        </p:tgtEl>
                                        <p:attrNameLst>
                                          <p:attrName>style.visibility</p:attrName>
                                        </p:attrNameLst>
                                      </p:cBhvr>
                                      <p:to>
                                        <p:strVal val="visible"/>
                                      </p:to>
                                    </p:set>
                                    <p:animEffect transition="in" filter="wipe(left)">
                                      <p:cBhvr>
                                        <p:cTn id="143" dur="20"/>
                                        <p:tgtEl>
                                          <p:spTgt spid="19684"/>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19685"/>
                                        </p:tgtEl>
                                        <p:attrNameLst>
                                          <p:attrName>style.visibility</p:attrName>
                                        </p:attrNameLst>
                                      </p:cBhvr>
                                      <p:to>
                                        <p:strVal val="visible"/>
                                      </p:to>
                                    </p:set>
                                    <p:animEffect transition="in" filter="wipe(left)">
                                      <p:cBhvr>
                                        <p:cTn id="147" dur="20"/>
                                        <p:tgtEl>
                                          <p:spTgt spid="1968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19686"/>
                                        </p:tgtEl>
                                        <p:attrNameLst>
                                          <p:attrName>style.visibility</p:attrName>
                                        </p:attrNameLst>
                                      </p:cBhvr>
                                      <p:to>
                                        <p:strVal val="visible"/>
                                      </p:to>
                                    </p:set>
                                    <p:animEffect transition="in" filter="wipe(left)">
                                      <p:cBhvr>
                                        <p:cTn id="151" dur="20"/>
                                        <p:tgtEl>
                                          <p:spTgt spid="1968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19687"/>
                                        </p:tgtEl>
                                        <p:attrNameLst>
                                          <p:attrName>style.visibility</p:attrName>
                                        </p:attrNameLst>
                                      </p:cBhvr>
                                      <p:to>
                                        <p:strVal val="visible"/>
                                      </p:to>
                                    </p:set>
                                    <p:animEffect transition="in" filter="wipe(left)">
                                      <p:cBhvr>
                                        <p:cTn id="155" dur="20"/>
                                        <p:tgtEl>
                                          <p:spTgt spid="1968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19688"/>
                                        </p:tgtEl>
                                        <p:attrNameLst>
                                          <p:attrName>style.visibility</p:attrName>
                                        </p:attrNameLst>
                                      </p:cBhvr>
                                      <p:to>
                                        <p:strVal val="visible"/>
                                      </p:to>
                                    </p:set>
                                    <p:animEffect transition="in" filter="wipe(left)">
                                      <p:cBhvr>
                                        <p:cTn id="159" dur="20"/>
                                        <p:tgtEl>
                                          <p:spTgt spid="19688"/>
                                        </p:tgtEl>
                                      </p:cBhvr>
                                    </p:animEffect>
                                  </p:childTnLst>
                                </p:cTn>
                              </p:par>
                            </p:childTnLst>
                          </p:cTn>
                        </p:par>
                        <p:par>
                          <p:cTn id="160" fill="hold">
                            <p:stCondLst>
                              <p:cond delay="19500"/>
                            </p:stCondLst>
                            <p:childTnLst>
                              <p:par>
                                <p:cTn id="161" presetID="22" presetClass="entr" presetSubtype="8" fill="hold" nodeType="afterEffect">
                                  <p:stCondLst>
                                    <p:cond delay="0"/>
                                  </p:stCondLst>
                                  <p:childTnLst>
                                    <p:set>
                                      <p:cBhvr>
                                        <p:cTn id="162" dur="1" fill="hold">
                                          <p:stCondLst>
                                            <p:cond delay="0"/>
                                          </p:stCondLst>
                                        </p:cTn>
                                        <p:tgtEl>
                                          <p:spTgt spid="19689"/>
                                        </p:tgtEl>
                                        <p:attrNameLst>
                                          <p:attrName>style.visibility</p:attrName>
                                        </p:attrNameLst>
                                      </p:cBhvr>
                                      <p:to>
                                        <p:strVal val="visible"/>
                                      </p:to>
                                    </p:set>
                                    <p:animEffect transition="in" filter="wipe(left)">
                                      <p:cBhvr>
                                        <p:cTn id="163" dur="20"/>
                                        <p:tgtEl>
                                          <p:spTgt spid="19689"/>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19690"/>
                                        </p:tgtEl>
                                        <p:attrNameLst>
                                          <p:attrName>style.visibility</p:attrName>
                                        </p:attrNameLst>
                                      </p:cBhvr>
                                      <p:to>
                                        <p:strVal val="visible"/>
                                      </p:to>
                                    </p:set>
                                    <p:animEffect transition="in" filter="wipe(left)">
                                      <p:cBhvr>
                                        <p:cTn id="167" dur="20"/>
                                        <p:tgtEl>
                                          <p:spTgt spid="19690"/>
                                        </p:tgtEl>
                                      </p:cBhvr>
                                    </p:animEffect>
                                  </p:childTnLst>
                                </p:cTn>
                              </p:par>
                            </p:childTnLst>
                          </p:cTn>
                        </p:par>
                        <p:par>
                          <p:cTn id="168" fill="hold">
                            <p:stCondLst>
                              <p:cond delay="20500"/>
                            </p:stCondLst>
                            <p:childTnLst>
                              <p:par>
                                <p:cTn id="169" presetID="22" presetClass="entr" presetSubtype="8" fill="hold" nodeType="afterEffect">
                                  <p:stCondLst>
                                    <p:cond delay="0"/>
                                  </p:stCondLst>
                                  <p:childTnLst>
                                    <p:set>
                                      <p:cBhvr>
                                        <p:cTn id="170" dur="1" fill="hold">
                                          <p:stCondLst>
                                            <p:cond delay="0"/>
                                          </p:stCondLst>
                                        </p:cTn>
                                        <p:tgtEl>
                                          <p:spTgt spid="19691"/>
                                        </p:tgtEl>
                                        <p:attrNameLst>
                                          <p:attrName>style.visibility</p:attrName>
                                        </p:attrNameLst>
                                      </p:cBhvr>
                                      <p:to>
                                        <p:strVal val="visible"/>
                                      </p:to>
                                    </p:set>
                                    <p:animEffect transition="in" filter="wipe(left)">
                                      <p:cBhvr>
                                        <p:cTn id="171" dur="20"/>
                                        <p:tgtEl>
                                          <p:spTgt spid="19691"/>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19692"/>
                                        </p:tgtEl>
                                        <p:attrNameLst>
                                          <p:attrName>style.visibility</p:attrName>
                                        </p:attrNameLst>
                                      </p:cBhvr>
                                      <p:to>
                                        <p:strVal val="visible"/>
                                      </p:to>
                                    </p:set>
                                    <p:animEffect transition="in" filter="wipe(left)">
                                      <p:cBhvr>
                                        <p:cTn id="175" dur="20"/>
                                        <p:tgtEl>
                                          <p:spTgt spid="19692"/>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19693"/>
                                        </p:tgtEl>
                                        <p:attrNameLst>
                                          <p:attrName>style.visibility</p:attrName>
                                        </p:attrNameLst>
                                      </p:cBhvr>
                                      <p:to>
                                        <p:strVal val="visible"/>
                                      </p:to>
                                    </p:set>
                                    <p:animEffect transition="in" filter="wipe(left)">
                                      <p:cBhvr>
                                        <p:cTn id="179" dur="20"/>
                                        <p:tgtEl>
                                          <p:spTgt spid="19693"/>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19694"/>
                                        </p:tgtEl>
                                        <p:attrNameLst>
                                          <p:attrName>style.visibility</p:attrName>
                                        </p:attrNameLst>
                                      </p:cBhvr>
                                      <p:to>
                                        <p:strVal val="visible"/>
                                      </p:to>
                                    </p:set>
                                    <p:animEffect transition="in" filter="wipe(left)">
                                      <p:cBhvr>
                                        <p:cTn id="183" dur="20"/>
                                        <p:tgtEl>
                                          <p:spTgt spid="19694"/>
                                        </p:tgtEl>
                                      </p:cBhvr>
                                    </p:animEffect>
                                  </p:childTnLst>
                                </p:cTn>
                              </p:par>
                            </p:childTnLst>
                          </p:cTn>
                        </p:par>
                        <p:par>
                          <p:cTn id="184" fill="hold">
                            <p:stCondLst>
                              <p:cond delay="22500"/>
                            </p:stCondLst>
                            <p:childTnLst>
                              <p:par>
                                <p:cTn id="185" presetID="22" presetClass="entr" presetSubtype="8" fill="hold" nodeType="afterEffect">
                                  <p:stCondLst>
                                    <p:cond delay="0"/>
                                  </p:stCondLst>
                                  <p:childTnLst>
                                    <p:set>
                                      <p:cBhvr>
                                        <p:cTn id="186" dur="1" fill="hold">
                                          <p:stCondLst>
                                            <p:cond delay="0"/>
                                          </p:stCondLst>
                                        </p:cTn>
                                        <p:tgtEl>
                                          <p:spTgt spid="19695"/>
                                        </p:tgtEl>
                                        <p:attrNameLst>
                                          <p:attrName>style.visibility</p:attrName>
                                        </p:attrNameLst>
                                      </p:cBhvr>
                                      <p:to>
                                        <p:strVal val="visible"/>
                                      </p:to>
                                    </p:set>
                                    <p:animEffect transition="in" filter="wipe(left)">
                                      <p:cBhvr>
                                        <p:cTn id="187" dur="20"/>
                                        <p:tgtEl>
                                          <p:spTgt spid="19695"/>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19696"/>
                                        </p:tgtEl>
                                        <p:attrNameLst>
                                          <p:attrName>style.visibility</p:attrName>
                                        </p:attrNameLst>
                                      </p:cBhvr>
                                      <p:to>
                                        <p:strVal val="visible"/>
                                      </p:to>
                                    </p:set>
                                    <p:animEffect transition="in" filter="wipe(left)">
                                      <p:cBhvr>
                                        <p:cTn id="191" dur="20"/>
                                        <p:tgtEl>
                                          <p:spTgt spid="19696"/>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19633"/>
                                        </p:tgtEl>
                                        <p:attrNameLst>
                                          <p:attrName>style.visibility</p:attrName>
                                        </p:attrNameLst>
                                      </p:cBhvr>
                                      <p:to>
                                        <p:strVal val="visible"/>
                                      </p:to>
                                    </p:set>
                                    <p:animEffect transition="in" filter="wipe(left)">
                                      <p:cBhvr>
                                        <p:cTn id="195" dur="20"/>
                                        <p:tgtEl>
                                          <p:spTgt spid="1963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19634"/>
                                        </p:tgtEl>
                                        <p:attrNameLst>
                                          <p:attrName>style.visibility</p:attrName>
                                        </p:attrNameLst>
                                      </p:cBhvr>
                                      <p:to>
                                        <p:strVal val="visible"/>
                                      </p:to>
                                    </p:set>
                                    <p:animEffect transition="in" filter="wipe(left)">
                                      <p:cBhvr>
                                        <p:cTn id="199" dur="20"/>
                                        <p:tgtEl>
                                          <p:spTgt spid="19634"/>
                                        </p:tgtEl>
                                      </p:cBhvr>
                                    </p:animEffect>
                                  </p:childTnLst>
                                </p:cTn>
                              </p:par>
                            </p:childTnLst>
                          </p:cTn>
                        </p:par>
                        <p:par>
                          <p:cTn id="200" fill="hold">
                            <p:stCondLst>
                              <p:cond delay="24500"/>
                            </p:stCondLst>
                            <p:childTnLst>
                              <p:par>
                                <p:cTn id="201" presetID="22" presetClass="entr" presetSubtype="8" fill="hold" nodeType="afterEffect">
                                  <p:stCondLst>
                                    <p:cond delay="0"/>
                                  </p:stCondLst>
                                  <p:childTnLst>
                                    <p:set>
                                      <p:cBhvr>
                                        <p:cTn id="202" dur="1" fill="hold">
                                          <p:stCondLst>
                                            <p:cond delay="0"/>
                                          </p:stCondLst>
                                        </p:cTn>
                                        <p:tgtEl>
                                          <p:spTgt spid="19635"/>
                                        </p:tgtEl>
                                        <p:attrNameLst>
                                          <p:attrName>style.visibility</p:attrName>
                                        </p:attrNameLst>
                                      </p:cBhvr>
                                      <p:to>
                                        <p:strVal val="visible"/>
                                      </p:to>
                                    </p:set>
                                    <p:animEffect transition="in" filter="wipe(left)">
                                      <p:cBhvr>
                                        <p:cTn id="203" dur="20"/>
                                        <p:tgtEl>
                                          <p:spTgt spid="19635"/>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19636"/>
                                        </p:tgtEl>
                                        <p:attrNameLst>
                                          <p:attrName>style.visibility</p:attrName>
                                        </p:attrNameLst>
                                      </p:cBhvr>
                                      <p:to>
                                        <p:strVal val="visible"/>
                                      </p:to>
                                    </p:set>
                                    <p:animEffect transition="in" filter="wipe(left)">
                                      <p:cBhvr>
                                        <p:cTn id="207" dur="20"/>
                                        <p:tgtEl>
                                          <p:spTgt spid="19636"/>
                                        </p:tgtEl>
                                      </p:cBhvr>
                                    </p:animEffect>
                                  </p:childTnLst>
                                </p:cTn>
                              </p:par>
                            </p:childTnLst>
                          </p:cTn>
                        </p:par>
                        <p:par>
                          <p:cTn id="208" fill="hold">
                            <p:stCondLst>
                              <p:cond delay="25500"/>
                            </p:stCondLst>
                            <p:childTnLst>
                              <p:par>
                                <p:cTn id="209" presetID="22" presetClass="entr" presetSubtype="8" fill="hold" nodeType="afterEffect">
                                  <p:stCondLst>
                                    <p:cond delay="0"/>
                                  </p:stCondLst>
                                  <p:childTnLst>
                                    <p:set>
                                      <p:cBhvr>
                                        <p:cTn id="210" dur="1" fill="hold">
                                          <p:stCondLst>
                                            <p:cond delay="0"/>
                                          </p:stCondLst>
                                        </p:cTn>
                                        <p:tgtEl>
                                          <p:spTgt spid="19637"/>
                                        </p:tgtEl>
                                        <p:attrNameLst>
                                          <p:attrName>style.visibility</p:attrName>
                                        </p:attrNameLst>
                                      </p:cBhvr>
                                      <p:to>
                                        <p:strVal val="visible"/>
                                      </p:to>
                                    </p:set>
                                    <p:animEffect transition="in" filter="wipe(left)">
                                      <p:cBhvr>
                                        <p:cTn id="211" dur="20"/>
                                        <p:tgtEl>
                                          <p:spTgt spid="1963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19638"/>
                                        </p:tgtEl>
                                        <p:attrNameLst>
                                          <p:attrName>style.visibility</p:attrName>
                                        </p:attrNameLst>
                                      </p:cBhvr>
                                      <p:to>
                                        <p:strVal val="visible"/>
                                      </p:to>
                                    </p:set>
                                    <p:animEffect transition="in" filter="wipe(left)">
                                      <p:cBhvr>
                                        <p:cTn id="215" dur="20"/>
                                        <p:tgtEl>
                                          <p:spTgt spid="19638"/>
                                        </p:tgtEl>
                                      </p:cBhvr>
                                    </p:animEffect>
                                  </p:childTnLst>
                                </p:cTn>
                              </p:par>
                            </p:childTnLst>
                          </p:cTn>
                        </p:par>
                        <p:par>
                          <p:cTn id="216" fill="hold">
                            <p:stCondLst>
                              <p:cond delay="26500"/>
                            </p:stCondLst>
                            <p:childTnLst>
                              <p:par>
                                <p:cTn id="217" presetID="22" presetClass="entr" presetSubtype="8" fill="hold" nodeType="afterEffect">
                                  <p:stCondLst>
                                    <p:cond delay="0"/>
                                  </p:stCondLst>
                                  <p:childTnLst>
                                    <p:set>
                                      <p:cBhvr>
                                        <p:cTn id="218" dur="1" fill="hold">
                                          <p:stCondLst>
                                            <p:cond delay="0"/>
                                          </p:stCondLst>
                                        </p:cTn>
                                        <p:tgtEl>
                                          <p:spTgt spid="19639"/>
                                        </p:tgtEl>
                                        <p:attrNameLst>
                                          <p:attrName>style.visibility</p:attrName>
                                        </p:attrNameLst>
                                      </p:cBhvr>
                                      <p:to>
                                        <p:strVal val="visible"/>
                                      </p:to>
                                    </p:set>
                                    <p:animEffect transition="in" filter="wipe(left)">
                                      <p:cBhvr>
                                        <p:cTn id="219" dur="20"/>
                                        <p:tgtEl>
                                          <p:spTgt spid="1963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19640"/>
                                        </p:tgtEl>
                                        <p:attrNameLst>
                                          <p:attrName>style.visibility</p:attrName>
                                        </p:attrNameLst>
                                      </p:cBhvr>
                                      <p:to>
                                        <p:strVal val="visible"/>
                                      </p:to>
                                    </p:set>
                                    <p:animEffect transition="in" filter="wipe(left)">
                                      <p:cBhvr>
                                        <p:cTn id="223" dur="20"/>
                                        <p:tgtEl>
                                          <p:spTgt spid="19640"/>
                                        </p:tgtEl>
                                      </p:cBhvr>
                                    </p:animEffect>
                                  </p:childTnLst>
                                </p:cTn>
                              </p:par>
                            </p:childTnLst>
                          </p:cTn>
                        </p:par>
                        <p:par>
                          <p:cTn id="224" fill="hold">
                            <p:stCondLst>
                              <p:cond delay="27500"/>
                            </p:stCondLst>
                            <p:childTnLst>
                              <p:par>
                                <p:cTn id="225" presetID="22" presetClass="entr" presetSubtype="8" fill="hold" nodeType="afterEffect">
                                  <p:stCondLst>
                                    <p:cond delay="0"/>
                                  </p:stCondLst>
                                  <p:childTnLst>
                                    <p:set>
                                      <p:cBhvr>
                                        <p:cTn id="226" dur="1" fill="hold">
                                          <p:stCondLst>
                                            <p:cond delay="0"/>
                                          </p:stCondLst>
                                        </p:cTn>
                                        <p:tgtEl>
                                          <p:spTgt spid="19641"/>
                                        </p:tgtEl>
                                        <p:attrNameLst>
                                          <p:attrName>style.visibility</p:attrName>
                                        </p:attrNameLst>
                                      </p:cBhvr>
                                      <p:to>
                                        <p:strVal val="visible"/>
                                      </p:to>
                                    </p:set>
                                    <p:animEffect transition="in" filter="wipe(left)">
                                      <p:cBhvr>
                                        <p:cTn id="227" dur="20"/>
                                        <p:tgtEl>
                                          <p:spTgt spid="19641"/>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19642"/>
                                        </p:tgtEl>
                                        <p:attrNameLst>
                                          <p:attrName>style.visibility</p:attrName>
                                        </p:attrNameLst>
                                      </p:cBhvr>
                                      <p:to>
                                        <p:strVal val="visible"/>
                                      </p:to>
                                    </p:set>
                                    <p:animEffect transition="in" filter="wipe(left)">
                                      <p:cBhvr>
                                        <p:cTn id="231" dur="20"/>
                                        <p:tgtEl>
                                          <p:spTgt spid="19642"/>
                                        </p:tgtEl>
                                      </p:cBhvr>
                                    </p:animEffect>
                                  </p:childTnLst>
                                </p:cTn>
                              </p:par>
                            </p:childTnLst>
                          </p:cTn>
                        </p:par>
                        <p:par>
                          <p:cTn id="232" fill="hold">
                            <p:stCondLst>
                              <p:cond delay="28500"/>
                            </p:stCondLst>
                            <p:childTnLst>
                              <p:par>
                                <p:cTn id="233" presetID="22" presetClass="entr" presetSubtype="8" fill="hold" nodeType="afterEffect">
                                  <p:stCondLst>
                                    <p:cond delay="0"/>
                                  </p:stCondLst>
                                  <p:childTnLst>
                                    <p:set>
                                      <p:cBhvr>
                                        <p:cTn id="234" dur="1" fill="hold">
                                          <p:stCondLst>
                                            <p:cond delay="0"/>
                                          </p:stCondLst>
                                        </p:cTn>
                                        <p:tgtEl>
                                          <p:spTgt spid="19643"/>
                                        </p:tgtEl>
                                        <p:attrNameLst>
                                          <p:attrName>style.visibility</p:attrName>
                                        </p:attrNameLst>
                                      </p:cBhvr>
                                      <p:to>
                                        <p:strVal val="visible"/>
                                      </p:to>
                                    </p:set>
                                    <p:animEffect transition="in" filter="wipe(left)">
                                      <p:cBhvr>
                                        <p:cTn id="235" dur="20"/>
                                        <p:tgtEl>
                                          <p:spTgt spid="19643"/>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19644"/>
                                        </p:tgtEl>
                                        <p:attrNameLst>
                                          <p:attrName>style.visibility</p:attrName>
                                        </p:attrNameLst>
                                      </p:cBhvr>
                                      <p:to>
                                        <p:strVal val="visible"/>
                                      </p:to>
                                    </p:set>
                                    <p:animEffect transition="in" filter="wipe(left)">
                                      <p:cBhvr>
                                        <p:cTn id="239" dur="20"/>
                                        <p:tgtEl>
                                          <p:spTgt spid="19644"/>
                                        </p:tgtEl>
                                      </p:cBhvr>
                                    </p:animEffect>
                                  </p:childTnLst>
                                </p:cTn>
                              </p:par>
                            </p:childTnLst>
                          </p:cTn>
                        </p:par>
                        <p:par>
                          <p:cTn id="240" fill="hold">
                            <p:stCondLst>
                              <p:cond delay="29500"/>
                            </p:stCondLst>
                            <p:childTnLst>
                              <p:par>
                                <p:cTn id="241" presetID="22" presetClass="entr" presetSubtype="8" fill="hold" nodeType="afterEffect">
                                  <p:stCondLst>
                                    <p:cond delay="0"/>
                                  </p:stCondLst>
                                  <p:childTnLst>
                                    <p:set>
                                      <p:cBhvr>
                                        <p:cTn id="242" dur="1" fill="hold">
                                          <p:stCondLst>
                                            <p:cond delay="0"/>
                                          </p:stCondLst>
                                        </p:cTn>
                                        <p:tgtEl>
                                          <p:spTgt spid="19645"/>
                                        </p:tgtEl>
                                        <p:attrNameLst>
                                          <p:attrName>style.visibility</p:attrName>
                                        </p:attrNameLst>
                                      </p:cBhvr>
                                      <p:to>
                                        <p:strVal val="visible"/>
                                      </p:to>
                                    </p:set>
                                    <p:animEffect transition="in" filter="wipe(left)">
                                      <p:cBhvr>
                                        <p:cTn id="243" dur="20"/>
                                        <p:tgtEl>
                                          <p:spTgt spid="19645"/>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19646"/>
                                        </p:tgtEl>
                                        <p:attrNameLst>
                                          <p:attrName>style.visibility</p:attrName>
                                        </p:attrNameLst>
                                      </p:cBhvr>
                                      <p:to>
                                        <p:strVal val="visible"/>
                                      </p:to>
                                    </p:set>
                                    <p:animEffect transition="in" filter="wipe(left)">
                                      <p:cBhvr>
                                        <p:cTn id="247" dur="20"/>
                                        <p:tgtEl>
                                          <p:spTgt spid="19646"/>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19647"/>
                                        </p:tgtEl>
                                        <p:attrNameLst>
                                          <p:attrName>style.visibility</p:attrName>
                                        </p:attrNameLst>
                                      </p:cBhvr>
                                      <p:to>
                                        <p:strVal val="visible"/>
                                      </p:to>
                                    </p:set>
                                    <p:animEffect transition="in" filter="wipe(left)">
                                      <p:cBhvr>
                                        <p:cTn id="251" dur="20"/>
                                        <p:tgtEl>
                                          <p:spTgt spid="19647"/>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19648"/>
                                        </p:tgtEl>
                                        <p:attrNameLst>
                                          <p:attrName>style.visibility</p:attrName>
                                        </p:attrNameLst>
                                      </p:cBhvr>
                                      <p:to>
                                        <p:strVal val="visible"/>
                                      </p:to>
                                    </p:set>
                                    <p:animEffect transition="in" filter="wipe(left)">
                                      <p:cBhvr>
                                        <p:cTn id="255" dur="20"/>
                                        <p:tgtEl>
                                          <p:spTgt spid="19648"/>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19649"/>
                                        </p:tgtEl>
                                        <p:attrNameLst>
                                          <p:attrName>style.visibility</p:attrName>
                                        </p:attrNameLst>
                                      </p:cBhvr>
                                      <p:to>
                                        <p:strVal val="visible"/>
                                      </p:to>
                                    </p:set>
                                    <p:animEffect transition="in" filter="wipe(left)">
                                      <p:cBhvr>
                                        <p:cTn id="259" dur="20"/>
                                        <p:tgtEl>
                                          <p:spTgt spid="19649"/>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19650"/>
                                        </p:tgtEl>
                                        <p:attrNameLst>
                                          <p:attrName>style.visibility</p:attrName>
                                        </p:attrNameLst>
                                      </p:cBhvr>
                                      <p:to>
                                        <p:strVal val="visible"/>
                                      </p:to>
                                    </p:set>
                                    <p:animEffect transition="in" filter="wipe(left)">
                                      <p:cBhvr>
                                        <p:cTn id="263" dur="20"/>
                                        <p:tgtEl>
                                          <p:spTgt spid="19650"/>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19651"/>
                                        </p:tgtEl>
                                        <p:attrNameLst>
                                          <p:attrName>style.visibility</p:attrName>
                                        </p:attrNameLst>
                                      </p:cBhvr>
                                      <p:to>
                                        <p:strVal val="visible"/>
                                      </p:to>
                                    </p:set>
                                    <p:animEffect transition="in" filter="wipe(left)">
                                      <p:cBhvr>
                                        <p:cTn id="267" dur="20"/>
                                        <p:tgtEl>
                                          <p:spTgt spid="19651"/>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19652"/>
                                        </p:tgtEl>
                                        <p:attrNameLst>
                                          <p:attrName>style.visibility</p:attrName>
                                        </p:attrNameLst>
                                      </p:cBhvr>
                                      <p:to>
                                        <p:strVal val="visible"/>
                                      </p:to>
                                    </p:set>
                                    <p:animEffect transition="in" filter="wipe(left)">
                                      <p:cBhvr>
                                        <p:cTn id="271" dur="20"/>
                                        <p:tgtEl>
                                          <p:spTgt spid="19652"/>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19653"/>
                                        </p:tgtEl>
                                        <p:attrNameLst>
                                          <p:attrName>style.visibility</p:attrName>
                                        </p:attrNameLst>
                                      </p:cBhvr>
                                      <p:to>
                                        <p:strVal val="visible"/>
                                      </p:to>
                                    </p:set>
                                    <p:animEffect transition="in" filter="wipe(left)">
                                      <p:cBhvr>
                                        <p:cTn id="275" dur="20"/>
                                        <p:tgtEl>
                                          <p:spTgt spid="19653"/>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19654"/>
                                        </p:tgtEl>
                                        <p:attrNameLst>
                                          <p:attrName>style.visibility</p:attrName>
                                        </p:attrNameLst>
                                      </p:cBhvr>
                                      <p:to>
                                        <p:strVal val="visible"/>
                                      </p:to>
                                    </p:set>
                                    <p:animEffect transition="in" filter="wipe(left)">
                                      <p:cBhvr>
                                        <p:cTn id="279" dur="20"/>
                                        <p:tgtEl>
                                          <p:spTgt spid="19654"/>
                                        </p:tgtEl>
                                      </p:cBhvr>
                                    </p:animEffect>
                                  </p:childTnLst>
                                </p:cTn>
                              </p:par>
                            </p:childTnLst>
                          </p:cTn>
                        </p:par>
                        <p:par>
                          <p:cTn id="280" fill="hold">
                            <p:stCondLst>
                              <p:cond delay="34500"/>
                            </p:stCondLst>
                            <p:childTnLst>
                              <p:par>
                                <p:cTn id="281" presetID="22" presetClass="entr" presetSubtype="8" fill="hold" nodeType="afterEffect">
                                  <p:stCondLst>
                                    <p:cond delay="0"/>
                                  </p:stCondLst>
                                  <p:childTnLst>
                                    <p:set>
                                      <p:cBhvr>
                                        <p:cTn id="282" dur="1" fill="hold">
                                          <p:stCondLst>
                                            <p:cond delay="0"/>
                                          </p:stCondLst>
                                        </p:cTn>
                                        <p:tgtEl>
                                          <p:spTgt spid="19655"/>
                                        </p:tgtEl>
                                        <p:attrNameLst>
                                          <p:attrName>style.visibility</p:attrName>
                                        </p:attrNameLst>
                                      </p:cBhvr>
                                      <p:to>
                                        <p:strVal val="visible"/>
                                      </p:to>
                                    </p:set>
                                    <p:animEffect transition="in" filter="wipe(left)">
                                      <p:cBhvr>
                                        <p:cTn id="283" dur="20"/>
                                        <p:tgtEl>
                                          <p:spTgt spid="19655"/>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19656"/>
                                        </p:tgtEl>
                                        <p:attrNameLst>
                                          <p:attrName>style.visibility</p:attrName>
                                        </p:attrNameLst>
                                      </p:cBhvr>
                                      <p:to>
                                        <p:strVal val="visible"/>
                                      </p:to>
                                    </p:set>
                                    <p:animEffect transition="in" filter="wipe(left)">
                                      <p:cBhvr>
                                        <p:cTn id="287" dur="20"/>
                                        <p:tgtEl>
                                          <p:spTgt spid="19656"/>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19657"/>
                                        </p:tgtEl>
                                        <p:attrNameLst>
                                          <p:attrName>style.visibility</p:attrName>
                                        </p:attrNameLst>
                                      </p:cBhvr>
                                      <p:to>
                                        <p:strVal val="visible"/>
                                      </p:to>
                                    </p:set>
                                    <p:animEffect transition="in" filter="wipe(left)">
                                      <p:cBhvr>
                                        <p:cTn id="291" dur="20"/>
                                        <p:tgtEl>
                                          <p:spTgt spid="19657"/>
                                        </p:tgtEl>
                                      </p:cBhvr>
                                    </p:animEffect>
                                  </p:childTnLst>
                                </p:cTn>
                              </p:par>
                            </p:childTnLst>
                          </p:cTn>
                        </p:par>
                        <p:par>
                          <p:cTn id="292" fill="hold">
                            <p:stCondLst>
                              <p:cond delay="36000"/>
                            </p:stCondLst>
                            <p:childTnLst>
                              <p:par>
                                <p:cTn id="293" presetID="22" presetClass="entr" presetSubtype="8" fill="hold" nodeType="afterEffect">
                                  <p:stCondLst>
                                    <p:cond delay="0"/>
                                  </p:stCondLst>
                                  <p:childTnLst>
                                    <p:set>
                                      <p:cBhvr>
                                        <p:cTn id="294" dur="1" fill="hold">
                                          <p:stCondLst>
                                            <p:cond delay="0"/>
                                          </p:stCondLst>
                                        </p:cTn>
                                        <p:tgtEl>
                                          <p:spTgt spid="19658"/>
                                        </p:tgtEl>
                                        <p:attrNameLst>
                                          <p:attrName>style.visibility</p:attrName>
                                        </p:attrNameLst>
                                      </p:cBhvr>
                                      <p:to>
                                        <p:strVal val="visible"/>
                                      </p:to>
                                    </p:set>
                                    <p:animEffect transition="in" filter="wipe(left)">
                                      <p:cBhvr>
                                        <p:cTn id="295" dur="20"/>
                                        <p:tgtEl>
                                          <p:spTgt spid="19658"/>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19659"/>
                                        </p:tgtEl>
                                        <p:attrNameLst>
                                          <p:attrName>style.visibility</p:attrName>
                                        </p:attrNameLst>
                                      </p:cBhvr>
                                      <p:to>
                                        <p:strVal val="visible"/>
                                      </p:to>
                                    </p:set>
                                    <p:animEffect transition="in" filter="wipe(left)">
                                      <p:cBhvr>
                                        <p:cTn id="299" dur="20"/>
                                        <p:tgtEl>
                                          <p:spTgt spid="19659"/>
                                        </p:tgtEl>
                                      </p:cBhvr>
                                    </p:animEffect>
                                  </p:childTnLst>
                                </p:cTn>
                              </p:par>
                            </p:childTnLst>
                          </p:cTn>
                        </p:par>
                        <p:par>
                          <p:cTn id="300" fill="hold">
                            <p:stCondLst>
                              <p:cond delay="37000"/>
                            </p:stCondLst>
                            <p:childTnLst>
                              <p:par>
                                <p:cTn id="301" presetID="22" presetClass="entr" presetSubtype="8" fill="hold" nodeType="afterEffect">
                                  <p:stCondLst>
                                    <p:cond delay="0"/>
                                  </p:stCondLst>
                                  <p:childTnLst>
                                    <p:set>
                                      <p:cBhvr>
                                        <p:cTn id="302" dur="1" fill="hold">
                                          <p:stCondLst>
                                            <p:cond delay="0"/>
                                          </p:stCondLst>
                                        </p:cTn>
                                        <p:tgtEl>
                                          <p:spTgt spid="19660"/>
                                        </p:tgtEl>
                                        <p:attrNameLst>
                                          <p:attrName>style.visibility</p:attrName>
                                        </p:attrNameLst>
                                      </p:cBhvr>
                                      <p:to>
                                        <p:strVal val="visible"/>
                                      </p:to>
                                    </p:set>
                                    <p:animEffect transition="in" filter="wipe(left)">
                                      <p:cBhvr>
                                        <p:cTn id="303" dur="20"/>
                                        <p:tgtEl>
                                          <p:spTgt spid="19660"/>
                                        </p:tgtEl>
                                      </p:cBhvr>
                                    </p:animEffect>
                                  </p:childTnLst>
                                </p:cTn>
                              </p:par>
                            </p:childTnLst>
                          </p:cTn>
                        </p:par>
                        <p:par>
                          <p:cTn id="304" fill="hold">
                            <p:stCondLst>
                              <p:cond delay="37500"/>
                            </p:stCondLst>
                            <p:childTnLst>
                              <p:par>
                                <p:cTn id="305" presetID="22" presetClass="entr" presetSubtype="8" fill="hold" nodeType="afterEffect">
                                  <p:stCondLst>
                                    <p:cond delay="0"/>
                                  </p:stCondLst>
                                  <p:childTnLst>
                                    <p:set>
                                      <p:cBhvr>
                                        <p:cTn id="306" dur="1" fill="hold">
                                          <p:stCondLst>
                                            <p:cond delay="0"/>
                                          </p:stCondLst>
                                        </p:cTn>
                                        <p:tgtEl>
                                          <p:spTgt spid="19661"/>
                                        </p:tgtEl>
                                        <p:attrNameLst>
                                          <p:attrName>style.visibility</p:attrName>
                                        </p:attrNameLst>
                                      </p:cBhvr>
                                      <p:to>
                                        <p:strVal val="visible"/>
                                      </p:to>
                                    </p:set>
                                    <p:animEffect transition="in" filter="wipe(left)">
                                      <p:cBhvr>
                                        <p:cTn id="307" dur="20"/>
                                        <p:tgtEl>
                                          <p:spTgt spid="19661"/>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19662"/>
                                        </p:tgtEl>
                                        <p:attrNameLst>
                                          <p:attrName>style.visibility</p:attrName>
                                        </p:attrNameLst>
                                      </p:cBhvr>
                                      <p:to>
                                        <p:strVal val="visible"/>
                                      </p:to>
                                    </p:set>
                                    <p:animEffect transition="in" filter="wipe(left)">
                                      <p:cBhvr>
                                        <p:cTn id="311" dur="20"/>
                                        <p:tgtEl>
                                          <p:spTgt spid="19662"/>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19663"/>
                                        </p:tgtEl>
                                        <p:attrNameLst>
                                          <p:attrName>style.visibility</p:attrName>
                                        </p:attrNameLst>
                                      </p:cBhvr>
                                      <p:to>
                                        <p:strVal val="visible"/>
                                      </p:to>
                                    </p:set>
                                    <p:animEffect transition="in" filter="wipe(left)">
                                      <p:cBhvr>
                                        <p:cTn id="315" dur="20"/>
                                        <p:tgtEl>
                                          <p:spTgt spid="19663"/>
                                        </p:tgtEl>
                                      </p:cBhvr>
                                    </p:animEffect>
                                  </p:childTnLst>
                                </p:cTn>
                              </p:par>
                            </p:childTnLst>
                          </p:cTn>
                        </p:par>
                        <p:par>
                          <p:cTn id="316" fill="hold">
                            <p:stCondLst>
                              <p:cond delay="39000"/>
                            </p:stCondLst>
                            <p:childTnLst>
                              <p:par>
                                <p:cTn id="317" presetID="22" presetClass="entr" presetSubtype="8" fill="hold" nodeType="afterEffect">
                                  <p:stCondLst>
                                    <p:cond delay="0"/>
                                  </p:stCondLst>
                                  <p:childTnLst>
                                    <p:set>
                                      <p:cBhvr>
                                        <p:cTn id="318" dur="1" fill="hold">
                                          <p:stCondLst>
                                            <p:cond delay="0"/>
                                          </p:stCondLst>
                                        </p:cTn>
                                        <p:tgtEl>
                                          <p:spTgt spid="19664"/>
                                        </p:tgtEl>
                                        <p:attrNameLst>
                                          <p:attrName>style.visibility</p:attrName>
                                        </p:attrNameLst>
                                      </p:cBhvr>
                                      <p:to>
                                        <p:strVal val="visible"/>
                                      </p:to>
                                    </p:set>
                                    <p:animEffect transition="in" filter="wipe(left)">
                                      <p:cBhvr>
                                        <p:cTn id="319" dur="20"/>
                                        <p:tgtEl>
                                          <p:spTgt spid="19664"/>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19665"/>
                                        </p:tgtEl>
                                        <p:attrNameLst>
                                          <p:attrName>style.visibility</p:attrName>
                                        </p:attrNameLst>
                                      </p:cBhvr>
                                      <p:to>
                                        <p:strVal val="visible"/>
                                      </p:to>
                                    </p:set>
                                    <p:animEffect transition="in" filter="wipe(left)">
                                      <p:cBhvr>
                                        <p:cTn id="323" dur="20"/>
                                        <p:tgtEl>
                                          <p:spTgt spid="19665"/>
                                        </p:tgtEl>
                                      </p:cBhvr>
                                    </p:animEffect>
                                  </p:childTnLst>
                                </p:cTn>
                              </p:par>
                            </p:childTnLst>
                          </p:cTn>
                        </p:par>
                        <p:par>
                          <p:cTn id="324" fill="hold">
                            <p:stCondLst>
                              <p:cond delay="40000"/>
                            </p:stCondLst>
                            <p:childTnLst>
                              <p:par>
                                <p:cTn id="325" presetID="22" presetClass="entr" presetSubtype="8" fill="hold" nodeType="afterEffect">
                                  <p:stCondLst>
                                    <p:cond delay="0"/>
                                  </p:stCondLst>
                                  <p:childTnLst>
                                    <p:set>
                                      <p:cBhvr>
                                        <p:cTn id="326" dur="1" fill="hold">
                                          <p:stCondLst>
                                            <p:cond delay="0"/>
                                          </p:stCondLst>
                                        </p:cTn>
                                        <p:tgtEl>
                                          <p:spTgt spid="19666"/>
                                        </p:tgtEl>
                                        <p:attrNameLst>
                                          <p:attrName>style.visibility</p:attrName>
                                        </p:attrNameLst>
                                      </p:cBhvr>
                                      <p:to>
                                        <p:strVal val="visible"/>
                                      </p:to>
                                    </p:set>
                                    <p:animEffect transition="in" filter="wipe(left)">
                                      <p:cBhvr>
                                        <p:cTn id="327" dur="20"/>
                                        <p:tgtEl>
                                          <p:spTgt spid="19666"/>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19667"/>
                                        </p:tgtEl>
                                        <p:attrNameLst>
                                          <p:attrName>style.visibility</p:attrName>
                                        </p:attrNameLst>
                                      </p:cBhvr>
                                      <p:to>
                                        <p:strVal val="visible"/>
                                      </p:to>
                                    </p:set>
                                    <p:animEffect transition="in" filter="wipe(left)">
                                      <p:cBhvr>
                                        <p:cTn id="331" dur="20"/>
                                        <p:tgtEl>
                                          <p:spTgt spid="19667"/>
                                        </p:tgtEl>
                                      </p:cBhvr>
                                    </p:animEffect>
                                  </p:childTnLst>
                                </p:cTn>
                              </p:par>
                            </p:childTnLst>
                          </p:cTn>
                        </p:par>
                        <p:par>
                          <p:cTn id="332" fill="hold">
                            <p:stCondLst>
                              <p:cond delay="41000"/>
                            </p:stCondLst>
                            <p:childTnLst>
                              <p:par>
                                <p:cTn id="333" presetID="22" presetClass="entr" presetSubtype="8" fill="hold" nodeType="afterEffect">
                                  <p:stCondLst>
                                    <p:cond delay="0"/>
                                  </p:stCondLst>
                                  <p:childTnLst>
                                    <p:set>
                                      <p:cBhvr>
                                        <p:cTn id="334" dur="1" fill="hold">
                                          <p:stCondLst>
                                            <p:cond delay="0"/>
                                          </p:stCondLst>
                                        </p:cTn>
                                        <p:tgtEl>
                                          <p:spTgt spid="19668"/>
                                        </p:tgtEl>
                                        <p:attrNameLst>
                                          <p:attrName>style.visibility</p:attrName>
                                        </p:attrNameLst>
                                      </p:cBhvr>
                                      <p:to>
                                        <p:strVal val="visible"/>
                                      </p:to>
                                    </p:set>
                                    <p:animEffect transition="in" filter="wipe(left)">
                                      <p:cBhvr>
                                        <p:cTn id="335" dur="20"/>
                                        <p:tgtEl>
                                          <p:spTgt spid="19668"/>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19669"/>
                                        </p:tgtEl>
                                        <p:attrNameLst>
                                          <p:attrName>style.visibility</p:attrName>
                                        </p:attrNameLst>
                                      </p:cBhvr>
                                      <p:to>
                                        <p:strVal val="visible"/>
                                      </p:to>
                                    </p:set>
                                    <p:animEffect transition="in" filter="wipe(left)">
                                      <p:cBhvr>
                                        <p:cTn id="339" dur="20"/>
                                        <p:tgtEl>
                                          <p:spTgt spid="19669"/>
                                        </p:tgtEl>
                                      </p:cBhvr>
                                    </p:animEffect>
                                  </p:childTnLst>
                                </p:cTn>
                              </p:par>
                            </p:childTnLst>
                          </p:cTn>
                        </p:par>
                        <p:par>
                          <p:cTn id="340" fill="hold">
                            <p:stCondLst>
                              <p:cond delay="42000"/>
                            </p:stCondLst>
                            <p:childTnLst>
                              <p:par>
                                <p:cTn id="341" presetID="22" presetClass="entr" presetSubtype="8" fill="hold" nodeType="afterEffect">
                                  <p:stCondLst>
                                    <p:cond delay="0"/>
                                  </p:stCondLst>
                                  <p:childTnLst>
                                    <p:set>
                                      <p:cBhvr>
                                        <p:cTn id="342" dur="1" fill="hold">
                                          <p:stCondLst>
                                            <p:cond delay="0"/>
                                          </p:stCondLst>
                                        </p:cTn>
                                        <p:tgtEl>
                                          <p:spTgt spid="19670"/>
                                        </p:tgtEl>
                                        <p:attrNameLst>
                                          <p:attrName>style.visibility</p:attrName>
                                        </p:attrNameLst>
                                      </p:cBhvr>
                                      <p:to>
                                        <p:strVal val="visible"/>
                                      </p:to>
                                    </p:set>
                                    <p:animEffect transition="in" filter="wipe(left)">
                                      <p:cBhvr>
                                        <p:cTn id="343" dur="20"/>
                                        <p:tgtEl>
                                          <p:spTgt spid="19670"/>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19671"/>
                                        </p:tgtEl>
                                        <p:attrNameLst>
                                          <p:attrName>style.visibility</p:attrName>
                                        </p:attrNameLst>
                                      </p:cBhvr>
                                      <p:to>
                                        <p:strVal val="visible"/>
                                      </p:to>
                                    </p:set>
                                    <p:animEffect transition="in" filter="wipe(left)">
                                      <p:cBhvr>
                                        <p:cTn id="347" dur="20"/>
                                        <p:tgtEl>
                                          <p:spTgt spid="19671"/>
                                        </p:tgtEl>
                                      </p:cBhvr>
                                    </p:animEffect>
                                  </p:childTnLst>
                                </p:cTn>
                              </p:par>
                            </p:childTnLst>
                          </p:cTn>
                        </p:par>
                        <p:par>
                          <p:cTn id="348" fill="hold">
                            <p:stCondLst>
                              <p:cond delay="43000"/>
                            </p:stCondLst>
                            <p:childTnLst>
                              <p:par>
                                <p:cTn id="349" presetID="22" presetClass="entr" presetSubtype="8" fill="hold" nodeType="afterEffect">
                                  <p:stCondLst>
                                    <p:cond delay="0"/>
                                  </p:stCondLst>
                                  <p:childTnLst>
                                    <p:set>
                                      <p:cBhvr>
                                        <p:cTn id="350" dur="1" fill="hold">
                                          <p:stCondLst>
                                            <p:cond delay="0"/>
                                          </p:stCondLst>
                                        </p:cTn>
                                        <p:tgtEl>
                                          <p:spTgt spid="19672"/>
                                        </p:tgtEl>
                                        <p:attrNameLst>
                                          <p:attrName>style.visibility</p:attrName>
                                        </p:attrNameLst>
                                      </p:cBhvr>
                                      <p:to>
                                        <p:strVal val="visible"/>
                                      </p:to>
                                    </p:set>
                                    <p:animEffect transition="in" filter="wipe(left)">
                                      <p:cBhvr>
                                        <p:cTn id="351" dur="20"/>
                                        <p:tgtEl>
                                          <p:spTgt spid="19672"/>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19673"/>
                                        </p:tgtEl>
                                        <p:attrNameLst>
                                          <p:attrName>style.visibility</p:attrName>
                                        </p:attrNameLst>
                                      </p:cBhvr>
                                      <p:to>
                                        <p:strVal val="visible"/>
                                      </p:to>
                                    </p:set>
                                    <p:animEffect transition="in" filter="wipe(left)">
                                      <p:cBhvr>
                                        <p:cTn id="355" dur="20"/>
                                        <p:tgtEl>
                                          <p:spTgt spid="19673"/>
                                        </p:tgtEl>
                                      </p:cBhvr>
                                    </p:animEffect>
                                  </p:childTnLst>
                                </p:cTn>
                              </p:par>
                            </p:childTnLst>
                          </p:cTn>
                        </p:par>
                        <p:par>
                          <p:cTn id="356" fill="hold">
                            <p:stCondLst>
                              <p:cond delay="44000"/>
                            </p:stCondLst>
                            <p:childTnLst>
                              <p:par>
                                <p:cTn id="357" presetID="22" presetClass="entr" presetSubtype="8" fill="hold" nodeType="afterEffect">
                                  <p:stCondLst>
                                    <p:cond delay="0"/>
                                  </p:stCondLst>
                                  <p:childTnLst>
                                    <p:set>
                                      <p:cBhvr>
                                        <p:cTn id="358" dur="1" fill="hold">
                                          <p:stCondLst>
                                            <p:cond delay="0"/>
                                          </p:stCondLst>
                                        </p:cTn>
                                        <p:tgtEl>
                                          <p:spTgt spid="19674"/>
                                        </p:tgtEl>
                                        <p:attrNameLst>
                                          <p:attrName>style.visibility</p:attrName>
                                        </p:attrNameLst>
                                      </p:cBhvr>
                                      <p:to>
                                        <p:strVal val="visible"/>
                                      </p:to>
                                    </p:set>
                                    <p:animEffect transition="in" filter="wipe(left)">
                                      <p:cBhvr>
                                        <p:cTn id="359" dur="20"/>
                                        <p:tgtEl>
                                          <p:spTgt spid="19674"/>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19675"/>
                                        </p:tgtEl>
                                        <p:attrNameLst>
                                          <p:attrName>style.visibility</p:attrName>
                                        </p:attrNameLst>
                                      </p:cBhvr>
                                      <p:to>
                                        <p:strVal val="visible"/>
                                      </p:to>
                                    </p:set>
                                    <p:animEffect transition="in" filter="wipe(left)">
                                      <p:cBhvr>
                                        <p:cTn id="363" dur="20"/>
                                        <p:tgtEl>
                                          <p:spTgt spid="19675"/>
                                        </p:tgtEl>
                                      </p:cBhvr>
                                    </p:animEffect>
                                  </p:childTnLst>
                                </p:cTn>
                              </p:par>
                            </p:childTnLst>
                          </p:cTn>
                        </p:par>
                        <p:par>
                          <p:cTn id="364" fill="hold">
                            <p:stCondLst>
                              <p:cond delay="45000"/>
                            </p:stCondLst>
                            <p:childTnLst>
                              <p:par>
                                <p:cTn id="365" presetID="22" presetClass="entr" presetSubtype="8" fill="hold" nodeType="afterEffect">
                                  <p:stCondLst>
                                    <p:cond delay="0"/>
                                  </p:stCondLst>
                                  <p:childTnLst>
                                    <p:set>
                                      <p:cBhvr>
                                        <p:cTn id="366" dur="1" fill="hold">
                                          <p:stCondLst>
                                            <p:cond delay="0"/>
                                          </p:stCondLst>
                                        </p:cTn>
                                        <p:tgtEl>
                                          <p:spTgt spid="19676"/>
                                        </p:tgtEl>
                                        <p:attrNameLst>
                                          <p:attrName>style.visibility</p:attrName>
                                        </p:attrNameLst>
                                      </p:cBhvr>
                                      <p:to>
                                        <p:strVal val="visible"/>
                                      </p:to>
                                    </p:set>
                                    <p:animEffect transition="in" filter="wipe(left)">
                                      <p:cBhvr>
                                        <p:cTn id="367" dur="20"/>
                                        <p:tgtEl>
                                          <p:spTgt spid="1967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19677"/>
                                        </p:tgtEl>
                                        <p:attrNameLst>
                                          <p:attrName>style.visibility</p:attrName>
                                        </p:attrNameLst>
                                      </p:cBhvr>
                                      <p:to>
                                        <p:strVal val="visible"/>
                                      </p:to>
                                    </p:set>
                                    <p:animEffect transition="in" filter="wipe(left)">
                                      <p:cBhvr>
                                        <p:cTn id="371" dur="20"/>
                                        <p:tgtEl>
                                          <p:spTgt spid="19677"/>
                                        </p:tgtEl>
                                      </p:cBhvr>
                                    </p:animEffect>
                                  </p:childTnLst>
                                </p:cTn>
                              </p:par>
                            </p:childTnLst>
                          </p:cTn>
                        </p:par>
                        <p:par>
                          <p:cTn id="372" fill="hold">
                            <p:stCondLst>
                              <p:cond delay="46000"/>
                            </p:stCondLst>
                            <p:childTnLst>
                              <p:par>
                                <p:cTn id="373" presetID="22" presetClass="entr" presetSubtype="8" fill="hold" nodeType="afterEffect">
                                  <p:stCondLst>
                                    <p:cond delay="0"/>
                                  </p:stCondLst>
                                  <p:childTnLst>
                                    <p:set>
                                      <p:cBhvr>
                                        <p:cTn id="374" dur="1" fill="hold">
                                          <p:stCondLst>
                                            <p:cond delay="0"/>
                                          </p:stCondLst>
                                        </p:cTn>
                                        <p:tgtEl>
                                          <p:spTgt spid="19678"/>
                                        </p:tgtEl>
                                        <p:attrNameLst>
                                          <p:attrName>style.visibility</p:attrName>
                                        </p:attrNameLst>
                                      </p:cBhvr>
                                      <p:to>
                                        <p:strVal val="visible"/>
                                      </p:to>
                                    </p:set>
                                    <p:animEffect transition="in" filter="wipe(left)">
                                      <p:cBhvr>
                                        <p:cTn id="375" dur="20"/>
                                        <p:tgtEl>
                                          <p:spTgt spid="19678"/>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19679"/>
                                        </p:tgtEl>
                                        <p:attrNameLst>
                                          <p:attrName>style.visibility</p:attrName>
                                        </p:attrNameLst>
                                      </p:cBhvr>
                                      <p:to>
                                        <p:strVal val="visible"/>
                                      </p:to>
                                    </p:set>
                                    <p:animEffect transition="in" filter="wipe(left)">
                                      <p:cBhvr>
                                        <p:cTn id="379" dur="20"/>
                                        <p:tgtEl>
                                          <p:spTgt spid="19679"/>
                                        </p:tgtEl>
                                      </p:cBhvr>
                                    </p:animEffect>
                                  </p:childTnLst>
                                </p:cTn>
                              </p:par>
                            </p:childTnLst>
                          </p:cTn>
                        </p:par>
                        <p:par>
                          <p:cTn id="380" fill="hold">
                            <p:stCondLst>
                              <p:cond delay="47000"/>
                            </p:stCondLst>
                            <p:childTnLst>
                              <p:par>
                                <p:cTn id="381" presetID="22" presetClass="entr" presetSubtype="8" fill="hold" nodeType="afterEffect">
                                  <p:stCondLst>
                                    <p:cond delay="0"/>
                                  </p:stCondLst>
                                  <p:childTnLst>
                                    <p:set>
                                      <p:cBhvr>
                                        <p:cTn id="382" dur="1" fill="hold">
                                          <p:stCondLst>
                                            <p:cond delay="0"/>
                                          </p:stCondLst>
                                        </p:cTn>
                                        <p:tgtEl>
                                          <p:spTgt spid="19680"/>
                                        </p:tgtEl>
                                        <p:attrNameLst>
                                          <p:attrName>style.visibility</p:attrName>
                                        </p:attrNameLst>
                                      </p:cBhvr>
                                      <p:to>
                                        <p:strVal val="visible"/>
                                      </p:to>
                                    </p:set>
                                    <p:animEffect transition="in" filter="wipe(left)">
                                      <p:cBhvr>
                                        <p:cTn id="383" dur="20"/>
                                        <p:tgtEl>
                                          <p:spTgt spid="19680"/>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19681"/>
                                        </p:tgtEl>
                                        <p:attrNameLst>
                                          <p:attrName>style.visibility</p:attrName>
                                        </p:attrNameLst>
                                      </p:cBhvr>
                                      <p:to>
                                        <p:strVal val="visible"/>
                                      </p:to>
                                    </p:set>
                                    <p:animEffect transition="in" filter="wipe(left)">
                                      <p:cBhvr>
                                        <p:cTn id="387" dur="20"/>
                                        <p:tgtEl>
                                          <p:spTgt spid="19681"/>
                                        </p:tgtEl>
                                      </p:cBhvr>
                                    </p:animEffect>
                                  </p:childTnLst>
                                </p:cTn>
                              </p:par>
                            </p:childTnLst>
                          </p:cTn>
                        </p:par>
                        <p:par>
                          <p:cTn id="388" fill="hold">
                            <p:stCondLst>
                              <p:cond delay="48000"/>
                            </p:stCondLst>
                            <p:childTnLst>
                              <p:par>
                                <p:cTn id="389" presetID="22" presetClass="entr" presetSubtype="8" fill="hold" nodeType="afterEffect">
                                  <p:stCondLst>
                                    <p:cond delay="0"/>
                                  </p:stCondLst>
                                  <p:childTnLst>
                                    <p:set>
                                      <p:cBhvr>
                                        <p:cTn id="390" dur="1" fill="hold">
                                          <p:stCondLst>
                                            <p:cond delay="0"/>
                                          </p:stCondLst>
                                        </p:cTn>
                                        <p:tgtEl>
                                          <p:spTgt spid="19682"/>
                                        </p:tgtEl>
                                        <p:attrNameLst>
                                          <p:attrName>style.visibility</p:attrName>
                                        </p:attrNameLst>
                                      </p:cBhvr>
                                      <p:to>
                                        <p:strVal val="visible"/>
                                      </p:to>
                                    </p:set>
                                    <p:animEffect transition="in" filter="wipe(left)">
                                      <p:cBhvr>
                                        <p:cTn id="391" dur="20"/>
                                        <p:tgtEl>
                                          <p:spTgt spid="19682"/>
                                        </p:tgtEl>
                                      </p:cBhvr>
                                    </p:animEffect>
                                  </p:childTnLst>
                                </p:cTn>
                              </p:par>
                            </p:childTnLst>
                          </p:cTn>
                        </p:par>
                        <p:par>
                          <p:cTn id="392" fill="hold">
                            <p:stCondLst>
                              <p:cond delay="48500"/>
                            </p:stCondLst>
                            <p:childTnLst>
                              <p:par>
                                <p:cTn id="393" presetID="22" presetClass="entr" presetSubtype="8" fill="hold" nodeType="afterEffect">
                                  <p:stCondLst>
                                    <p:cond delay="0"/>
                                  </p:stCondLst>
                                  <p:childTnLst>
                                    <p:set>
                                      <p:cBhvr>
                                        <p:cTn id="394" dur="1" fill="hold">
                                          <p:stCondLst>
                                            <p:cond delay="0"/>
                                          </p:stCondLst>
                                        </p:cTn>
                                        <p:tgtEl>
                                          <p:spTgt spid="19713"/>
                                        </p:tgtEl>
                                        <p:attrNameLst>
                                          <p:attrName>style.visibility</p:attrName>
                                        </p:attrNameLst>
                                      </p:cBhvr>
                                      <p:to>
                                        <p:strVal val="visible"/>
                                      </p:to>
                                    </p:set>
                                    <p:animEffect transition="in" filter="wipe(left)">
                                      <p:cBhvr>
                                        <p:cTn id="395" dur="20"/>
                                        <p:tgtEl>
                                          <p:spTgt spid="19713"/>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19714"/>
                                        </p:tgtEl>
                                        <p:attrNameLst>
                                          <p:attrName>style.visibility</p:attrName>
                                        </p:attrNameLst>
                                      </p:cBhvr>
                                      <p:to>
                                        <p:strVal val="visible"/>
                                      </p:to>
                                    </p:set>
                                    <p:animEffect transition="in" filter="wipe(left)">
                                      <p:cBhvr>
                                        <p:cTn id="399" dur="20"/>
                                        <p:tgtEl>
                                          <p:spTgt spid="19714"/>
                                        </p:tgtEl>
                                      </p:cBhvr>
                                    </p:animEffect>
                                  </p:childTnLst>
                                </p:cTn>
                              </p:par>
                            </p:childTnLst>
                          </p:cTn>
                        </p:par>
                        <p:par>
                          <p:cTn id="400" fill="hold">
                            <p:stCondLst>
                              <p:cond delay="49500"/>
                            </p:stCondLst>
                            <p:childTnLst>
                              <p:par>
                                <p:cTn id="401" presetID="22" presetClass="entr" presetSubtype="8" fill="hold" nodeType="afterEffect">
                                  <p:stCondLst>
                                    <p:cond delay="0"/>
                                  </p:stCondLst>
                                  <p:childTnLst>
                                    <p:set>
                                      <p:cBhvr>
                                        <p:cTn id="402" dur="1" fill="hold">
                                          <p:stCondLst>
                                            <p:cond delay="0"/>
                                          </p:stCondLst>
                                        </p:cTn>
                                        <p:tgtEl>
                                          <p:spTgt spid="19715"/>
                                        </p:tgtEl>
                                        <p:attrNameLst>
                                          <p:attrName>style.visibility</p:attrName>
                                        </p:attrNameLst>
                                      </p:cBhvr>
                                      <p:to>
                                        <p:strVal val="visible"/>
                                      </p:to>
                                    </p:set>
                                    <p:animEffect transition="in" filter="wipe(left)">
                                      <p:cBhvr>
                                        <p:cTn id="403" dur="20"/>
                                        <p:tgtEl>
                                          <p:spTgt spid="19715"/>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19716"/>
                                        </p:tgtEl>
                                        <p:attrNameLst>
                                          <p:attrName>style.visibility</p:attrName>
                                        </p:attrNameLst>
                                      </p:cBhvr>
                                      <p:to>
                                        <p:strVal val="visible"/>
                                      </p:to>
                                    </p:set>
                                    <p:animEffect transition="in" filter="wipe(left)">
                                      <p:cBhvr>
                                        <p:cTn id="407" dur="20"/>
                                        <p:tgtEl>
                                          <p:spTgt spid="19716"/>
                                        </p:tgtEl>
                                      </p:cBhvr>
                                    </p:animEffect>
                                  </p:childTnLst>
                                </p:cTn>
                              </p:par>
                            </p:childTnLst>
                          </p:cTn>
                        </p:par>
                        <p:par>
                          <p:cTn id="408" fill="hold">
                            <p:stCondLst>
                              <p:cond delay="50500"/>
                            </p:stCondLst>
                            <p:childTnLst>
                              <p:par>
                                <p:cTn id="409" presetID="22" presetClass="entr" presetSubtype="8" fill="hold" nodeType="afterEffect">
                                  <p:stCondLst>
                                    <p:cond delay="0"/>
                                  </p:stCondLst>
                                  <p:childTnLst>
                                    <p:set>
                                      <p:cBhvr>
                                        <p:cTn id="410" dur="1" fill="hold">
                                          <p:stCondLst>
                                            <p:cond delay="0"/>
                                          </p:stCondLst>
                                        </p:cTn>
                                        <p:tgtEl>
                                          <p:spTgt spid="19717"/>
                                        </p:tgtEl>
                                        <p:attrNameLst>
                                          <p:attrName>style.visibility</p:attrName>
                                        </p:attrNameLst>
                                      </p:cBhvr>
                                      <p:to>
                                        <p:strVal val="visible"/>
                                      </p:to>
                                    </p:set>
                                    <p:animEffect transition="in" filter="wipe(left)">
                                      <p:cBhvr>
                                        <p:cTn id="411" dur="20"/>
                                        <p:tgtEl>
                                          <p:spTgt spid="19717"/>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19718"/>
                                        </p:tgtEl>
                                        <p:attrNameLst>
                                          <p:attrName>style.visibility</p:attrName>
                                        </p:attrNameLst>
                                      </p:cBhvr>
                                      <p:to>
                                        <p:strVal val="visible"/>
                                      </p:to>
                                    </p:set>
                                    <p:animEffect transition="in" filter="wipe(left)">
                                      <p:cBhvr>
                                        <p:cTn id="415" dur="20"/>
                                        <p:tgtEl>
                                          <p:spTgt spid="19718"/>
                                        </p:tgtEl>
                                      </p:cBhvr>
                                    </p:animEffect>
                                  </p:childTnLst>
                                </p:cTn>
                              </p:par>
                            </p:childTnLst>
                          </p:cTn>
                        </p:par>
                        <p:par>
                          <p:cTn id="416" fill="hold">
                            <p:stCondLst>
                              <p:cond delay="51500"/>
                            </p:stCondLst>
                            <p:childTnLst>
                              <p:par>
                                <p:cTn id="417" presetID="22" presetClass="entr" presetSubtype="8" fill="hold" nodeType="afterEffect">
                                  <p:stCondLst>
                                    <p:cond delay="0"/>
                                  </p:stCondLst>
                                  <p:childTnLst>
                                    <p:set>
                                      <p:cBhvr>
                                        <p:cTn id="418" dur="1" fill="hold">
                                          <p:stCondLst>
                                            <p:cond delay="0"/>
                                          </p:stCondLst>
                                        </p:cTn>
                                        <p:tgtEl>
                                          <p:spTgt spid="19719"/>
                                        </p:tgtEl>
                                        <p:attrNameLst>
                                          <p:attrName>style.visibility</p:attrName>
                                        </p:attrNameLst>
                                      </p:cBhvr>
                                      <p:to>
                                        <p:strVal val="visible"/>
                                      </p:to>
                                    </p:set>
                                    <p:animEffect transition="in" filter="wipe(left)">
                                      <p:cBhvr>
                                        <p:cTn id="419" dur="20"/>
                                        <p:tgtEl>
                                          <p:spTgt spid="19719"/>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19720"/>
                                        </p:tgtEl>
                                        <p:attrNameLst>
                                          <p:attrName>style.visibility</p:attrName>
                                        </p:attrNameLst>
                                      </p:cBhvr>
                                      <p:to>
                                        <p:strVal val="visible"/>
                                      </p:to>
                                    </p:set>
                                    <p:animEffect transition="in" filter="wipe(left)">
                                      <p:cBhvr>
                                        <p:cTn id="423" dur="20"/>
                                        <p:tgtEl>
                                          <p:spTgt spid="19720"/>
                                        </p:tgtEl>
                                      </p:cBhvr>
                                    </p:animEffect>
                                  </p:childTnLst>
                                </p:cTn>
                              </p:par>
                            </p:childTnLst>
                          </p:cTn>
                        </p:par>
                        <p:par>
                          <p:cTn id="424" fill="hold">
                            <p:stCondLst>
                              <p:cond delay="52500"/>
                            </p:stCondLst>
                            <p:childTnLst>
                              <p:par>
                                <p:cTn id="425" presetID="22" presetClass="entr" presetSubtype="8" fill="hold" nodeType="afterEffect">
                                  <p:stCondLst>
                                    <p:cond delay="0"/>
                                  </p:stCondLst>
                                  <p:childTnLst>
                                    <p:set>
                                      <p:cBhvr>
                                        <p:cTn id="426" dur="1" fill="hold">
                                          <p:stCondLst>
                                            <p:cond delay="0"/>
                                          </p:stCondLst>
                                        </p:cTn>
                                        <p:tgtEl>
                                          <p:spTgt spid="19721"/>
                                        </p:tgtEl>
                                        <p:attrNameLst>
                                          <p:attrName>style.visibility</p:attrName>
                                        </p:attrNameLst>
                                      </p:cBhvr>
                                      <p:to>
                                        <p:strVal val="visible"/>
                                      </p:to>
                                    </p:set>
                                    <p:animEffect transition="in" filter="wipe(left)">
                                      <p:cBhvr>
                                        <p:cTn id="427" dur="20"/>
                                        <p:tgtEl>
                                          <p:spTgt spid="19721"/>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19722"/>
                                        </p:tgtEl>
                                        <p:attrNameLst>
                                          <p:attrName>style.visibility</p:attrName>
                                        </p:attrNameLst>
                                      </p:cBhvr>
                                      <p:to>
                                        <p:strVal val="visible"/>
                                      </p:to>
                                    </p:set>
                                    <p:animEffect transition="in" filter="wipe(left)">
                                      <p:cBhvr>
                                        <p:cTn id="431" dur="20"/>
                                        <p:tgtEl>
                                          <p:spTgt spid="19722"/>
                                        </p:tgtEl>
                                      </p:cBhvr>
                                    </p:animEffect>
                                  </p:childTnLst>
                                </p:cTn>
                              </p:par>
                            </p:childTnLst>
                          </p:cTn>
                        </p:par>
                        <p:par>
                          <p:cTn id="432" fill="hold">
                            <p:stCondLst>
                              <p:cond delay="53500"/>
                            </p:stCondLst>
                            <p:childTnLst>
                              <p:par>
                                <p:cTn id="433" presetID="22" presetClass="entr" presetSubtype="8" fill="hold" nodeType="afterEffect">
                                  <p:stCondLst>
                                    <p:cond delay="0"/>
                                  </p:stCondLst>
                                  <p:childTnLst>
                                    <p:set>
                                      <p:cBhvr>
                                        <p:cTn id="434" dur="1" fill="hold">
                                          <p:stCondLst>
                                            <p:cond delay="0"/>
                                          </p:stCondLst>
                                        </p:cTn>
                                        <p:tgtEl>
                                          <p:spTgt spid="19723"/>
                                        </p:tgtEl>
                                        <p:attrNameLst>
                                          <p:attrName>style.visibility</p:attrName>
                                        </p:attrNameLst>
                                      </p:cBhvr>
                                      <p:to>
                                        <p:strVal val="visible"/>
                                      </p:to>
                                    </p:set>
                                    <p:animEffect transition="in" filter="wipe(left)">
                                      <p:cBhvr>
                                        <p:cTn id="435" dur="20"/>
                                        <p:tgtEl>
                                          <p:spTgt spid="19723"/>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19724"/>
                                        </p:tgtEl>
                                        <p:attrNameLst>
                                          <p:attrName>style.visibility</p:attrName>
                                        </p:attrNameLst>
                                      </p:cBhvr>
                                      <p:to>
                                        <p:strVal val="visible"/>
                                      </p:to>
                                    </p:set>
                                    <p:animEffect transition="in" filter="wipe(left)">
                                      <p:cBhvr>
                                        <p:cTn id="439" dur="20"/>
                                        <p:tgtEl>
                                          <p:spTgt spid="19724"/>
                                        </p:tgtEl>
                                      </p:cBhvr>
                                    </p:animEffect>
                                  </p:childTnLst>
                                </p:cTn>
                              </p:par>
                            </p:childTnLst>
                          </p:cTn>
                        </p:par>
                        <p:par>
                          <p:cTn id="440" fill="hold">
                            <p:stCondLst>
                              <p:cond delay="54500"/>
                            </p:stCondLst>
                            <p:childTnLst>
                              <p:par>
                                <p:cTn id="441" presetID="22" presetClass="entr" presetSubtype="8" fill="hold" nodeType="afterEffect">
                                  <p:stCondLst>
                                    <p:cond delay="0"/>
                                  </p:stCondLst>
                                  <p:childTnLst>
                                    <p:set>
                                      <p:cBhvr>
                                        <p:cTn id="442" dur="1" fill="hold">
                                          <p:stCondLst>
                                            <p:cond delay="0"/>
                                          </p:stCondLst>
                                        </p:cTn>
                                        <p:tgtEl>
                                          <p:spTgt spid="19725"/>
                                        </p:tgtEl>
                                        <p:attrNameLst>
                                          <p:attrName>style.visibility</p:attrName>
                                        </p:attrNameLst>
                                      </p:cBhvr>
                                      <p:to>
                                        <p:strVal val="visible"/>
                                      </p:to>
                                    </p:set>
                                    <p:animEffect transition="in" filter="wipe(left)">
                                      <p:cBhvr>
                                        <p:cTn id="443" dur="20"/>
                                        <p:tgtEl>
                                          <p:spTgt spid="19725"/>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19726"/>
                                        </p:tgtEl>
                                        <p:attrNameLst>
                                          <p:attrName>style.visibility</p:attrName>
                                        </p:attrNameLst>
                                      </p:cBhvr>
                                      <p:to>
                                        <p:strVal val="visible"/>
                                      </p:to>
                                    </p:set>
                                    <p:animEffect transition="in" filter="wipe(left)">
                                      <p:cBhvr>
                                        <p:cTn id="447" dur="20"/>
                                        <p:tgtEl>
                                          <p:spTgt spid="19726"/>
                                        </p:tgtEl>
                                      </p:cBhvr>
                                    </p:animEffect>
                                  </p:childTnLst>
                                </p:cTn>
                              </p:par>
                            </p:childTnLst>
                          </p:cTn>
                        </p:par>
                        <p:par>
                          <p:cTn id="448" fill="hold">
                            <p:stCondLst>
                              <p:cond delay="55500"/>
                            </p:stCondLst>
                            <p:childTnLst>
                              <p:par>
                                <p:cTn id="449" presetID="22" presetClass="entr" presetSubtype="8" fill="hold" nodeType="afterEffect">
                                  <p:stCondLst>
                                    <p:cond delay="0"/>
                                  </p:stCondLst>
                                  <p:childTnLst>
                                    <p:set>
                                      <p:cBhvr>
                                        <p:cTn id="450" dur="1" fill="hold">
                                          <p:stCondLst>
                                            <p:cond delay="0"/>
                                          </p:stCondLst>
                                        </p:cTn>
                                        <p:tgtEl>
                                          <p:spTgt spid="19727"/>
                                        </p:tgtEl>
                                        <p:attrNameLst>
                                          <p:attrName>style.visibility</p:attrName>
                                        </p:attrNameLst>
                                      </p:cBhvr>
                                      <p:to>
                                        <p:strVal val="visible"/>
                                      </p:to>
                                    </p:set>
                                    <p:animEffect transition="in" filter="wipe(left)">
                                      <p:cBhvr>
                                        <p:cTn id="451" dur="20"/>
                                        <p:tgtEl>
                                          <p:spTgt spid="19727"/>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19728"/>
                                        </p:tgtEl>
                                        <p:attrNameLst>
                                          <p:attrName>style.visibility</p:attrName>
                                        </p:attrNameLst>
                                      </p:cBhvr>
                                      <p:to>
                                        <p:strVal val="visible"/>
                                      </p:to>
                                    </p:set>
                                    <p:animEffect transition="in" filter="wipe(left)">
                                      <p:cBhvr>
                                        <p:cTn id="455" dur="20"/>
                                        <p:tgtEl>
                                          <p:spTgt spid="19728"/>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19729"/>
                                        </p:tgtEl>
                                        <p:attrNameLst>
                                          <p:attrName>style.visibility</p:attrName>
                                        </p:attrNameLst>
                                      </p:cBhvr>
                                      <p:to>
                                        <p:strVal val="visible"/>
                                      </p:to>
                                    </p:set>
                                    <p:animEffect transition="in" filter="wipe(left)">
                                      <p:cBhvr>
                                        <p:cTn id="459" dur="20"/>
                                        <p:tgtEl>
                                          <p:spTgt spid="19729"/>
                                        </p:tgtEl>
                                      </p:cBhvr>
                                    </p:animEffect>
                                  </p:childTnLst>
                                </p:cTn>
                              </p:par>
                            </p:childTnLst>
                          </p:cTn>
                        </p:par>
                        <p:par>
                          <p:cTn id="460" fill="hold">
                            <p:stCondLst>
                              <p:cond delay="57000"/>
                            </p:stCondLst>
                            <p:childTnLst>
                              <p:par>
                                <p:cTn id="461" presetID="22" presetClass="entr" presetSubtype="8" fill="hold" nodeType="afterEffect">
                                  <p:stCondLst>
                                    <p:cond delay="0"/>
                                  </p:stCondLst>
                                  <p:childTnLst>
                                    <p:set>
                                      <p:cBhvr>
                                        <p:cTn id="462" dur="1" fill="hold">
                                          <p:stCondLst>
                                            <p:cond delay="0"/>
                                          </p:stCondLst>
                                        </p:cTn>
                                        <p:tgtEl>
                                          <p:spTgt spid="19730"/>
                                        </p:tgtEl>
                                        <p:attrNameLst>
                                          <p:attrName>style.visibility</p:attrName>
                                        </p:attrNameLst>
                                      </p:cBhvr>
                                      <p:to>
                                        <p:strVal val="visible"/>
                                      </p:to>
                                    </p:set>
                                    <p:animEffect transition="in" filter="wipe(left)">
                                      <p:cBhvr>
                                        <p:cTn id="463" dur="20"/>
                                        <p:tgtEl>
                                          <p:spTgt spid="19730"/>
                                        </p:tgtEl>
                                      </p:cBhvr>
                                    </p:animEffect>
                                  </p:childTnLst>
                                </p:cTn>
                              </p:par>
                            </p:childTnLst>
                          </p:cTn>
                        </p:par>
                        <p:par>
                          <p:cTn id="464" fill="hold">
                            <p:stCondLst>
                              <p:cond delay="57500"/>
                            </p:stCondLst>
                            <p:childTnLst>
                              <p:par>
                                <p:cTn id="465" presetID="22" presetClass="entr" presetSubtype="8" fill="hold" nodeType="afterEffect">
                                  <p:stCondLst>
                                    <p:cond delay="0"/>
                                  </p:stCondLst>
                                  <p:childTnLst>
                                    <p:set>
                                      <p:cBhvr>
                                        <p:cTn id="466" dur="1" fill="hold">
                                          <p:stCondLst>
                                            <p:cond delay="0"/>
                                          </p:stCondLst>
                                        </p:cTn>
                                        <p:tgtEl>
                                          <p:spTgt spid="19731"/>
                                        </p:tgtEl>
                                        <p:attrNameLst>
                                          <p:attrName>style.visibility</p:attrName>
                                        </p:attrNameLst>
                                      </p:cBhvr>
                                      <p:to>
                                        <p:strVal val="visible"/>
                                      </p:to>
                                    </p:set>
                                    <p:animEffect transition="in" filter="wipe(left)">
                                      <p:cBhvr>
                                        <p:cTn id="467" dur="20"/>
                                        <p:tgtEl>
                                          <p:spTgt spid="19731"/>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19732"/>
                                        </p:tgtEl>
                                        <p:attrNameLst>
                                          <p:attrName>style.visibility</p:attrName>
                                        </p:attrNameLst>
                                      </p:cBhvr>
                                      <p:to>
                                        <p:strVal val="visible"/>
                                      </p:to>
                                    </p:set>
                                    <p:animEffect transition="in" filter="wipe(left)">
                                      <p:cBhvr>
                                        <p:cTn id="471" dur="20"/>
                                        <p:tgtEl>
                                          <p:spTgt spid="19732"/>
                                        </p:tgtEl>
                                      </p:cBhvr>
                                    </p:animEffect>
                                  </p:childTnLst>
                                </p:cTn>
                              </p:par>
                            </p:childTnLst>
                          </p:cTn>
                        </p:par>
                        <p:par>
                          <p:cTn id="472" fill="hold">
                            <p:stCondLst>
                              <p:cond delay="58500"/>
                            </p:stCondLst>
                            <p:childTnLst>
                              <p:par>
                                <p:cTn id="473" presetID="22" presetClass="entr" presetSubtype="8" fill="hold" nodeType="afterEffect">
                                  <p:stCondLst>
                                    <p:cond delay="0"/>
                                  </p:stCondLst>
                                  <p:childTnLst>
                                    <p:set>
                                      <p:cBhvr>
                                        <p:cTn id="474" dur="1" fill="hold">
                                          <p:stCondLst>
                                            <p:cond delay="0"/>
                                          </p:stCondLst>
                                        </p:cTn>
                                        <p:tgtEl>
                                          <p:spTgt spid="19733"/>
                                        </p:tgtEl>
                                        <p:attrNameLst>
                                          <p:attrName>style.visibility</p:attrName>
                                        </p:attrNameLst>
                                      </p:cBhvr>
                                      <p:to>
                                        <p:strVal val="visible"/>
                                      </p:to>
                                    </p:set>
                                    <p:animEffect transition="in" filter="wipe(left)">
                                      <p:cBhvr>
                                        <p:cTn id="475" dur="20"/>
                                        <p:tgtEl>
                                          <p:spTgt spid="19733"/>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19734"/>
                                        </p:tgtEl>
                                        <p:attrNameLst>
                                          <p:attrName>style.visibility</p:attrName>
                                        </p:attrNameLst>
                                      </p:cBhvr>
                                      <p:to>
                                        <p:strVal val="visible"/>
                                      </p:to>
                                    </p:set>
                                    <p:animEffect transition="in" filter="wipe(left)">
                                      <p:cBhvr>
                                        <p:cTn id="479" dur="20"/>
                                        <p:tgtEl>
                                          <p:spTgt spid="19734"/>
                                        </p:tgtEl>
                                      </p:cBhvr>
                                    </p:animEffect>
                                  </p:childTnLst>
                                </p:cTn>
                              </p:par>
                            </p:childTnLst>
                          </p:cTn>
                        </p:par>
                        <p:par>
                          <p:cTn id="480" fill="hold">
                            <p:stCondLst>
                              <p:cond delay="59500"/>
                            </p:stCondLst>
                            <p:childTnLst>
                              <p:par>
                                <p:cTn id="481" presetID="22" presetClass="entr" presetSubtype="8" fill="hold" nodeType="afterEffect">
                                  <p:stCondLst>
                                    <p:cond delay="0"/>
                                  </p:stCondLst>
                                  <p:childTnLst>
                                    <p:set>
                                      <p:cBhvr>
                                        <p:cTn id="482" dur="1" fill="hold">
                                          <p:stCondLst>
                                            <p:cond delay="0"/>
                                          </p:stCondLst>
                                        </p:cTn>
                                        <p:tgtEl>
                                          <p:spTgt spid="19735"/>
                                        </p:tgtEl>
                                        <p:attrNameLst>
                                          <p:attrName>style.visibility</p:attrName>
                                        </p:attrNameLst>
                                      </p:cBhvr>
                                      <p:to>
                                        <p:strVal val="visible"/>
                                      </p:to>
                                    </p:set>
                                    <p:animEffect transition="in" filter="wipe(left)">
                                      <p:cBhvr>
                                        <p:cTn id="483" dur="20"/>
                                        <p:tgtEl>
                                          <p:spTgt spid="19735"/>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19736"/>
                                        </p:tgtEl>
                                        <p:attrNameLst>
                                          <p:attrName>style.visibility</p:attrName>
                                        </p:attrNameLst>
                                      </p:cBhvr>
                                      <p:to>
                                        <p:strVal val="visible"/>
                                      </p:to>
                                    </p:set>
                                    <p:animEffect transition="in" filter="wipe(left)">
                                      <p:cBhvr>
                                        <p:cTn id="487" dur="20"/>
                                        <p:tgtEl>
                                          <p:spTgt spid="19736"/>
                                        </p:tgtEl>
                                      </p:cBhvr>
                                    </p:animEffect>
                                  </p:childTnLst>
                                </p:cTn>
                              </p:par>
                            </p:childTnLst>
                          </p:cTn>
                        </p:par>
                        <p:par>
                          <p:cTn id="488" fill="hold">
                            <p:stCondLst>
                              <p:cond delay="60500"/>
                            </p:stCondLst>
                            <p:childTnLst>
                              <p:par>
                                <p:cTn id="489" presetID="22" presetClass="entr" presetSubtype="8" fill="hold" nodeType="afterEffect">
                                  <p:stCondLst>
                                    <p:cond delay="0"/>
                                  </p:stCondLst>
                                  <p:childTnLst>
                                    <p:set>
                                      <p:cBhvr>
                                        <p:cTn id="490" dur="1" fill="hold">
                                          <p:stCondLst>
                                            <p:cond delay="0"/>
                                          </p:stCondLst>
                                        </p:cTn>
                                        <p:tgtEl>
                                          <p:spTgt spid="19737"/>
                                        </p:tgtEl>
                                        <p:attrNameLst>
                                          <p:attrName>style.visibility</p:attrName>
                                        </p:attrNameLst>
                                      </p:cBhvr>
                                      <p:to>
                                        <p:strVal val="visible"/>
                                      </p:to>
                                    </p:set>
                                    <p:animEffect transition="in" filter="wipe(left)">
                                      <p:cBhvr>
                                        <p:cTn id="491" dur="20"/>
                                        <p:tgtEl>
                                          <p:spTgt spid="19737"/>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19738"/>
                                        </p:tgtEl>
                                        <p:attrNameLst>
                                          <p:attrName>style.visibility</p:attrName>
                                        </p:attrNameLst>
                                      </p:cBhvr>
                                      <p:to>
                                        <p:strVal val="visible"/>
                                      </p:to>
                                    </p:set>
                                    <p:animEffect transition="in" filter="wipe(left)">
                                      <p:cBhvr>
                                        <p:cTn id="495" dur="20"/>
                                        <p:tgtEl>
                                          <p:spTgt spid="19738"/>
                                        </p:tgtEl>
                                      </p:cBhvr>
                                    </p:animEffect>
                                  </p:childTnLst>
                                </p:cTn>
                              </p:par>
                            </p:childTnLst>
                          </p:cTn>
                        </p:par>
                        <p:par>
                          <p:cTn id="496" fill="hold">
                            <p:stCondLst>
                              <p:cond delay="61500"/>
                            </p:stCondLst>
                            <p:childTnLst>
                              <p:par>
                                <p:cTn id="497" presetID="22" presetClass="entr" presetSubtype="8" fill="hold" nodeType="afterEffect">
                                  <p:stCondLst>
                                    <p:cond delay="0"/>
                                  </p:stCondLst>
                                  <p:childTnLst>
                                    <p:set>
                                      <p:cBhvr>
                                        <p:cTn id="498" dur="1" fill="hold">
                                          <p:stCondLst>
                                            <p:cond delay="0"/>
                                          </p:stCondLst>
                                        </p:cTn>
                                        <p:tgtEl>
                                          <p:spTgt spid="19739"/>
                                        </p:tgtEl>
                                        <p:attrNameLst>
                                          <p:attrName>style.visibility</p:attrName>
                                        </p:attrNameLst>
                                      </p:cBhvr>
                                      <p:to>
                                        <p:strVal val="visible"/>
                                      </p:to>
                                    </p:set>
                                    <p:animEffect transition="in" filter="wipe(left)">
                                      <p:cBhvr>
                                        <p:cTn id="499" dur="20"/>
                                        <p:tgtEl>
                                          <p:spTgt spid="19739"/>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19740"/>
                                        </p:tgtEl>
                                        <p:attrNameLst>
                                          <p:attrName>style.visibility</p:attrName>
                                        </p:attrNameLst>
                                      </p:cBhvr>
                                      <p:to>
                                        <p:strVal val="visible"/>
                                      </p:to>
                                    </p:set>
                                    <p:animEffect transition="in" filter="wipe(left)">
                                      <p:cBhvr>
                                        <p:cTn id="503" dur="20"/>
                                        <p:tgtEl>
                                          <p:spTgt spid="19740"/>
                                        </p:tgtEl>
                                      </p:cBhvr>
                                    </p:animEffect>
                                  </p:childTnLst>
                                </p:cTn>
                              </p:par>
                            </p:childTnLst>
                          </p:cTn>
                        </p:par>
                        <p:par>
                          <p:cTn id="504" fill="hold">
                            <p:stCondLst>
                              <p:cond delay="62500"/>
                            </p:stCondLst>
                            <p:childTnLst>
                              <p:par>
                                <p:cTn id="505" presetID="22" presetClass="entr" presetSubtype="8" fill="hold" nodeType="afterEffect">
                                  <p:stCondLst>
                                    <p:cond delay="0"/>
                                  </p:stCondLst>
                                  <p:childTnLst>
                                    <p:set>
                                      <p:cBhvr>
                                        <p:cTn id="506" dur="1" fill="hold">
                                          <p:stCondLst>
                                            <p:cond delay="0"/>
                                          </p:stCondLst>
                                        </p:cTn>
                                        <p:tgtEl>
                                          <p:spTgt spid="19741"/>
                                        </p:tgtEl>
                                        <p:attrNameLst>
                                          <p:attrName>style.visibility</p:attrName>
                                        </p:attrNameLst>
                                      </p:cBhvr>
                                      <p:to>
                                        <p:strVal val="visible"/>
                                      </p:to>
                                    </p:set>
                                    <p:animEffect transition="in" filter="wipe(left)">
                                      <p:cBhvr>
                                        <p:cTn id="507" dur="20"/>
                                        <p:tgtEl>
                                          <p:spTgt spid="19741"/>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19742"/>
                                        </p:tgtEl>
                                        <p:attrNameLst>
                                          <p:attrName>style.visibility</p:attrName>
                                        </p:attrNameLst>
                                      </p:cBhvr>
                                      <p:to>
                                        <p:strVal val="visible"/>
                                      </p:to>
                                    </p:set>
                                    <p:animEffect transition="in" filter="wipe(left)">
                                      <p:cBhvr>
                                        <p:cTn id="511" dur="20"/>
                                        <p:tgtEl>
                                          <p:spTgt spid="19742"/>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19743"/>
                                        </p:tgtEl>
                                        <p:attrNameLst>
                                          <p:attrName>style.visibility</p:attrName>
                                        </p:attrNameLst>
                                      </p:cBhvr>
                                      <p:to>
                                        <p:strVal val="visible"/>
                                      </p:to>
                                    </p:set>
                                    <p:animEffect transition="in" filter="wipe(left)">
                                      <p:cBhvr>
                                        <p:cTn id="515" dur="20"/>
                                        <p:tgtEl>
                                          <p:spTgt spid="19743"/>
                                        </p:tgtEl>
                                      </p:cBhvr>
                                    </p:animEffect>
                                  </p:childTnLst>
                                </p:cTn>
                              </p:par>
                            </p:childTnLst>
                          </p:cTn>
                        </p:par>
                        <p:par>
                          <p:cTn id="516" fill="hold">
                            <p:stCondLst>
                              <p:cond delay="64000"/>
                            </p:stCondLst>
                            <p:childTnLst>
                              <p:par>
                                <p:cTn id="517" presetID="22" presetClass="entr" presetSubtype="8" fill="hold" nodeType="afterEffect">
                                  <p:stCondLst>
                                    <p:cond delay="0"/>
                                  </p:stCondLst>
                                  <p:childTnLst>
                                    <p:set>
                                      <p:cBhvr>
                                        <p:cTn id="518" dur="1" fill="hold">
                                          <p:stCondLst>
                                            <p:cond delay="0"/>
                                          </p:stCondLst>
                                        </p:cTn>
                                        <p:tgtEl>
                                          <p:spTgt spid="19744"/>
                                        </p:tgtEl>
                                        <p:attrNameLst>
                                          <p:attrName>style.visibility</p:attrName>
                                        </p:attrNameLst>
                                      </p:cBhvr>
                                      <p:to>
                                        <p:strVal val="visible"/>
                                      </p:to>
                                    </p:set>
                                    <p:animEffect transition="in" filter="wipe(left)">
                                      <p:cBhvr>
                                        <p:cTn id="519" dur="20"/>
                                        <p:tgtEl>
                                          <p:spTgt spid="19744"/>
                                        </p:tgtEl>
                                      </p:cBhvr>
                                    </p:animEffect>
                                  </p:childTnLst>
                                </p:cTn>
                              </p:par>
                            </p:childTnLst>
                          </p:cTn>
                        </p:par>
                        <p:par>
                          <p:cTn id="520" fill="hold">
                            <p:stCondLst>
                              <p:cond delay="64500"/>
                            </p:stCondLst>
                            <p:childTnLst>
                              <p:par>
                                <p:cTn id="521" presetID="22" presetClass="entr" presetSubtype="8" fill="hold" nodeType="afterEffect">
                                  <p:stCondLst>
                                    <p:cond delay="0"/>
                                  </p:stCondLst>
                                  <p:childTnLst>
                                    <p:set>
                                      <p:cBhvr>
                                        <p:cTn id="522" dur="1" fill="hold">
                                          <p:stCondLst>
                                            <p:cond delay="0"/>
                                          </p:stCondLst>
                                        </p:cTn>
                                        <p:tgtEl>
                                          <p:spTgt spid="20235"/>
                                        </p:tgtEl>
                                        <p:attrNameLst>
                                          <p:attrName>style.visibility</p:attrName>
                                        </p:attrNameLst>
                                      </p:cBhvr>
                                      <p:to>
                                        <p:strVal val="visible"/>
                                      </p:to>
                                    </p:set>
                                    <p:animEffect transition="in" filter="wipe(left)">
                                      <p:cBhvr>
                                        <p:cTn id="523" dur="20"/>
                                        <p:tgtEl>
                                          <p:spTgt spid="20235"/>
                                        </p:tgtEl>
                                      </p:cBhvr>
                                    </p:animEffect>
                                  </p:childTnLst>
                                </p:cTn>
                              </p:par>
                            </p:childTnLst>
                          </p:cTn>
                        </p:par>
                        <p:par>
                          <p:cTn id="524" fill="hold">
                            <p:stCondLst>
                              <p:cond delay="65000"/>
                            </p:stCondLst>
                            <p:childTnLst>
                              <p:par>
                                <p:cTn id="525" presetID="22" presetClass="entr" presetSubtype="8" fill="hold" nodeType="afterEffect">
                                  <p:stCondLst>
                                    <p:cond delay="0"/>
                                  </p:stCondLst>
                                  <p:childTnLst>
                                    <p:set>
                                      <p:cBhvr>
                                        <p:cTn id="526" dur="1" fill="hold">
                                          <p:stCondLst>
                                            <p:cond delay="0"/>
                                          </p:stCondLst>
                                        </p:cTn>
                                        <p:tgtEl>
                                          <p:spTgt spid="20236"/>
                                        </p:tgtEl>
                                        <p:attrNameLst>
                                          <p:attrName>style.visibility</p:attrName>
                                        </p:attrNameLst>
                                      </p:cBhvr>
                                      <p:to>
                                        <p:strVal val="visible"/>
                                      </p:to>
                                    </p:set>
                                    <p:animEffect transition="in" filter="wipe(left)">
                                      <p:cBhvr>
                                        <p:cTn id="527" dur="20"/>
                                        <p:tgtEl>
                                          <p:spTgt spid="20236"/>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20237"/>
                                        </p:tgtEl>
                                        <p:attrNameLst>
                                          <p:attrName>style.visibility</p:attrName>
                                        </p:attrNameLst>
                                      </p:cBhvr>
                                      <p:to>
                                        <p:strVal val="visible"/>
                                      </p:to>
                                    </p:set>
                                    <p:animEffect transition="in" filter="wipe(left)">
                                      <p:cBhvr>
                                        <p:cTn id="531" dur="20"/>
                                        <p:tgtEl>
                                          <p:spTgt spid="20237"/>
                                        </p:tgtEl>
                                      </p:cBhvr>
                                    </p:animEffect>
                                  </p:childTnLst>
                                </p:cTn>
                              </p:par>
                            </p:childTnLst>
                          </p:cTn>
                        </p:par>
                        <p:par>
                          <p:cTn id="532" fill="hold">
                            <p:stCondLst>
                              <p:cond delay="66000"/>
                            </p:stCondLst>
                            <p:childTnLst>
                              <p:par>
                                <p:cTn id="533" presetID="22" presetClass="entr" presetSubtype="8" fill="hold" nodeType="afterEffect">
                                  <p:stCondLst>
                                    <p:cond delay="0"/>
                                  </p:stCondLst>
                                  <p:childTnLst>
                                    <p:set>
                                      <p:cBhvr>
                                        <p:cTn id="534" dur="1" fill="hold">
                                          <p:stCondLst>
                                            <p:cond delay="0"/>
                                          </p:stCondLst>
                                        </p:cTn>
                                        <p:tgtEl>
                                          <p:spTgt spid="20238"/>
                                        </p:tgtEl>
                                        <p:attrNameLst>
                                          <p:attrName>style.visibility</p:attrName>
                                        </p:attrNameLst>
                                      </p:cBhvr>
                                      <p:to>
                                        <p:strVal val="visible"/>
                                      </p:to>
                                    </p:set>
                                    <p:animEffect transition="in" filter="wipe(left)">
                                      <p:cBhvr>
                                        <p:cTn id="535" dur="20"/>
                                        <p:tgtEl>
                                          <p:spTgt spid="20238"/>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20239"/>
                                        </p:tgtEl>
                                        <p:attrNameLst>
                                          <p:attrName>style.visibility</p:attrName>
                                        </p:attrNameLst>
                                      </p:cBhvr>
                                      <p:to>
                                        <p:strVal val="visible"/>
                                      </p:to>
                                    </p:set>
                                    <p:animEffect transition="in" filter="wipe(left)">
                                      <p:cBhvr>
                                        <p:cTn id="539" dur="20"/>
                                        <p:tgtEl>
                                          <p:spTgt spid="20239"/>
                                        </p:tgtEl>
                                      </p:cBhvr>
                                    </p:animEffect>
                                  </p:childTnLst>
                                </p:cTn>
                              </p:par>
                            </p:childTnLst>
                          </p:cTn>
                        </p:par>
                        <p:par>
                          <p:cTn id="540" fill="hold">
                            <p:stCondLst>
                              <p:cond delay="67000"/>
                            </p:stCondLst>
                            <p:childTnLst>
                              <p:par>
                                <p:cTn id="541" presetID="22" presetClass="entr" presetSubtype="8" fill="hold" nodeType="afterEffect">
                                  <p:stCondLst>
                                    <p:cond delay="0"/>
                                  </p:stCondLst>
                                  <p:childTnLst>
                                    <p:set>
                                      <p:cBhvr>
                                        <p:cTn id="542" dur="1" fill="hold">
                                          <p:stCondLst>
                                            <p:cond delay="0"/>
                                          </p:stCondLst>
                                        </p:cTn>
                                        <p:tgtEl>
                                          <p:spTgt spid="20240"/>
                                        </p:tgtEl>
                                        <p:attrNameLst>
                                          <p:attrName>style.visibility</p:attrName>
                                        </p:attrNameLst>
                                      </p:cBhvr>
                                      <p:to>
                                        <p:strVal val="visible"/>
                                      </p:to>
                                    </p:set>
                                    <p:animEffect transition="in" filter="wipe(left)">
                                      <p:cBhvr>
                                        <p:cTn id="543" dur="20"/>
                                        <p:tgtEl>
                                          <p:spTgt spid="20240"/>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20241"/>
                                        </p:tgtEl>
                                        <p:attrNameLst>
                                          <p:attrName>style.visibility</p:attrName>
                                        </p:attrNameLst>
                                      </p:cBhvr>
                                      <p:to>
                                        <p:strVal val="visible"/>
                                      </p:to>
                                    </p:set>
                                    <p:animEffect transition="in" filter="wipe(left)">
                                      <p:cBhvr>
                                        <p:cTn id="547" dur="20"/>
                                        <p:tgtEl>
                                          <p:spTgt spid="20241"/>
                                        </p:tgtEl>
                                      </p:cBhvr>
                                    </p:animEffect>
                                  </p:childTnLst>
                                </p:cTn>
                              </p:par>
                            </p:childTnLst>
                          </p:cTn>
                        </p:par>
                        <p:par>
                          <p:cTn id="548" fill="hold">
                            <p:stCondLst>
                              <p:cond delay="68000"/>
                            </p:stCondLst>
                            <p:childTnLst>
                              <p:par>
                                <p:cTn id="549" presetID="22" presetClass="entr" presetSubtype="8" fill="hold" nodeType="afterEffect">
                                  <p:stCondLst>
                                    <p:cond delay="0"/>
                                  </p:stCondLst>
                                  <p:childTnLst>
                                    <p:set>
                                      <p:cBhvr>
                                        <p:cTn id="550" dur="1" fill="hold">
                                          <p:stCondLst>
                                            <p:cond delay="0"/>
                                          </p:stCondLst>
                                        </p:cTn>
                                        <p:tgtEl>
                                          <p:spTgt spid="20242"/>
                                        </p:tgtEl>
                                        <p:attrNameLst>
                                          <p:attrName>style.visibility</p:attrName>
                                        </p:attrNameLst>
                                      </p:cBhvr>
                                      <p:to>
                                        <p:strVal val="visible"/>
                                      </p:to>
                                    </p:set>
                                    <p:animEffect transition="in" filter="wipe(left)">
                                      <p:cBhvr>
                                        <p:cTn id="551" dur="20"/>
                                        <p:tgtEl>
                                          <p:spTgt spid="20242"/>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20243"/>
                                        </p:tgtEl>
                                        <p:attrNameLst>
                                          <p:attrName>style.visibility</p:attrName>
                                        </p:attrNameLst>
                                      </p:cBhvr>
                                      <p:to>
                                        <p:strVal val="visible"/>
                                      </p:to>
                                    </p:set>
                                    <p:animEffect transition="in" filter="wipe(left)">
                                      <p:cBhvr>
                                        <p:cTn id="555" dur="20"/>
                                        <p:tgtEl>
                                          <p:spTgt spid="20243"/>
                                        </p:tgtEl>
                                      </p:cBhvr>
                                    </p:animEffect>
                                  </p:childTnLst>
                                </p:cTn>
                              </p:par>
                            </p:childTnLst>
                          </p:cTn>
                        </p:par>
                        <p:par>
                          <p:cTn id="556" fill="hold">
                            <p:stCondLst>
                              <p:cond delay="69000"/>
                            </p:stCondLst>
                            <p:childTnLst>
                              <p:par>
                                <p:cTn id="557" presetID="22" presetClass="entr" presetSubtype="8" fill="hold" nodeType="afterEffect">
                                  <p:stCondLst>
                                    <p:cond delay="0"/>
                                  </p:stCondLst>
                                  <p:childTnLst>
                                    <p:set>
                                      <p:cBhvr>
                                        <p:cTn id="558" dur="1" fill="hold">
                                          <p:stCondLst>
                                            <p:cond delay="0"/>
                                          </p:stCondLst>
                                        </p:cTn>
                                        <p:tgtEl>
                                          <p:spTgt spid="20244"/>
                                        </p:tgtEl>
                                        <p:attrNameLst>
                                          <p:attrName>style.visibility</p:attrName>
                                        </p:attrNameLst>
                                      </p:cBhvr>
                                      <p:to>
                                        <p:strVal val="visible"/>
                                      </p:to>
                                    </p:set>
                                    <p:animEffect transition="in" filter="wipe(left)">
                                      <p:cBhvr>
                                        <p:cTn id="559" dur="20"/>
                                        <p:tgtEl>
                                          <p:spTgt spid="20244"/>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20245"/>
                                        </p:tgtEl>
                                        <p:attrNameLst>
                                          <p:attrName>style.visibility</p:attrName>
                                        </p:attrNameLst>
                                      </p:cBhvr>
                                      <p:to>
                                        <p:strVal val="visible"/>
                                      </p:to>
                                    </p:set>
                                    <p:animEffect transition="in" filter="wipe(left)">
                                      <p:cBhvr>
                                        <p:cTn id="563" dur="20"/>
                                        <p:tgtEl>
                                          <p:spTgt spid="20245"/>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20246"/>
                                        </p:tgtEl>
                                        <p:attrNameLst>
                                          <p:attrName>style.visibility</p:attrName>
                                        </p:attrNameLst>
                                      </p:cBhvr>
                                      <p:to>
                                        <p:strVal val="visible"/>
                                      </p:to>
                                    </p:set>
                                    <p:animEffect transition="in" filter="wipe(left)">
                                      <p:cBhvr>
                                        <p:cTn id="567" dur="20"/>
                                        <p:tgtEl>
                                          <p:spTgt spid="20246"/>
                                        </p:tgtEl>
                                      </p:cBhvr>
                                    </p:animEffect>
                                  </p:childTnLst>
                                </p:cTn>
                              </p:par>
                            </p:childTnLst>
                          </p:cTn>
                        </p:par>
                        <p:par>
                          <p:cTn id="568" fill="hold">
                            <p:stCondLst>
                              <p:cond delay="70500"/>
                            </p:stCondLst>
                            <p:childTnLst>
                              <p:par>
                                <p:cTn id="569" presetID="22" presetClass="entr" presetSubtype="8" fill="hold" nodeType="afterEffect">
                                  <p:stCondLst>
                                    <p:cond delay="0"/>
                                  </p:stCondLst>
                                  <p:childTnLst>
                                    <p:set>
                                      <p:cBhvr>
                                        <p:cTn id="570" dur="1" fill="hold">
                                          <p:stCondLst>
                                            <p:cond delay="0"/>
                                          </p:stCondLst>
                                        </p:cTn>
                                        <p:tgtEl>
                                          <p:spTgt spid="20247"/>
                                        </p:tgtEl>
                                        <p:attrNameLst>
                                          <p:attrName>style.visibility</p:attrName>
                                        </p:attrNameLst>
                                      </p:cBhvr>
                                      <p:to>
                                        <p:strVal val="visible"/>
                                      </p:to>
                                    </p:set>
                                    <p:animEffect transition="in" filter="wipe(left)">
                                      <p:cBhvr>
                                        <p:cTn id="571" dur="20"/>
                                        <p:tgtEl>
                                          <p:spTgt spid="20247"/>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20248"/>
                                        </p:tgtEl>
                                        <p:attrNameLst>
                                          <p:attrName>style.visibility</p:attrName>
                                        </p:attrNameLst>
                                      </p:cBhvr>
                                      <p:to>
                                        <p:strVal val="visible"/>
                                      </p:to>
                                    </p:set>
                                    <p:animEffect transition="in" filter="wipe(left)">
                                      <p:cBhvr>
                                        <p:cTn id="575" dur="20"/>
                                        <p:tgtEl>
                                          <p:spTgt spid="20248"/>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20185"/>
                                        </p:tgtEl>
                                        <p:attrNameLst>
                                          <p:attrName>style.visibility</p:attrName>
                                        </p:attrNameLst>
                                      </p:cBhvr>
                                      <p:to>
                                        <p:strVal val="visible"/>
                                      </p:to>
                                    </p:set>
                                    <p:animEffect transition="in" filter="wipe(left)">
                                      <p:cBhvr>
                                        <p:cTn id="579" dur="20"/>
                                        <p:tgtEl>
                                          <p:spTgt spid="20185"/>
                                        </p:tgtEl>
                                      </p:cBhvr>
                                    </p:animEffect>
                                  </p:childTnLst>
                                </p:cTn>
                              </p:par>
                            </p:childTnLst>
                          </p:cTn>
                        </p:par>
                        <p:par>
                          <p:cTn id="580" fill="hold">
                            <p:stCondLst>
                              <p:cond delay="72000"/>
                            </p:stCondLst>
                            <p:childTnLst>
                              <p:par>
                                <p:cTn id="581" presetID="22" presetClass="entr" presetSubtype="8" fill="hold" nodeType="afterEffect">
                                  <p:stCondLst>
                                    <p:cond delay="0"/>
                                  </p:stCondLst>
                                  <p:childTnLst>
                                    <p:set>
                                      <p:cBhvr>
                                        <p:cTn id="582" dur="1" fill="hold">
                                          <p:stCondLst>
                                            <p:cond delay="0"/>
                                          </p:stCondLst>
                                        </p:cTn>
                                        <p:tgtEl>
                                          <p:spTgt spid="20186"/>
                                        </p:tgtEl>
                                        <p:attrNameLst>
                                          <p:attrName>style.visibility</p:attrName>
                                        </p:attrNameLst>
                                      </p:cBhvr>
                                      <p:to>
                                        <p:strVal val="visible"/>
                                      </p:to>
                                    </p:set>
                                    <p:animEffect transition="in" filter="wipe(left)">
                                      <p:cBhvr>
                                        <p:cTn id="583" dur="20"/>
                                        <p:tgtEl>
                                          <p:spTgt spid="2018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20187"/>
                                        </p:tgtEl>
                                        <p:attrNameLst>
                                          <p:attrName>style.visibility</p:attrName>
                                        </p:attrNameLst>
                                      </p:cBhvr>
                                      <p:to>
                                        <p:strVal val="visible"/>
                                      </p:to>
                                    </p:set>
                                    <p:animEffect transition="in" filter="wipe(left)">
                                      <p:cBhvr>
                                        <p:cTn id="587" dur="20"/>
                                        <p:tgtEl>
                                          <p:spTgt spid="20187"/>
                                        </p:tgtEl>
                                      </p:cBhvr>
                                    </p:animEffect>
                                  </p:childTnLst>
                                </p:cTn>
                              </p:par>
                            </p:childTnLst>
                          </p:cTn>
                        </p:par>
                        <p:par>
                          <p:cTn id="588" fill="hold">
                            <p:stCondLst>
                              <p:cond delay="73000"/>
                            </p:stCondLst>
                            <p:childTnLst>
                              <p:par>
                                <p:cTn id="589" presetID="22" presetClass="entr" presetSubtype="8" fill="hold" nodeType="afterEffect">
                                  <p:stCondLst>
                                    <p:cond delay="0"/>
                                  </p:stCondLst>
                                  <p:childTnLst>
                                    <p:set>
                                      <p:cBhvr>
                                        <p:cTn id="590" dur="1" fill="hold">
                                          <p:stCondLst>
                                            <p:cond delay="0"/>
                                          </p:stCondLst>
                                        </p:cTn>
                                        <p:tgtEl>
                                          <p:spTgt spid="20188"/>
                                        </p:tgtEl>
                                        <p:attrNameLst>
                                          <p:attrName>style.visibility</p:attrName>
                                        </p:attrNameLst>
                                      </p:cBhvr>
                                      <p:to>
                                        <p:strVal val="visible"/>
                                      </p:to>
                                    </p:set>
                                    <p:animEffect transition="in" filter="wipe(left)">
                                      <p:cBhvr>
                                        <p:cTn id="591" dur="20"/>
                                        <p:tgtEl>
                                          <p:spTgt spid="2018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20189"/>
                                        </p:tgtEl>
                                        <p:attrNameLst>
                                          <p:attrName>style.visibility</p:attrName>
                                        </p:attrNameLst>
                                      </p:cBhvr>
                                      <p:to>
                                        <p:strVal val="visible"/>
                                      </p:to>
                                    </p:set>
                                    <p:animEffect transition="in" filter="wipe(left)">
                                      <p:cBhvr>
                                        <p:cTn id="595" dur="20"/>
                                        <p:tgtEl>
                                          <p:spTgt spid="20189"/>
                                        </p:tgtEl>
                                      </p:cBhvr>
                                    </p:animEffect>
                                  </p:childTnLst>
                                </p:cTn>
                              </p:par>
                            </p:childTnLst>
                          </p:cTn>
                        </p:par>
                        <p:par>
                          <p:cTn id="596" fill="hold">
                            <p:stCondLst>
                              <p:cond delay="74000"/>
                            </p:stCondLst>
                            <p:childTnLst>
                              <p:par>
                                <p:cTn id="597" presetID="22" presetClass="entr" presetSubtype="8" fill="hold" nodeType="afterEffect">
                                  <p:stCondLst>
                                    <p:cond delay="0"/>
                                  </p:stCondLst>
                                  <p:childTnLst>
                                    <p:set>
                                      <p:cBhvr>
                                        <p:cTn id="598" dur="1" fill="hold">
                                          <p:stCondLst>
                                            <p:cond delay="0"/>
                                          </p:stCondLst>
                                        </p:cTn>
                                        <p:tgtEl>
                                          <p:spTgt spid="20190"/>
                                        </p:tgtEl>
                                        <p:attrNameLst>
                                          <p:attrName>style.visibility</p:attrName>
                                        </p:attrNameLst>
                                      </p:cBhvr>
                                      <p:to>
                                        <p:strVal val="visible"/>
                                      </p:to>
                                    </p:set>
                                    <p:animEffect transition="in" filter="wipe(left)">
                                      <p:cBhvr>
                                        <p:cTn id="599" dur="20"/>
                                        <p:tgtEl>
                                          <p:spTgt spid="2019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20191"/>
                                        </p:tgtEl>
                                        <p:attrNameLst>
                                          <p:attrName>style.visibility</p:attrName>
                                        </p:attrNameLst>
                                      </p:cBhvr>
                                      <p:to>
                                        <p:strVal val="visible"/>
                                      </p:to>
                                    </p:set>
                                    <p:animEffect transition="in" filter="wipe(left)">
                                      <p:cBhvr>
                                        <p:cTn id="603" dur="20"/>
                                        <p:tgtEl>
                                          <p:spTgt spid="20191"/>
                                        </p:tgtEl>
                                      </p:cBhvr>
                                    </p:animEffect>
                                  </p:childTnLst>
                                </p:cTn>
                              </p:par>
                            </p:childTnLst>
                          </p:cTn>
                        </p:par>
                        <p:par>
                          <p:cTn id="604" fill="hold">
                            <p:stCondLst>
                              <p:cond delay="75000"/>
                            </p:stCondLst>
                            <p:childTnLst>
                              <p:par>
                                <p:cTn id="605" presetID="22" presetClass="entr" presetSubtype="8" fill="hold" nodeType="afterEffect">
                                  <p:stCondLst>
                                    <p:cond delay="0"/>
                                  </p:stCondLst>
                                  <p:childTnLst>
                                    <p:set>
                                      <p:cBhvr>
                                        <p:cTn id="606" dur="1" fill="hold">
                                          <p:stCondLst>
                                            <p:cond delay="0"/>
                                          </p:stCondLst>
                                        </p:cTn>
                                        <p:tgtEl>
                                          <p:spTgt spid="20192"/>
                                        </p:tgtEl>
                                        <p:attrNameLst>
                                          <p:attrName>style.visibility</p:attrName>
                                        </p:attrNameLst>
                                      </p:cBhvr>
                                      <p:to>
                                        <p:strVal val="visible"/>
                                      </p:to>
                                    </p:set>
                                    <p:animEffect transition="in" filter="wipe(left)">
                                      <p:cBhvr>
                                        <p:cTn id="607" dur="20"/>
                                        <p:tgtEl>
                                          <p:spTgt spid="2019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20193"/>
                                        </p:tgtEl>
                                        <p:attrNameLst>
                                          <p:attrName>style.visibility</p:attrName>
                                        </p:attrNameLst>
                                      </p:cBhvr>
                                      <p:to>
                                        <p:strVal val="visible"/>
                                      </p:to>
                                    </p:set>
                                    <p:animEffect transition="in" filter="wipe(left)">
                                      <p:cBhvr>
                                        <p:cTn id="611" dur="20"/>
                                        <p:tgtEl>
                                          <p:spTgt spid="20193"/>
                                        </p:tgtEl>
                                      </p:cBhvr>
                                    </p:animEffect>
                                  </p:childTnLst>
                                </p:cTn>
                              </p:par>
                            </p:childTnLst>
                          </p:cTn>
                        </p:par>
                        <p:par>
                          <p:cTn id="612" fill="hold">
                            <p:stCondLst>
                              <p:cond delay="76000"/>
                            </p:stCondLst>
                            <p:childTnLst>
                              <p:par>
                                <p:cTn id="613" presetID="22" presetClass="entr" presetSubtype="8" fill="hold" nodeType="afterEffect">
                                  <p:stCondLst>
                                    <p:cond delay="0"/>
                                  </p:stCondLst>
                                  <p:childTnLst>
                                    <p:set>
                                      <p:cBhvr>
                                        <p:cTn id="614" dur="1" fill="hold">
                                          <p:stCondLst>
                                            <p:cond delay="0"/>
                                          </p:stCondLst>
                                        </p:cTn>
                                        <p:tgtEl>
                                          <p:spTgt spid="20194"/>
                                        </p:tgtEl>
                                        <p:attrNameLst>
                                          <p:attrName>style.visibility</p:attrName>
                                        </p:attrNameLst>
                                      </p:cBhvr>
                                      <p:to>
                                        <p:strVal val="visible"/>
                                      </p:to>
                                    </p:set>
                                    <p:animEffect transition="in" filter="wipe(left)">
                                      <p:cBhvr>
                                        <p:cTn id="615" dur="20"/>
                                        <p:tgtEl>
                                          <p:spTgt spid="2019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20195"/>
                                        </p:tgtEl>
                                        <p:attrNameLst>
                                          <p:attrName>style.visibility</p:attrName>
                                        </p:attrNameLst>
                                      </p:cBhvr>
                                      <p:to>
                                        <p:strVal val="visible"/>
                                      </p:to>
                                    </p:set>
                                    <p:animEffect transition="in" filter="wipe(left)">
                                      <p:cBhvr>
                                        <p:cTn id="619" dur="20"/>
                                        <p:tgtEl>
                                          <p:spTgt spid="20195"/>
                                        </p:tgtEl>
                                      </p:cBhvr>
                                    </p:animEffect>
                                  </p:childTnLst>
                                </p:cTn>
                              </p:par>
                            </p:childTnLst>
                          </p:cTn>
                        </p:par>
                        <p:par>
                          <p:cTn id="620" fill="hold">
                            <p:stCondLst>
                              <p:cond delay="77000"/>
                            </p:stCondLst>
                            <p:childTnLst>
                              <p:par>
                                <p:cTn id="621" presetID="22" presetClass="entr" presetSubtype="8" fill="hold" nodeType="afterEffect">
                                  <p:stCondLst>
                                    <p:cond delay="0"/>
                                  </p:stCondLst>
                                  <p:childTnLst>
                                    <p:set>
                                      <p:cBhvr>
                                        <p:cTn id="622" dur="1" fill="hold">
                                          <p:stCondLst>
                                            <p:cond delay="0"/>
                                          </p:stCondLst>
                                        </p:cTn>
                                        <p:tgtEl>
                                          <p:spTgt spid="20196"/>
                                        </p:tgtEl>
                                        <p:attrNameLst>
                                          <p:attrName>style.visibility</p:attrName>
                                        </p:attrNameLst>
                                      </p:cBhvr>
                                      <p:to>
                                        <p:strVal val="visible"/>
                                      </p:to>
                                    </p:set>
                                    <p:animEffect transition="in" filter="wipe(left)">
                                      <p:cBhvr>
                                        <p:cTn id="623" dur="20"/>
                                        <p:tgtEl>
                                          <p:spTgt spid="2019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20197"/>
                                        </p:tgtEl>
                                        <p:attrNameLst>
                                          <p:attrName>style.visibility</p:attrName>
                                        </p:attrNameLst>
                                      </p:cBhvr>
                                      <p:to>
                                        <p:strVal val="visible"/>
                                      </p:to>
                                    </p:set>
                                    <p:animEffect transition="in" filter="wipe(left)">
                                      <p:cBhvr>
                                        <p:cTn id="627" dur="20"/>
                                        <p:tgtEl>
                                          <p:spTgt spid="20197"/>
                                        </p:tgtEl>
                                      </p:cBhvr>
                                    </p:animEffect>
                                  </p:childTnLst>
                                </p:cTn>
                              </p:par>
                            </p:childTnLst>
                          </p:cTn>
                        </p:par>
                        <p:par>
                          <p:cTn id="628" fill="hold">
                            <p:stCondLst>
                              <p:cond delay="78000"/>
                            </p:stCondLst>
                            <p:childTnLst>
                              <p:par>
                                <p:cTn id="629" presetID="22" presetClass="entr" presetSubtype="8" fill="hold" nodeType="afterEffect">
                                  <p:stCondLst>
                                    <p:cond delay="0"/>
                                  </p:stCondLst>
                                  <p:childTnLst>
                                    <p:set>
                                      <p:cBhvr>
                                        <p:cTn id="630" dur="1" fill="hold">
                                          <p:stCondLst>
                                            <p:cond delay="0"/>
                                          </p:stCondLst>
                                        </p:cTn>
                                        <p:tgtEl>
                                          <p:spTgt spid="20198"/>
                                        </p:tgtEl>
                                        <p:attrNameLst>
                                          <p:attrName>style.visibility</p:attrName>
                                        </p:attrNameLst>
                                      </p:cBhvr>
                                      <p:to>
                                        <p:strVal val="visible"/>
                                      </p:to>
                                    </p:set>
                                    <p:animEffect transition="in" filter="wipe(left)">
                                      <p:cBhvr>
                                        <p:cTn id="631" dur="20"/>
                                        <p:tgtEl>
                                          <p:spTgt spid="2019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20199"/>
                                        </p:tgtEl>
                                        <p:attrNameLst>
                                          <p:attrName>style.visibility</p:attrName>
                                        </p:attrNameLst>
                                      </p:cBhvr>
                                      <p:to>
                                        <p:strVal val="visible"/>
                                      </p:to>
                                    </p:set>
                                    <p:animEffect transition="in" filter="wipe(left)">
                                      <p:cBhvr>
                                        <p:cTn id="635" dur="20"/>
                                        <p:tgtEl>
                                          <p:spTgt spid="20199"/>
                                        </p:tgtEl>
                                      </p:cBhvr>
                                    </p:animEffect>
                                  </p:childTnLst>
                                </p:cTn>
                              </p:par>
                            </p:childTnLst>
                          </p:cTn>
                        </p:par>
                        <p:par>
                          <p:cTn id="636" fill="hold">
                            <p:stCondLst>
                              <p:cond delay="79000"/>
                            </p:stCondLst>
                            <p:childTnLst>
                              <p:par>
                                <p:cTn id="637" presetID="22" presetClass="entr" presetSubtype="8" fill="hold" nodeType="afterEffect">
                                  <p:stCondLst>
                                    <p:cond delay="0"/>
                                  </p:stCondLst>
                                  <p:childTnLst>
                                    <p:set>
                                      <p:cBhvr>
                                        <p:cTn id="638" dur="1" fill="hold">
                                          <p:stCondLst>
                                            <p:cond delay="0"/>
                                          </p:stCondLst>
                                        </p:cTn>
                                        <p:tgtEl>
                                          <p:spTgt spid="20200"/>
                                        </p:tgtEl>
                                        <p:attrNameLst>
                                          <p:attrName>style.visibility</p:attrName>
                                        </p:attrNameLst>
                                      </p:cBhvr>
                                      <p:to>
                                        <p:strVal val="visible"/>
                                      </p:to>
                                    </p:set>
                                    <p:animEffect transition="in" filter="wipe(left)">
                                      <p:cBhvr>
                                        <p:cTn id="639" dur="20"/>
                                        <p:tgtEl>
                                          <p:spTgt spid="2020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20201"/>
                                        </p:tgtEl>
                                        <p:attrNameLst>
                                          <p:attrName>style.visibility</p:attrName>
                                        </p:attrNameLst>
                                      </p:cBhvr>
                                      <p:to>
                                        <p:strVal val="visible"/>
                                      </p:to>
                                    </p:set>
                                    <p:animEffect transition="in" filter="wipe(left)">
                                      <p:cBhvr>
                                        <p:cTn id="643" dur="20"/>
                                        <p:tgtEl>
                                          <p:spTgt spid="2020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20202"/>
                                        </p:tgtEl>
                                        <p:attrNameLst>
                                          <p:attrName>style.visibility</p:attrName>
                                        </p:attrNameLst>
                                      </p:cBhvr>
                                      <p:to>
                                        <p:strVal val="visible"/>
                                      </p:to>
                                    </p:set>
                                    <p:animEffect transition="in" filter="wipe(left)">
                                      <p:cBhvr>
                                        <p:cTn id="647" dur="20"/>
                                        <p:tgtEl>
                                          <p:spTgt spid="20202"/>
                                        </p:tgtEl>
                                      </p:cBhvr>
                                    </p:animEffect>
                                  </p:childTnLst>
                                </p:cTn>
                              </p:par>
                            </p:childTnLst>
                          </p:cTn>
                        </p:par>
                        <p:par>
                          <p:cTn id="648" fill="hold">
                            <p:stCondLst>
                              <p:cond delay="80500"/>
                            </p:stCondLst>
                            <p:childTnLst>
                              <p:par>
                                <p:cTn id="649" presetID="22" presetClass="entr" presetSubtype="8" fill="hold" nodeType="afterEffect">
                                  <p:stCondLst>
                                    <p:cond delay="0"/>
                                  </p:stCondLst>
                                  <p:childTnLst>
                                    <p:set>
                                      <p:cBhvr>
                                        <p:cTn id="650" dur="1" fill="hold">
                                          <p:stCondLst>
                                            <p:cond delay="0"/>
                                          </p:stCondLst>
                                        </p:cTn>
                                        <p:tgtEl>
                                          <p:spTgt spid="20140"/>
                                        </p:tgtEl>
                                        <p:attrNameLst>
                                          <p:attrName>style.visibility</p:attrName>
                                        </p:attrNameLst>
                                      </p:cBhvr>
                                      <p:to>
                                        <p:strVal val="visible"/>
                                      </p:to>
                                    </p:set>
                                    <p:animEffect transition="in" filter="wipe(left)">
                                      <p:cBhvr>
                                        <p:cTn id="651" dur="20"/>
                                        <p:tgtEl>
                                          <p:spTgt spid="20140"/>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20141"/>
                                        </p:tgtEl>
                                        <p:attrNameLst>
                                          <p:attrName>style.visibility</p:attrName>
                                        </p:attrNameLst>
                                      </p:cBhvr>
                                      <p:to>
                                        <p:strVal val="visible"/>
                                      </p:to>
                                    </p:set>
                                    <p:animEffect transition="in" filter="wipe(left)">
                                      <p:cBhvr>
                                        <p:cTn id="655" dur="20"/>
                                        <p:tgtEl>
                                          <p:spTgt spid="20141"/>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20142"/>
                                        </p:tgtEl>
                                        <p:attrNameLst>
                                          <p:attrName>style.visibility</p:attrName>
                                        </p:attrNameLst>
                                      </p:cBhvr>
                                      <p:to>
                                        <p:strVal val="visible"/>
                                      </p:to>
                                    </p:set>
                                    <p:animEffect transition="in" filter="wipe(left)">
                                      <p:cBhvr>
                                        <p:cTn id="659" dur="20"/>
                                        <p:tgtEl>
                                          <p:spTgt spid="20142"/>
                                        </p:tgtEl>
                                      </p:cBhvr>
                                    </p:animEffect>
                                  </p:childTnLst>
                                </p:cTn>
                              </p:par>
                            </p:childTnLst>
                          </p:cTn>
                        </p:par>
                        <p:par>
                          <p:cTn id="660" fill="hold">
                            <p:stCondLst>
                              <p:cond delay="82000"/>
                            </p:stCondLst>
                            <p:childTnLst>
                              <p:par>
                                <p:cTn id="661" presetID="22" presetClass="entr" presetSubtype="8" fill="hold" nodeType="afterEffect">
                                  <p:stCondLst>
                                    <p:cond delay="0"/>
                                  </p:stCondLst>
                                  <p:childTnLst>
                                    <p:set>
                                      <p:cBhvr>
                                        <p:cTn id="662" dur="1" fill="hold">
                                          <p:stCondLst>
                                            <p:cond delay="0"/>
                                          </p:stCondLst>
                                        </p:cTn>
                                        <p:tgtEl>
                                          <p:spTgt spid="20143"/>
                                        </p:tgtEl>
                                        <p:attrNameLst>
                                          <p:attrName>style.visibility</p:attrName>
                                        </p:attrNameLst>
                                      </p:cBhvr>
                                      <p:to>
                                        <p:strVal val="visible"/>
                                      </p:to>
                                    </p:set>
                                    <p:animEffect transition="in" filter="wipe(left)">
                                      <p:cBhvr>
                                        <p:cTn id="663" dur="20"/>
                                        <p:tgtEl>
                                          <p:spTgt spid="20143"/>
                                        </p:tgtEl>
                                      </p:cBhvr>
                                    </p:animEffect>
                                  </p:childTnLst>
                                </p:cTn>
                              </p:par>
                            </p:childTnLst>
                          </p:cTn>
                        </p:par>
                        <p:par>
                          <p:cTn id="664" fill="hold">
                            <p:stCondLst>
                              <p:cond delay="82500"/>
                            </p:stCondLst>
                            <p:childTnLst>
                              <p:par>
                                <p:cTn id="665" presetID="22" presetClass="entr" presetSubtype="8" fill="hold" nodeType="afterEffect">
                                  <p:stCondLst>
                                    <p:cond delay="0"/>
                                  </p:stCondLst>
                                  <p:childTnLst>
                                    <p:set>
                                      <p:cBhvr>
                                        <p:cTn id="666" dur="1" fill="hold">
                                          <p:stCondLst>
                                            <p:cond delay="0"/>
                                          </p:stCondLst>
                                        </p:cTn>
                                        <p:tgtEl>
                                          <p:spTgt spid="20144"/>
                                        </p:tgtEl>
                                        <p:attrNameLst>
                                          <p:attrName>style.visibility</p:attrName>
                                        </p:attrNameLst>
                                      </p:cBhvr>
                                      <p:to>
                                        <p:strVal val="visible"/>
                                      </p:to>
                                    </p:set>
                                    <p:animEffect transition="in" filter="wipe(left)">
                                      <p:cBhvr>
                                        <p:cTn id="667" dur="20"/>
                                        <p:tgtEl>
                                          <p:spTgt spid="2014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20145"/>
                                        </p:tgtEl>
                                        <p:attrNameLst>
                                          <p:attrName>style.visibility</p:attrName>
                                        </p:attrNameLst>
                                      </p:cBhvr>
                                      <p:to>
                                        <p:strVal val="visible"/>
                                      </p:to>
                                    </p:set>
                                    <p:animEffect transition="in" filter="wipe(left)">
                                      <p:cBhvr>
                                        <p:cTn id="671" dur="20"/>
                                        <p:tgtEl>
                                          <p:spTgt spid="20145"/>
                                        </p:tgtEl>
                                      </p:cBhvr>
                                    </p:animEffect>
                                  </p:childTnLst>
                                </p:cTn>
                              </p:par>
                            </p:childTnLst>
                          </p:cTn>
                        </p:par>
                        <p:par>
                          <p:cTn id="672" fill="hold">
                            <p:stCondLst>
                              <p:cond delay="83500"/>
                            </p:stCondLst>
                            <p:childTnLst>
                              <p:par>
                                <p:cTn id="673" presetID="22" presetClass="entr" presetSubtype="8" fill="hold" nodeType="afterEffect">
                                  <p:stCondLst>
                                    <p:cond delay="0"/>
                                  </p:stCondLst>
                                  <p:childTnLst>
                                    <p:set>
                                      <p:cBhvr>
                                        <p:cTn id="674" dur="1" fill="hold">
                                          <p:stCondLst>
                                            <p:cond delay="0"/>
                                          </p:stCondLst>
                                        </p:cTn>
                                        <p:tgtEl>
                                          <p:spTgt spid="20146"/>
                                        </p:tgtEl>
                                        <p:attrNameLst>
                                          <p:attrName>style.visibility</p:attrName>
                                        </p:attrNameLst>
                                      </p:cBhvr>
                                      <p:to>
                                        <p:strVal val="visible"/>
                                      </p:to>
                                    </p:set>
                                    <p:animEffect transition="in" filter="wipe(left)">
                                      <p:cBhvr>
                                        <p:cTn id="675" dur="20"/>
                                        <p:tgtEl>
                                          <p:spTgt spid="20146"/>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20147"/>
                                        </p:tgtEl>
                                        <p:attrNameLst>
                                          <p:attrName>style.visibility</p:attrName>
                                        </p:attrNameLst>
                                      </p:cBhvr>
                                      <p:to>
                                        <p:strVal val="visible"/>
                                      </p:to>
                                    </p:set>
                                    <p:animEffect transition="in" filter="wipe(left)">
                                      <p:cBhvr>
                                        <p:cTn id="679" dur="20"/>
                                        <p:tgtEl>
                                          <p:spTgt spid="20147"/>
                                        </p:tgtEl>
                                      </p:cBhvr>
                                    </p:animEffect>
                                  </p:childTnLst>
                                </p:cTn>
                              </p:par>
                            </p:childTnLst>
                          </p:cTn>
                        </p:par>
                        <p:par>
                          <p:cTn id="680" fill="hold">
                            <p:stCondLst>
                              <p:cond delay="84500"/>
                            </p:stCondLst>
                            <p:childTnLst>
                              <p:par>
                                <p:cTn id="681" presetID="22" presetClass="entr" presetSubtype="8" fill="hold" nodeType="afterEffect">
                                  <p:stCondLst>
                                    <p:cond delay="0"/>
                                  </p:stCondLst>
                                  <p:childTnLst>
                                    <p:set>
                                      <p:cBhvr>
                                        <p:cTn id="682" dur="1" fill="hold">
                                          <p:stCondLst>
                                            <p:cond delay="0"/>
                                          </p:stCondLst>
                                        </p:cTn>
                                        <p:tgtEl>
                                          <p:spTgt spid="20148"/>
                                        </p:tgtEl>
                                        <p:attrNameLst>
                                          <p:attrName>style.visibility</p:attrName>
                                        </p:attrNameLst>
                                      </p:cBhvr>
                                      <p:to>
                                        <p:strVal val="visible"/>
                                      </p:to>
                                    </p:set>
                                    <p:animEffect transition="in" filter="wipe(left)">
                                      <p:cBhvr>
                                        <p:cTn id="683" dur="20"/>
                                        <p:tgtEl>
                                          <p:spTgt spid="20148"/>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20149"/>
                                        </p:tgtEl>
                                        <p:attrNameLst>
                                          <p:attrName>style.visibility</p:attrName>
                                        </p:attrNameLst>
                                      </p:cBhvr>
                                      <p:to>
                                        <p:strVal val="visible"/>
                                      </p:to>
                                    </p:set>
                                    <p:animEffect transition="in" filter="wipe(left)">
                                      <p:cBhvr>
                                        <p:cTn id="687" dur="20"/>
                                        <p:tgtEl>
                                          <p:spTgt spid="20149"/>
                                        </p:tgtEl>
                                      </p:cBhvr>
                                    </p:animEffect>
                                  </p:childTnLst>
                                </p:cTn>
                              </p:par>
                            </p:childTnLst>
                          </p:cTn>
                        </p:par>
                        <p:par>
                          <p:cTn id="688" fill="hold">
                            <p:stCondLst>
                              <p:cond delay="85500"/>
                            </p:stCondLst>
                            <p:childTnLst>
                              <p:par>
                                <p:cTn id="689" presetID="22" presetClass="entr" presetSubtype="8" fill="hold" nodeType="afterEffect">
                                  <p:stCondLst>
                                    <p:cond delay="0"/>
                                  </p:stCondLst>
                                  <p:childTnLst>
                                    <p:set>
                                      <p:cBhvr>
                                        <p:cTn id="690" dur="1" fill="hold">
                                          <p:stCondLst>
                                            <p:cond delay="0"/>
                                          </p:stCondLst>
                                        </p:cTn>
                                        <p:tgtEl>
                                          <p:spTgt spid="20150"/>
                                        </p:tgtEl>
                                        <p:attrNameLst>
                                          <p:attrName>style.visibility</p:attrName>
                                        </p:attrNameLst>
                                      </p:cBhvr>
                                      <p:to>
                                        <p:strVal val="visible"/>
                                      </p:to>
                                    </p:set>
                                    <p:animEffect transition="in" filter="wipe(left)">
                                      <p:cBhvr>
                                        <p:cTn id="691" dur="20"/>
                                        <p:tgtEl>
                                          <p:spTgt spid="2015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20151"/>
                                        </p:tgtEl>
                                        <p:attrNameLst>
                                          <p:attrName>style.visibility</p:attrName>
                                        </p:attrNameLst>
                                      </p:cBhvr>
                                      <p:to>
                                        <p:strVal val="visible"/>
                                      </p:to>
                                    </p:set>
                                    <p:animEffect transition="in" filter="wipe(left)">
                                      <p:cBhvr>
                                        <p:cTn id="695" dur="20"/>
                                        <p:tgtEl>
                                          <p:spTgt spid="20151"/>
                                        </p:tgtEl>
                                      </p:cBhvr>
                                    </p:animEffect>
                                  </p:childTnLst>
                                </p:cTn>
                              </p:par>
                            </p:childTnLst>
                          </p:cTn>
                        </p:par>
                        <p:par>
                          <p:cTn id="696" fill="hold">
                            <p:stCondLst>
                              <p:cond delay="86500"/>
                            </p:stCondLst>
                            <p:childTnLst>
                              <p:par>
                                <p:cTn id="697" presetID="22" presetClass="entr" presetSubtype="8" fill="hold" nodeType="afterEffect">
                                  <p:stCondLst>
                                    <p:cond delay="0"/>
                                  </p:stCondLst>
                                  <p:childTnLst>
                                    <p:set>
                                      <p:cBhvr>
                                        <p:cTn id="698" dur="1" fill="hold">
                                          <p:stCondLst>
                                            <p:cond delay="0"/>
                                          </p:stCondLst>
                                        </p:cTn>
                                        <p:tgtEl>
                                          <p:spTgt spid="20152"/>
                                        </p:tgtEl>
                                        <p:attrNameLst>
                                          <p:attrName>style.visibility</p:attrName>
                                        </p:attrNameLst>
                                      </p:cBhvr>
                                      <p:to>
                                        <p:strVal val="visible"/>
                                      </p:to>
                                    </p:set>
                                    <p:animEffect transition="in" filter="wipe(left)">
                                      <p:cBhvr>
                                        <p:cTn id="699" dur="20"/>
                                        <p:tgtEl>
                                          <p:spTgt spid="20152"/>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20153"/>
                                        </p:tgtEl>
                                        <p:attrNameLst>
                                          <p:attrName>style.visibility</p:attrName>
                                        </p:attrNameLst>
                                      </p:cBhvr>
                                      <p:to>
                                        <p:strVal val="visible"/>
                                      </p:to>
                                    </p:set>
                                    <p:animEffect transition="in" filter="wipe(left)">
                                      <p:cBhvr>
                                        <p:cTn id="703" dur="20"/>
                                        <p:tgtEl>
                                          <p:spTgt spid="20153"/>
                                        </p:tgtEl>
                                      </p:cBhvr>
                                    </p:animEffect>
                                  </p:childTnLst>
                                </p:cTn>
                              </p:par>
                            </p:childTnLst>
                          </p:cTn>
                        </p:par>
                        <p:par>
                          <p:cTn id="704" fill="hold">
                            <p:stCondLst>
                              <p:cond delay="87500"/>
                            </p:stCondLst>
                            <p:childTnLst>
                              <p:par>
                                <p:cTn id="705" presetID="22" presetClass="entr" presetSubtype="8" fill="hold" nodeType="afterEffect">
                                  <p:stCondLst>
                                    <p:cond delay="0"/>
                                  </p:stCondLst>
                                  <p:childTnLst>
                                    <p:set>
                                      <p:cBhvr>
                                        <p:cTn id="706" dur="1" fill="hold">
                                          <p:stCondLst>
                                            <p:cond delay="0"/>
                                          </p:stCondLst>
                                        </p:cTn>
                                        <p:tgtEl>
                                          <p:spTgt spid="20154"/>
                                        </p:tgtEl>
                                        <p:attrNameLst>
                                          <p:attrName>style.visibility</p:attrName>
                                        </p:attrNameLst>
                                      </p:cBhvr>
                                      <p:to>
                                        <p:strVal val="visible"/>
                                      </p:to>
                                    </p:set>
                                    <p:animEffect transition="in" filter="wipe(left)">
                                      <p:cBhvr>
                                        <p:cTn id="707" dur="20"/>
                                        <p:tgtEl>
                                          <p:spTgt spid="20154"/>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20155"/>
                                        </p:tgtEl>
                                        <p:attrNameLst>
                                          <p:attrName>style.visibility</p:attrName>
                                        </p:attrNameLst>
                                      </p:cBhvr>
                                      <p:to>
                                        <p:strVal val="visible"/>
                                      </p:to>
                                    </p:set>
                                    <p:animEffect transition="in" filter="wipe(left)">
                                      <p:cBhvr>
                                        <p:cTn id="711" dur="20"/>
                                        <p:tgtEl>
                                          <p:spTgt spid="2015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20156"/>
                                        </p:tgtEl>
                                        <p:attrNameLst>
                                          <p:attrName>style.visibility</p:attrName>
                                        </p:attrNameLst>
                                      </p:cBhvr>
                                      <p:to>
                                        <p:strVal val="visible"/>
                                      </p:to>
                                    </p:set>
                                    <p:animEffect transition="in" filter="wipe(left)">
                                      <p:cBhvr>
                                        <p:cTn id="715" dur="20"/>
                                        <p:tgtEl>
                                          <p:spTgt spid="20156"/>
                                        </p:tgtEl>
                                      </p:cBhvr>
                                    </p:animEffect>
                                  </p:childTnLst>
                                </p:cTn>
                              </p:par>
                            </p:childTnLst>
                          </p:cTn>
                        </p:par>
                        <p:par>
                          <p:cTn id="716" fill="hold">
                            <p:stCondLst>
                              <p:cond delay="89000"/>
                            </p:stCondLst>
                            <p:childTnLst>
                              <p:par>
                                <p:cTn id="717" presetID="22" presetClass="entr" presetSubtype="8" fill="hold" nodeType="afterEffect">
                                  <p:stCondLst>
                                    <p:cond delay="0"/>
                                  </p:stCondLst>
                                  <p:childTnLst>
                                    <p:set>
                                      <p:cBhvr>
                                        <p:cTn id="718" dur="1" fill="hold">
                                          <p:stCondLst>
                                            <p:cond delay="0"/>
                                          </p:stCondLst>
                                        </p:cTn>
                                        <p:tgtEl>
                                          <p:spTgt spid="20157"/>
                                        </p:tgtEl>
                                        <p:attrNameLst>
                                          <p:attrName>style.visibility</p:attrName>
                                        </p:attrNameLst>
                                      </p:cBhvr>
                                      <p:to>
                                        <p:strVal val="visible"/>
                                      </p:to>
                                    </p:set>
                                    <p:animEffect transition="in" filter="wipe(left)">
                                      <p:cBhvr>
                                        <p:cTn id="719" dur="20"/>
                                        <p:tgtEl>
                                          <p:spTgt spid="20157"/>
                                        </p:tgtEl>
                                      </p:cBhvr>
                                    </p:animEffect>
                                  </p:childTnLst>
                                </p:cTn>
                              </p:par>
                            </p:childTnLst>
                          </p:cTn>
                        </p:par>
                        <p:par>
                          <p:cTn id="720" fill="hold">
                            <p:stCondLst>
                              <p:cond delay="89500"/>
                            </p:stCondLst>
                            <p:childTnLst>
                              <p:par>
                                <p:cTn id="721" presetID="22" presetClass="entr" presetSubtype="8" fill="hold" nodeType="afterEffect">
                                  <p:stCondLst>
                                    <p:cond delay="0"/>
                                  </p:stCondLst>
                                  <p:childTnLst>
                                    <p:set>
                                      <p:cBhvr>
                                        <p:cTn id="722" dur="1" fill="hold">
                                          <p:stCondLst>
                                            <p:cond delay="0"/>
                                          </p:stCondLst>
                                        </p:cTn>
                                        <p:tgtEl>
                                          <p:spTgt spid="20158"/>
                                        </p:tgtEl>
                                        <p:attrNameLst>
                                          <p:attrName>style.visibility</p:attrName>
                                        </p:attrNameLst>
                                      </p:cBhvr>
                                      <p:to>
                                        <p:strVal val="visible"/>
                                      </p:to>
                                    </p:set>
                                    <p:animEffect transition="in" filter="wipe(left)">
                                      <p:cBhvr>
                                        <p:cTn id="723" dur="20"/>
                                        <p:tgtEl>
                                          <p:spTgt spid="20158"/>
                                        </p:tgtEl>
                                      </p:cBhvr>
                                    </p:animEffect>
                                  </p:childTnLst>
                                </p:cTn>
                              </p:par>
                            </p:childTnLst>
                          </p:cTn>
                        </p:par>
                        <p:par>
                          <p:cTn id="724" fill="hold">
                            <p:stCondLst>
                              <p:cond delay="90000"/>
                            </p:stCondLst>
                            <p:childTnLst>
                              <p:par>
                                <p:cTn id="725" presetID="22" presetClass="entr" presetSubtype="8" fill="hold" nodeType="afterEffect">
                                  <p:stCondLst>
                                    <p:cond delay="0"/>
                                  </p:stCondLst>
                                  <p:childTnLst>
                                    <p:set>
                                      <p:cBhvr>
                                        <p:cTn id="726" dur="1" fill="hold">
                                          <p:stCondLst>
                                            <p:cond delay="0"/>
                                          </p:stCondLst>
                                        </p:cTn>
                                        <p:tgtEl>
                                          <p:spTgt spid="20159"/>
                                        </p:tgtEl>
                                        <p:attrNameLst>
                                          <p:attrName>style.visibility</p:attrName>
                                        </p:attrNameLst>
                                      </p:cBhvr>
                                      <p:to>
                                        <p:strVal val="visible"/>
                                      </p:to>
                                    </p:set>
                                    <p:animEffect transition="in" filter="wipe(left)">
                                      <p:cBhvr>
                                        <p:cTn id="727" dur="20"/>
                                        <p:tgtEl>
                                          <p:spTgt spid="2015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20160"/>
                                        </p:tgtEl>
                                        <p:attrNameLst>
                                          <p:attrName>style.visibility</p:attrName>
                                        </p:attrNameLst>
                                      </p:cBhvr>
                                      <p:to>
                                        <p:strVal val="visible"/>
                                      </p:to>
                                    </p:set>
                                    <p:animEffect transition="in" filter="wipe(left)">
                                      <p:cBhvr>
                                        <p:cTn id="731" dur="20"/>
                                        <p:tgtEl>
                                          <p:spTgt spid="20160"/>
                                        </p:tgtEl>
                                      </p:cBhvr>
                                    </p:animEffect>
                                  </p:childTnLst>
                                </p:cTn>
                              </p:par>
                            </p:childTnLst>
                          </p:cTn>
                        </p:par>
                        <p:par>
                          <p:cTn id="732" fill="hold">
                            <p:stCondLst>
                              <p:cond delay="91000"/>
                            </p:stCondLst>
                            <p:childTnLst>
                              <p:par>
                                <p:cTn id="733" presetID="22" presetClass="entr" presetSubtype="8" fill="hold" nodeType="afterEffect">
                                  <p:stCondLst>
                                    <p:cond delay="0"/>
                                  </p:stCondLst>
                                  <p:childTnLst>
                                    <p:set>
                                      <p:cBhvr>
                                        <p:cTn id="734" dur="1" fill="hold">
                                          <p:stCondLst>
                                            <p:cond delay="0"/>
                                          </p:stCondLst>
                                        </p:cTn>
                                        <p:tgtEl>
                                          <p:spTgt spid="20161"/>
                                        </p:tgtEl>
                                        <p:attrNameLst>
                                          <p:attrName>style.visibility</p:attrName>
                                        </p:attrNameLst>
                                      </p:cBhvr>
                                      <p:to>
                                        <p:strVal val="visible"/>
                                      </p:to>
                                    </p:set>
                                    <p:animEffect transition="in" filter="wipe(left)">
                                      <p:cBhvr>
                                        <p:cTn id="735" dur="20"/>
                                        <p:tgtEl>
                                          <p:spTgt spid="20161"/>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20162"/>
                                        </p:tgtEl>
                                        <p:attrNameLst>
                                          <p:attrName>style.visibility</p:attrName>
                                        </p:attrNameLst>
                                      </p:cBhvr>
                                      <p:to>
                                        <p:strVal val="visible"/>
                                      </p:to>
                                    </p:set>
                                    <p:animEffect transition="in" filter="wipe(left)">
                                      <p:cBhvr>
                                        <p:cTn id="739" dur="20"/>
                                        <p:tgtEl>
                                          <p:spTgt spid="20162"/>
                                        </p:tgtEl>
                                      </p:cBhvr>
                                    </p:animEffect>
                                  </p:childTnLst>
                                </p:cTn>
                              </p:par>
                            </p:childTnLst>
                          </p:cTn>
                        </p:par>
                        <p:par>
                          <p:cTn id="740" fill="hold">
                            <p:stCondLst>
                              <p:cond delay="92000"/>
                            </p:stCondLst>
                            <p:childTnLst>
                              <p:par>
                                <p:cTn id="741" presetID="22" presetClass="entr" presetSubtype="8" fill="hold" nodeType="afterEffect">
                                  <p:stCondLst>
                                    <p:cond delay="0"/>
                                  </p:stCondLst>
                                  <p:childTnLst>
                                    <p:set>
                                      <p:cBhvr>
                                        <p:cTn id="742" dur="1" fill="hold">
                                          <p:stCondLst>
                                            <p:cond delay="0"/>
                                          </p:stCondLst>
                                        </p:cTn>
                                        <p:tgtEl>
                                          <p:spTgt spid="20163"/>
                                        </p:tgtEl>
                                        <p:attrNameLst>
                                          <p:attrName>style.visibility</p:attrName>
                                        </p:attrNameLst>
                                      </p:cBhvr>
                                      <p:to>
                                        <p:strVal val="visible"/>
                                      </p:to>
                                    </p:set>
                                    <p:animEffect transition="in" filter="wipe(left)">
                                      <p:cBhvr>
                                        <p:cTn id="743" dur="20"/>
                                        <p:tgtEl>
                                          <p:spTgt spid="20163"/>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20164"/>
                                        </p:tgtEl>
                                        <p:attrNameLst>
                                          <p:attrName>style.visibility</p:attrName>
                                        </p:attrNameLst>
                                      </p:cBhvr>
                                      <p:to>
                                        <p:strVal val="visible"/>
                                      </p:to>
                                    </p:set>
                                    <p:animEffect transition="in" filter="wipe(left)">
                                      <p:cBhvr>
                                        <p:cTn id="747" dur="20"/>
                                        <p:tgtEl>
                                          <p:spTgt spid="20164"/>
                                        </p:tgtEl>
                                      </p:cBhvr>
                                    </p:animEffect>
                                  </p:childTnLst>
                                </p:cTn>
                              </p:par>
                            </p:childTnLst>
                          </p:cTn>
                        </p:par>
                        <p:par>
                          <p:cTn id="748" fill="hold">
                            <p:stCondLst>
                              <p:cond delay="93000"/>
                            </p:stCondLst>
                            <p:childTnLst>
                              <p:par>
                                <p:cTn id="749" presetID="22" presetClass="entr" presetSubtype="8" fill="hold" nodeType="afterEffect">
                                  <p:stCondLst>
                                    <p:cond delay="0"/>
                                  </p:stCondLst>
                                  <p:childTnLst>
                                    <p:set>
                                      <p:cBhvr>
                                        <p:cTn id="750" dur="1" fill="hold">
                                          <p:stCondLst>
                                            <p:cond delay="0"/>
                                          </p:stCondLst>
                                        </p:cTn>
                                        <p:tgtEl>
                                          <p:spTgt spid="20165"/>
                                        </p:tgtEl>
                                        <p:attrNameLst>
                                          <p:attrName>style.visibility</p:attrName>
                                        </p:attrNameLst>
                                      </p:cBhvr>
                                      <p:to>
                                        <p:strVal val="visible"/>
                                      </p:to>
                                    </p:set>
                                    <p:animEffect transition="in" filter="wipe(left)">
                                      <p:cBhvr>
                                        <p:cTn id="751" dur="20"/>
                                        <p:tgtEl>
                                          <p:spTgt spid="20165"/>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20166"/>
                                        </p:tgtEl>
                                        <p:attrNameLst>
                                          <p:attrName>style.visibility</p:attrName>
                                        </p:attrNameLst>
                                      </p:cBhvr>
                                      <p:to>
                                        <p:strVal val="visible"/>
                                      </p:to>
                                    </p:set>
                                    <p:animEffect transition="in" filter="wipe(left)">
                                      <p:cBhvr>
                                        <p:cTn id="755" dur="20"/>
                                        <p:tgtEl>
                                          <p:spTgt spid="20166"/>
                                        </p:tgtEl>
                                      </p:cBhvr>
                                    </p:animEffect>
                                  </p:childTnLst>
                                </p:cTn>
                              </p:par>
                            </p:childTnLst>
                          </p:cTn>
                        </p:par>
                        <p:par>
                          <p:cTn id="756" fill="hold">
                            <p:stCondLst>
                              <p:cond delay="94000"/>
                            </p:stCondLst>
                            <p:childTnLst>
                              <p:par>
                                <p:cTn id="757" presetID="22" presetClass="entr" presetSubtype="8" fill="hold" nodeType="afterEffect">
                                  <p:stCondLst>
                                    <p:cond delay="0"/>
                                  </p:stCondLst>
                                  <p:childTnLst>
                                    <p:set>
                                      <p:cBhvr>
                                        <p:cTn id="758" dur="1" fill="hold">
                                          <p:stCondLst>
                                            <p:cond delay="0"/>
                                          </p:stCondLst>
                                        </p:cTn>
                                        <p:tgtEl>
                                          <p:spTgt spid="20167"/>
                                        </p:tgtEl>
                                        <p:attrNameLst>
                                          <p:attrName>style.visibility</p:attrName>
                                        </p:attrNameLst>
                                      </p:cBhvr>
                                      <p:to>
                                        <p:strVal val="visible"/>
                                      </p:to>
                                    </p:set>
                                    <p:animEffect transition="in" filter="wipe(left)">
                                      <p:cBhvr>
                                        <p:cTn id="759" dur="20"/>
                                        <p:tgtEl>
                                          <p:spTgt spid="20167"/>
                                        </p:tgtEl>
                                      </p:cBhvr>
                                    </p:animEffect>
                                  </p:childTnLst>
                                </p:cTn>
                              </p:par>
                            </p:childTnLst>
                          </p:cTn>
                        </p:par>
                        <p:par>
                          <p:cTn id="760" fill="hold">
                            <p:stCondLst>
                              <p:cond delay="94500"/>
                            </p:stCondLst>
                            <p:childTnLst>
                              <p:par>
                                <p:cTn id="761" presetID="22" presetClass="entr" presetSubtype="8" fill="hold" nodeType="afterEffect">
                                  <p:stCondLst>
                                    <p:cond delay="0"/>
                                  </p:stCondLst>
                                  <p:childTnLst>
                                    <p:set>
                                      <p:cBhvr>
                                        <p:cTn id="762" dur="1" fill="hold">
                                          <p:stCondLst>
                                            <p:cond delay="0"/>
                                          </p:stCondLst>
                                        </p:cTn>
                                        <p:tgtEl>
                                          <p:spTgt spid="20168"/>
                                        </p:tgtEl>
                                        <p:attrNameLst>
                                          <p:attrName>style.visibility</p:attrName>
                                        </p:attrNameLst>
                                      </p:cBhvr>
                                      <p:to>
                                        <p:strVal val="visible"/>
                                      </p:to>
                                    </p:set>
                                    <p:animEffect transition="in" filter="wipe(left)">
                                      <p:cBhvr>
                                        <p:cTn id="763" dur="20"/>
                                        <p:tgtEl>
                                          <p:spTgt spid="20168"/>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20169"/>
                                        </p:tgtEl>
                                        <p:attrNameLst>
                                          <p:attrName>style.visibility</p:attrName>
                                        </p:attrNameLst>
                                      </p:cBhvr>
                                      <p:to>
                                        <p:strVal val="visible"/>
                                      </p:to>
                                    </p:set>
                                    <p:animEffect transition="in" filter="wipe(left)">
                                      <p:cBhvr>
                                        <p:cTn id="767" dur="20"/>
                                        <p:tgtEl>
                                          <p:spTgt spid="20169"/>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20106"/>
                                        </p:tgtEl>
                                        <p:attrNameLst>
                                          <p:attrName>style.visibility</p:attrName>
                                        </p:attrNameLst>
                                      </p:cBhvr>
                                      <p:to>
                                        <p:strVal val="visible"/>
                                      </p:to>
                                    </p:set>
                                    <p:animEffect transition="in" filter="wipe(left)">
                                      <p:cBhvr>
                                        <p:cTn id="771" dur="20"/>
                                        <p:tgtEl>
                                          <p:spTgt spid="20106"/>
                                        </p:tgtEl>
                                      </p:cBhvr>
                                    </p:animEffect>
                                  </p:childTnLst>
                                </p:cTn>
                              </p:par>
                            </p:childTnLst>
                          </p:cTn>
                        </p:par>
                        <p:par>
                          <p:cTn id="772" fill="hold">
                            <p:stCondLst>
                              <p:cond delay="96000"/>
                            </p:stCondLst>
                            <p:childTnLst>
                              <p:par>
                                <p:cTn id="773" presetID="22" presetClass="entr" presetSubtype="8" fill="hold" nodeType="afterEffect">
                                  <p:stCondLst>
                                    <p:cond delay="0"/>
                                  </p:stCondLst>
                                  <p:childTnLst>
                                    <p:set>
                                      <p:cBhvr>
                                        <p:cTn id="774" dur="1" fill="hold">
                                          <p:stCondLst>
                                            <p:cond delay="0"/>
                                          </p:stCondLst>
                                        </p:cTn>
                                        <p:tgtEl>
                                          <p:spTgt spid="20107"/>
                                        </p:tgtEl>
                                        <p:attrNameLst>
                                          <p:attrName>style.visibility</p:attrName>
                                        </p:attrNameLst>
                                      </p:cBhvr>
                                      <p:to>
                                        <p:strVal val="visible"/>
                                      </p:to>
                                    </p:set>
                                    <p:animEffect transition="in" filter="wipe(left)">
                                      <p:cBhvr>
                                        <p:cTn id="775" dur="20"/>
                                        <p:tgtEl>
                                          <p:spTgt spid="20107"/>
                                        </p:tgtEl>
                                      </p:cBhvr>
                                    </p:animEffect>
                                  </p:childTnLst>
                                </p:cTn>
                              </p:par>
                            </p:childTnLst>
                          </p:cTn>
                        </p:par>
                        <p:par>
                          <p:cTn id="776" fill="hold">
                            <p:stCondLst>
                              <p:cond delay="96500"/>
                            </p:stCondLst>
                            <p:childTnLst>
                              <p:par>
                                <p:cTn id="777" presetID="22" presetClass="entr" presetSubtype="8" fill="hold" nodeType="afterEffect">
                                  <p:stCondLst>
                                    <p:cond delay="0"/>
                                  </p:stCondLst>
                                  <p:childTnLst>
                                    <p:set>
                                      <p:cBhvr>
                                        <p:cTn id="778" dur="1" fill="hold">
                                          <p:stCondLst>
                                            <p:cond delay="0"/>
                                          </p:stCondLst>
                                        </p:cTn>
                                        <p:tgtEl>
                                          <p:spTgt spid="20108"/>
                                        </p:tgtEl>
                                        <p:attrNameLst>
                                          <p:attrName>style.visibility</p:attrName>
                                        </p:attrNameLst>
                                      </p:cBhvr>
                                      <p:to>
                                        <p:strVal val="visible"/>
                                      </p:to>
                                    </p:set>
                                    <p:animEffect transition="in" filter="wipe(left)">
                                      <p:cBhvr>
                                        <p:cTn id="779" dur="20"/>
                                        <p:tgtEl>
                                          <p:spTgt spid="20108"/>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20109"/>
                                        </p:tgtEl>
                                        <p:attrNameLst>
                                          <p:attrName>style.visibility</p:attrName>
                                        </p:attrNameLst>
                                      </p:cBhvr>
                                      <p:to>
                                        <p:strVal val="visible"/>
                                      </p:to>
                                    </p:set>
                                    <p:animEffect transition="in" filter="wipe(left)">
                                      <p:cBhvr>
                                        <p:cTn id="783" dur="20"/>
                                        <p:tgtEl>
                                          <p:spTgt spid="20109"/>
                                        </p:tgtEl>
                                      </p:cBhvr>
                                    </p:animEffect>
                                  </p:childTnLst>
                                </p:cTn>
                              </p:par>
                            </p:childTnLst>
                          </p:cTn>
                        </p:par>
                        <p:par>
                          <p:cTn id="784" fill="hold">
                            <p:stCondLst>
                              <p:cond delay="97500"/>
                            </p:stCondLst>
                            <p:childTnLst>
                              <p:par>
                                <p:cTn id="785" presetID="22" presetClass="entr" presetSubtype="8" fill="hold" nodeType="afterEffect">
                                  <p:stCondLst>
                                    <p:cond delay="0"/>
                                  </p:stCondLst>
                                  <p:childTnLst>
                                    <p:set>
                                      <p:cBhvr>
                                        <p:cTn id="786" dur="1" fill="hold">
                                          <p:stCondLst>
                                            <p:cond delay="0"/>
                                          </p:stCondLst>
                                        </p:cTn>
                                        <p:tgtEl>
                                          <p:spTgt spid="20110"/>
                                        </p:tgtEl>
                                        <p:attrNameLst>
                                          <p:attrName>style.visibility</p:attrName>
                                        </p:attrNameLst>
                                      </p:cBhvr>
                                      <p:to>
                                        <p:strVal val="visible"/>
                                      </p:to>
                                    </p:set>
                                    <p:animEffect transition="in" filter="wipe(left)">
                                      <p:cBhvr>
                                        <p:cTn id="787" dur="20"/>
                                        <p:tgtEl>
                                          <p:spTgt spid="20110"/>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20111"/>
                                        </p:tgtEl>
                                        <p:attrNameLst>
                                          <p:attrName>style.visibility</p:attrName>
                                        </p:attrNameLst>
                                      </p:cBhvr>
                                      <p:to>
                                        <p:strVal val="visible"/>
                                      </p:to>
                                    </p:set>
                                    <p:animEffect transition="in" filter="wipe(left)">
                                      <p:cBhvr>
                                        <p:cTn id="791" dur="20"/>
                                        <p:tgtEl>
                                          <p:spTgt spid="20111"/>
                                        </p:tgtEl>
                                      </p:cBhvr>
                                    </p:animEffect>
                                  </p:childTnLst>
                                </p:cTn>
                              </p:par>
                            </p:childTnLst>
                          </p:cTn>
                        </p:par>
                        <p:par>
                          <p:cTn id="792" fill="hold">
                            <p:stCondLst>
                              <p:cond delay="98500"/>
                            </p:stCondLst>
                            <p:childTnLst>
                              <p:par>
                                <p:cTn id="793" presetID="22" presetClass="entr" presetSubtype="8" fill="hold" nodeType="afterEffect">
                                  <p:stCondLst>
                                    <p:cond delay="0"/>
                                  </p:stCondLst>
                                  <p:childTnLst>
                                    <p:set>
                                      <p:cBhvr>
                                        <p:cTn id="794" dur="1" fill="hold">
                                          <p:stCondLst>
                                            <p:cond delay="0"/>
                                          </p:stCondLst>
                                        </p:cTn>
                                        <p:tgtEl>
                                          <p:spTgt spid="20112"/>
                                        </p:tgtEl>
                                        <p:attrNameLst>
                                          <p:attrName>style.visibility</p:attrName>
                                        </p:attrNameLst>
                                      </p:cBhvr>
                                      <p:to>
                                        <p:strVal val="visible"/>
                                      </p:to>
                                    </p:set>
                                    <p:animEffect transition="in" filter="wipe(left)">
                                      <p:cBhvr>
                                        <p:cTn id="795" dur="20"/>
                                        <p:tgtEl>
                                          <p:spTgt spid="20112"/>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20113"/>
                                        </p:tgtEl>
                                        <p:attrNameLst>
                                          <p:attrName>style.visibility</p:attrName>
                                        </p:attrNameLst>
                                      </p:cBhvr>
                                      <p:to>
                                        <p:strVal val="visible"/>
                                      </p:to>
                                    </p:set>
                                    <p:animEffect transition="in" filter="wipe(left)">
                                      <p:cBhvr>
                                        <p:cTn id="799" dur="20"/>
                                        <p:tgtEl>
                                          <p:spTgt spid="20113"/>
                                        </p:tgtEl>
                                      </p:cBhvr>
                                    </p:animEffect>
                                  </p:childTnLst>
                                </p:cTn>
                              </p:par>
                            </p:childTnLst>
                          </p:cTn>
                        </p:par>
                        <p:par>
                          <p:cTn id="800" fill="hold">
                            <p:stCondLst>
                              <p:cond delay="99500"/>
                            </p:stCondLst>
                            <p:childTnLst>
                              <p:par>
                                <p:cTn id="801" presetID="22" presetClass="entr" presetSubtype="8" fill="hold" nodeType="afterEffect">
                                  <p:stCondLst>
                                    <p:cond delay="0"/>
                                  </p:stCondLst>
                                  <p:childTnLst>
                                    <p:set>
                                      <p:cBhvr>
                                        <p:cTn id="802" dur="1" fill="hold">
                                          <p:stCondLst>
                                            <p:cond delay="0"/>
                                          </p:stCondLst>
                                        </p:cTn>
                                        <p:tgtEl>
                                          <p:spTgt spid="20114"/>
                                        </p:tgtEl>
                                        <p:attrNameLst>
                                          <p:attrName>style.visibility</p:attrName>
                                        </p:attrNameLst>
                                      </p:cBhvr>
                                      <p:to>
                                        <p:strVal val="visible"/>
                                      </p:to>
                                    </p:set>
                                    <p:animEffect transition="in" filter="wipe(left)">
                                      <p:cBhvr>
                                        <p:cTn id="803" dur="20"/>
                                        <p:tgtEl>
                                          <p:spTgt spid="20114"/>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20115"/>
                                        </p:tgtEl>
                                        <p:attrNameLst>
                                          <p:attrName>style.visibility</p:attrName>
                                        </p:attrNameLst>
                                      </p:cBhvr>
                                      <p:to>
                                        <p:strVal val="visible"/>
                                      </p:to>
                                    </p:set>
                                    <p:animEffect transition="in" filter="wipe(left)">
                                      <p:cBhvr>
                                        <p:cTn id="807" dur="20"/>
                                        <p:tgtEl>
                                          <p:spTgt spid="20115"/>
                                        </p:tgtEl>
                                      </p:cBhvr>
                                    </p:animEffect>
                                  </p:childTnLst>
                                </p:cTn>
                              </p:par>
                            </p:childTnLst>
                          </p:cTn>
                        </p:par>
                        <p:par>
                          <p:cTn id="808" fill="hold">
                            <p:stCondLst>
                              <p:cond delay="100500"/>
                            </p:stCondLst>
                            <p:childTnLst>
                              <p:par>
                                <p:cTn id="809" presetID="22" presetClass="entr" presetSubtype="8" fill="hold" nodeType="afterEffect">
                                  <p:stCondLst>
                                    <p:cond delay="0"/>
                                  </p:stCondLst>
                                  <p:childTnLst>
                                    <p:set>
                                      <p:cBhvr>
                                        <p:cTn id="810" dur="1" fill="hold">
                                          <p:stCondLst>
                                            <p:cond delay="0"/>
                                          </p:stCondLst>
                                        </p:cTn>
                                        <p:tgtEl>
                                          <p:spTgt spid="20116"/>
                                        </p:tgtEl>
                                        <p:attrNameLst>
                                          <p:attrName>style.visibility</p:attrName>
                                        </p:attrNameLst>
                                      </p:cBhvr>
                                      <p:to>
                                        <p:strVal val="visible"/>
                                      </p:to>
                                    </p:set>
                                    <p:animEffect transition="in" filter="wipe(left)">
                                      <p:cBhvr>
                                        <p:cTn id="811" dur="20"/>
                                        <p:tgtEl>
                                          <p:spTgt spid="20116"/>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20117"/>
                                        </p:tgtEl>
                                        <p:attrNameLst>
                                          <p:attrName>style.visibility</p:attrName>
                                        </p:attrNameLst>
                                      </p:cBhvr>
                                      <p:to>
                                        <p:strVal val="visible"/>
                                      </p:to>
                                    </p:set>
                                    <p:animEffect transition="in" filter="wipe(left)">
                                      <p:cBhvr>
                                        <p:cTn id="815" dur="20"/>
                                        <p:tgtEl>
                                          <p:spTgt spid="20117"/>
                                        </p:tgtEl>
                                      </p:cBhvr>
                                    </p:animEffect>
                                  </p:childTnLst>
                                </p:cTn>
                              </p:par>
                            </p:childTnLst>
                          </p:cTn>
                        </p:par>
                        <p:par>
                          <p:cTn id="816" fill="hold">
                            <p:stCondLst>
                              <p:cond delay="101500"/>
                            </p:stCondLst>
                            <p:childTnLst>
                              <p:par>
                                <p:cTn id="817" presetID="22" presetClass="entr" presetSubtype="8" fill="hold" nodeType="afterEffect">
                                  <p:stCondLst>
                                    <p:cond delay="0"/>
                                  </p:stCondLst>
                                  <p:childTnLst>
                                    <p:set>
                                      <p:cBhvr>
                                        <p:cTn id="818" dur="1" fill="hold">
                                          <p:stCondLst>
                                            <p:cond delay="0"/>
                                          </p:stCondLst>
                                        </p:cTn>
                                        <p:tgtEl>
                                          <p:spTgt spid="20118"/>
                                        </p:tgtEl>
                                        <p:attrNameLst>
                                          <p:attrName>style.visibility</p:attrName>
                                        </p:attrNameLst>
                                      </p:cBhvr>
                                      <p:to>
                                        <p:strVal val="visible"/>
                                      </p:to>
                                    </p:set>
                                    <p:animEffect transition="in" filter="wipe(left)">
                                      <p:cBhvr>
                                        <p:cTn id="819" dur="20"/>
                                        <p:tgtEl>
                                          <p:spTgt spid="20118"/>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20119"/>
                                        </p:tgtEl>
                                        <p:attrNameLst>
                                          <p:attrName>style.visibility</p:attrName>
                                        </p:attrNameLst>
                                      </p:cBhvr>
                                      <p:to>
                                        <p:strVal val="visible"/>
                                      </p:to>
                                    </p:set>
                                    <p:animEffect transition="in" filter="wipe(left)">
                                      <p:cBhvr>
                                        <p:cTn id="823" dur="20"/>
                                        <p:tgtEl>
                                          <p:spTgt spid="20119"/>
                                        </p:tgtEl>
                                      </p:cBhvr>
                                    </p:animEffect>
                                  </p:childTnLst>
                                </p:cTn>
                              </p:par>
                            </p:childTnLst>
                          </p:cTn>
                        </p:par>
                        <p:par>
                          <p:cTn id="824" fill="hold">
                            <p:stCondLst>
                              <p:cond delay="102500"/>
                            </p:stCondLst>
                            <p:childTnLst>
                              <p:par>
                                <p:cTn id="825" presetID="22" presetClass="entr" presetSubtype="8" fill="hold" nodeType="afterEffect">
                                  <p:stCondLst>
                                    <p:cond delay="0"/>
                                  </p:stCondLst>
                                  <p:childTnLst>
                                    <p:set>
                                      <p:cBhvr>
                                        <p:cTn id="826" dur="1" fill="hold">
                                          <p:stCondLst>
                                            <p:cond delay="0"/>
                                          </p:stCondLst>
                                        </p:cTn>
                                        <p:tgtEl>
                                          <p:spTgt spid="20120"/>
                                        </p:tgtEl>
                                        <p:attrNameLst>
                                          <p:attrName>style.visibility</p:attrName>
                                        </p:attrNameLst>
                                      </p:cBhvr>
                                      <p:to>
                                        <p:strVal val="visible"/>
                                      </p:to>
                                    </p:set>
                                    <p:animEffect transition="in" filter="wipe(left)">
                                      <p:cBhvr>
                                        <p:cTn id="827" dur="20"/>
                                        <p:tgtEl>
                                          <p:spTgt spid="20120"/>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20121"/>
                                        </p:tgtEl>
                                        <p:attrNameLst>
                                          <p:attrName>style.visibility</p:attrName>
                                        </p:attrNameLst>
                                      </p:cBhvr>
                                      <p:to>
                                        <p:strVal val="visible"/>
                                      </p:to>
                                    </p:set>
                                    <p:animEffect transition="in" filter="wipe(left)">
                                      <p:cBhvr>
                                        <p:cTn id="831" dur="20"/>
                                        <p:tgtEl>
                                          <p:spTgt spid="20121"/>
                                        </p:tgtEl>
                                      </p:cBhvr>
                                    </p:animEffect>
                                  </p:childTnLst>
                                </p:cTn>
                              </p:par>
                            </p:childTnLst>
                          </p:cTn>
                        </p:par>
                        <p:par>
                          <p:cTn id="832" fill="hold">
                            <p:stCondLst>
                              <p:cond delay="103500"/>
                            </p:stCondLst>
                            <p:childTnLst>
                              <p:par>
                                <p:cTn id="833" presetID="22" presetClass="entr" presetSubtype="8" fill="hold" nodeType="afterEffect">
                                  <p:stCondLst>
                                    <p:cond delay="0"/>
                                  </p:stCondLst>
                                  <p:childTnLst>
                                    <p:set>
                                      <p:cBhvr>
                                        <p:cTn id="834" dur="1" fill="hold">
                                          <p:stCondLst>
                                            <p:cond delay="0"/>
                                          </p:stCondLst>
                                        </p:cTn>
                                        <p:tgtEl>
                                          <p:spTgt spid="20122"/>
                                        </p:tgtEl>
                                        <p:attrNameLst>
                                          <p:attrName>style.visibility</p:attrName>
                                        </p:attrNameLst>
                                      </p:cBhvr>
                                      <p:to>
                                        <p:strVal val="visible"/>
                                      </p:to>
                                    </p:set>
                                    <p:animEffect transition="in" filter="wipe(left)">
                                      <p:cBhvr>
                                        <p:cTn id="835" dur="20"/>
                                        <p:tgtEl>
                                          <p:spTgt spid="20122"/>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20123"/>
                                        </p:tgtEl>
                                        <p:attrNameLst>
                                          <p:attrName>style.visibility</p:attrName>
                                        </p:attrNameLst>
                                      </p:cBhvr>
                                      <p:to>
                                        <p:strVal val="visible"/>
                                      </p:to>
                                    </p:set>
                                    <p:animEffect transition="in" filter="wipe(left)">
                                      <p:cBhvr>
                                        <p:cTn id="839" dur="20"/>
                                        <p:tgtEl>
                                          <p:spTgt spid="20123"/>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20124"/>
                                        </p:tgtEl>
                                        <p:attrNameLst>
                                          <p:attrName>style.visibility</p:attrName>
                                        </p:attrNameLst>
                                      </p:cBhvr>
                                      <p:to>
                                        <p:strVal val="visible"/>
                                      </p:to>
                                    </p:set>
                                    <p:animEffect transition="in" filter="wipe(left)">
                                      <p:cBhvr>
                                        <p:cTn id="843" dur="20"/>
                                        <p:tgtEl>
                                          <p:spTgt spid="20124"/>
                                        </p:tgtEl>
                                      </p:cBhvr>
                                    </p:animEffect>
                                  </p:childTnLst>
                                </p:cTn>
                              </p:par>
                            </p:childTnLst>
                          </p:cTn>
                        </p:par>
                        <p:par>
                          <p:cTn id="844" fill="hold">
                            <p:stCondLst>
                              <p:cond delay="105000"/>
                            </p:stCondLst>
                            <p:childTnLst>
                              <p:par>
                                <p:cTn id="845" presetID="22" presetClass="entr" presetSubtype="8" fill="hold" nodeType="afterEffect">
                                  <p:stCondLst>
                                    <p:cond delay="0"/>
                                  </p:stCondLst>
                                  <p:childTnLst>
                                    <p:set>
                                      <p:cBhvr>
                                        <p:cTn id="846" dur="1" fill="hold">
                                          <p:stCondLst>
                                            <p:cond delay="0"/>
                                          </p:stCondLst>
                                        </p:cTn>
                                        <p:tgtEl>
                                          <p:spTgt spid="20125"/>
                                        </p:tgtEl>
                                        <p:attrNameLst>
                                          <p:attrName>style.visibility</p:attrName>
                                        </p:attrNameLst>
                                      </p:cBhvr>
                                      <p:to>
                                        <p:strVal val="visible"/>
                                      </p:to>
                                    </p:set>
                                    <p:animEffect transition="in" filter="wipe(left)">
                                      <p:cBhvr>
                                        <p:cTn id="847" dur="20"/>
                                        <p:tgtEl>
                                          <p:spTgt spid="20125"/>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20126"/>
                                        </p:tgtEl>
                                        <p:attrNameLst>
                                          <p:attrName>style.visibility</p:attrName>
                                        </p:attrNameLst>
                                      </p:cBhvr>
                                      <p:to>
                                        <p:strVal val="visible"/>
                                      </p:to>
                                    </p:set>
                                    <p:animEffect transition="in" filter="wipe(left)">
                                      <p:cBhvr>
                                        <p:cTn id="851" dur="20"/>
                                        <p:tgtEl>
                                          <p:spTgt spid="20126"/>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20127"/>
                                        </p:tgtEl>
                                        <p:attrNameLst>
                                          <p:attrName>style.visibility</p:attrName>
                                        </p:attrNameLst>
                                      </p:cBhvr>
                                      <p:to>
                                        <p:strVal val="visible"/>
                                      </p:to>
                                    </p:set>
                                    <p:animEffect transition="in" filter="wipe(left)">
                                      <p:cBhvr>
                                        <p:cTn id="855" dur="20"/>
                                        <p:tgtEl>
                                          <p:spTgt spid="20127"/>
                                        </p:tgtEl>
                                      </p:cBhvr>
                                    </p:animEffect>
                                  </p:childTnLst>
                                </p:cTn>
                              </p:par>
                            </p:childTnLst>
                          </p:cTn>
                        </p:par>
                        <p:par>
                          <p:cTn id="856" fill="hold">
                            <p:stCondLst>
                              <p:cond delay="106500"/>
                            </p:stCondLst>
                            <p:childTnLst>
                              <p:par>
                                <p:cTn id="857" presetID="22" presetClass="entr" presetSubtype="8" fill="hold" nodeType="afterEffect">
                                  <p:stCondLst>
                                    <p:cond delay="0"/>
                                  </p:stCondLst>
                                  <p:childTnLst>
                                    <p:set>
                                      <p:cBhvr>
                                        <p:cTn id="858" dur="1" fill="hold">
                                          <p:stCondLst>
                                            <p:cond delay="0"/>
                                          </p:stCondLst>
                                        </p:cTn>
                                        <p:tgtEl>
                                          <p:spTgt spid="20128"/>
                                        </p:tgtEl>
                                        <p:attrNameLst>
                                          <p:attrName>style.visibility</p:attrName>
                                        </p:attrNameLst>
                                      </p:cBhvr>
                                      <p:to>
                                        <p:strVal val="visible"/>
                                      </p:to>
                                    </p:set>
                                    <p:animEffect transition="in" filter="wipe(left)">
                                      <p:cBhvr>
                                        <p:cTn id="859" dur="20"/>
                                        <p:tgtEl>
                                          <p:spTgt spid="20128"/>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0129"/>
                                        </p:tgtEl>
                                        <p:attrNameLst>
                                          <p:attrName>style.visibility</p:attrName>
                                        </p:attrNameLst>
                                      </p:cBhvr>
                                      <p:to>
                                        <p:strVal val="visible"/>
                                      </p:to>
                                    </p:set>
                                    <p:animEffect transition="in" filter="wipe(left)">
                                      <p:cBhvr>
                                        <p:cTn id="863" dur="20"/>
                                        <p:tgtEl>
                                          <p:spTgt spid="20129"/>
                                        </p:tgtEl>
                                      </p:cBhvr>
                                    </p:animEffect>
                                  </p:childTnLst>
                                </p:cTn>
                              </p:par>
                            </p:childTnLst>
                          </p:cTn>
                        </p:par>
                        <p:par>
                          <p:cTn id="864" fill="hold">
                            <p:stCondLst>
                              <p:cond delay="107500"/>
                            </p:stCondLst>
                            <p:childTnLst>
                              <p:par>
                                <p:cTn id="865" presetID="22" presetClass="entr" presetSubtype="8" fill="hold" nodeType="afterEffect">
                                  <p:stCondLst>
                                    <p:cond delay="0"/>
                                  </p:stCondLst>
                                  <p:childTnLst>
                                    <p:set>
                                      <p:cBhvr>
                                        <p:cTn id="866" dur="1" fill="hold">
                                          <p:stCondLst>
                                            <p:cond delay="0"/>
                                          </p:stCondLst>
                                        </p:cTn>
                                        <p:tgtEl>
                                          <p:spTgt spid="20130"/>
                                        </p:tgtEl>
                                        <p:attrNameLst>
                                          <p:attrName>style.visibility</p:attrName>
                                        </p:attrNameLst>
                                      </p:cBhvr>
                                      <p:to>
                                        <p:strVal val="visible"/>
                                      </p:to>
                                    </p:set>
                                    <p:animEffect transition="in" filter="wipe(left)">
                                      <p:cBhvr>
                                        <p:cTn id="867" dur="20"/>
                                        <p:tgtEl>
                                          <p:spTgt spid="20130"/>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0131"/>
                                        </p:tgtEl>
                                        <p:attrNameLst>
                                          <p:attrName>style.visibility</p:attrName>
                                        </p:attrNameLst>
                                      </p:cBhvr>
                                      <p:to>
                                        <p:strVal val="visible"/>
                                      </p:to>
                                    </p:set>
                                    <p:animEffect transition="in" filter="wipe(left)">
                                      <p:cBhvr>
                                        <p:cTn id="871" dur="20"/>
                                        <p:tgtEl>
                                          <p:spTgt spid="20131"/>
                                        </p:tgtEl>
                                      </p:cBhvr>
                                    </p:animEffect>
                                  </p:childTnLst>
                                </p:cTn>
                              </p:par>
                            </p:childTnLst>
                          </p:cTn>
                        </p:par>
                        <p:par>
                          <p:cTn id="872" fill="hold">
                            <p:stCondLst>
                              <p:cond delay="108500"/>
                            </p:stCondLst>
                            <p:childTnLst>
                              <p:par>
                                <p:cTn id="873" presetID="22" presetClass="entr" presetSubtype="8" fill="hold" nodeType="afterEffect">
                                  <p:stCondLst>
                                    <p:cond delay="0"/>
                                  </p:stCondLst>
                                  <p:childTnLst>
                                    <p:set>
                                      <p:cBhvr>
                                        <p:cTn id="874" dur="1" fill="hold">
                                          <p:stCondLst>
                                            <p:cond delay="0"/>
                                          </p:stCondLst>
                                        </p:cTn>
                                        <p:tgtEl>
                                          <p:spTgt spid="20132"/>
                                        </p:tgtEl>
                                        <p:attrNameLst>
                                          <p:attrName>style.visibility</p:attrName>
                                        </p:attrNameLst>
                                      </p:cBhvr>
                                      <p:to>
                                        <p:strVal val="visible"/>
                                      </p:to>
                                    </p:set>
                                    <p:animEffect transition="in" filter="wipe(left)">
                                      <p:cBhvr>
                                        <p:cTn id="875" dur="20"/>
                                        <p:tgtEl>
                                          <p:spTgt spid="20132"/>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0133"/>
                                        </p:tgtEl>
                                        <p:attrNameLst>
                                          <p:attrName>style.visibility</p:attrName>
                                        </p:attrNameLst>
                                      </p:cBhvr>
                                      <p:to>
                                        <p:strVal val="visible"/>
                                      </p:to>
                                    </p:set>
                                    <p:animEffect transition="in" filter="wipe(left)">
                                      <p:cBhvr>
                                        <p:cTn id="879" dur="20"/>
                                        <p:tgtEl>
                                          <p:spTgt spid="20133"/>
                                        </p:tgtEl>
                                      </p:cBhvr>
                                    </p:animEffect>
                                  </p:childTnLst>
                                </p:cTn>
                              </p:par>
                            </p:childTnLst>
                          </p:cTn>
                        </p:par>
                        <p:par>
                          <p:cTn id="880" fill="hold">
                            <p:stCondLst>
                              <p:cond delay="109500"/>
                            </p:stCondLst>
                            <p:childTnLst>
                              <p:par>
                                <p:cTn id="881" presetID="22" presetClass="entr" presetSubtype="8" fill="hold" nodeType="afterEffect">
                                  <p:stCondLst>
                                    <p:cond delay="0"/>
                                  </p:stCondLst>
                                  <p:childTnLst>
                                    <p:set>
                                      <p:cBhvr>
                                        <p:cTn id="882" dur="1" fill="hold">
                                          <p:stCondLst>
                                            <p:cond delay="0"/>
                                          </p:stCondLst>
                                        </p:cTn>
                                        <p:tgtEl>
                                          <p:spTgt spid="20134"/>
                                        </p:tgtEl>
                                        <p:attrNameLst>
                                          <p:attrName>style.visibility</p:attrName>
                                        </p:attrNameLst>
                                      </p:cBhvr>
                                      <p:to>
                                        <p:strVal val="visible"/>
                                      </p:to>
                                    </p:set>
                                    <p:animEffect transition="in" filter="wipe(left)">
                                      <p:cBhvr>
                                        <p:cTn id="883" dur="20"/>
                                        <p:tgtEl>
                                          <p:spTgt spid="20134"/>
                                        </p:tgtEl>
                                      </p:cBhvr>
                                    </p:animEffect>
                                  </p:childTnLst>
                                </p:cTn>
                              </p:par>
                            </p:childTnLst>
                          </p:cTn>
                        </p:par>
                        <p:par>
                          <p:cTn id="884" fill="hold">
                            <p:stCondLst>
                              <p:cond delay="110000"/>
                            </p:stCondLst>
                            <p:childTnLst>
                              <p:par>
                                <p:cTn id="885" presetID="22" presetClass="entr" presetSubtype="8" fill="hold" nodeType="afterEffect">
                                  <p:stCondLst>
                                    <p:cond delay="0"/>
                                  </p:stCondLst>
                                  <p:childTnLst>
                                    <p:set>
                                      <p:cBhvr>
                                        <p:cTn id="886" dur="1" fill="hold">
                                          <p:stCondLst>
                                            <p:cond delay="0"/>
                                          </p:stCondLst>
                                        </p:cTn>
                                        <p:tgtEl>
                                          <p:spTgt spid="20135"/>
                                        </p:tgtEl>
                                        <p:attrNameLst>
                                          <p:attrName>style.visibility</p:attrName>
                                        </p:attrNameLst>
                                      </p:cBhvr>
                                      <p:to>
                                        <p:strVal val="visible"/>
                                      </p:to>
                                    </p:set>
                                    <p:animEffect transition="in" filter="wipe(left)">
                                      <p:cBhvr>
                                        <p:cTn id="887" dur="20"/>
                                        <p:tgtEl>
                                          <p:spTgt spid="20135"/>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0136"/>
                                        </p:tgtEl>
                                        <p:attrNameLst>
                                          <p:attrName>style.visibility</p:attrName>
                                        </p:attrNameLst>
                                      </p:cBhvr>
                                      <p:to>
                                        <p:strVal val="visible"/>
                                      </p:to>
                                    </p:set>
                                    <p:animEffect transition="in" filter="wipe(left)">
                                      <p:cBhvr>
                                        <p:cTn id="891" dur="20"/>
                                        <p:tgtEl>
                                          <p:spTgt spid="20136"/>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0137"/>
                                        </p:tgtEl>
                                        <p:attrNameLst>
                                          <p:attrName>style.visibility</p:attrName>
                                        </p:attrNameLst>
                                      </p:cBhvr>
                                      <p:to>
                                        <p:strVal val="visible"/>
                                      </p:to>
                                    </p:set>
                                    <p:animEffect transition="in" filter="wipe(left)">
                                      <p:cBhvr>
                                        <p:cTn id="895" dur="20"/>
                                        <p:tgtEl>
                                          <p:spTgt spid="20137"/>
                                        </p:tgtEl>
                                      </p:cBhvr>
                                    </p:animEffect>
                                  </p:childTnLst>
                                </p:cTn>
                              </p:par>
                            </p:childTnLst>
                          </p:cTn>
                        </p:par>
                        <p:par>
                          <p:cTn id="896" fill="hold">
                            <p:stCondLst>
                              <p:cond delay="111500"/>
                            </p:stCondLst>
                            <p:childTnLst>
                              <p:par>
                                <p:cTn id="897" presetID="22" presetClass="entr" presetSubtype="8" fill="hold" nodeType="afterEffect">
                                  <p:stCondLst>
                                    <p:cond delay="0"/>
                                  </p:stCondLst>
                                  <p:childTnLst>
                                    <p:set>
                                      <p:cBhvr>
                                        <p:cTn id="898" dur="1" fill="hold">
                                          <p:stCondLst>
                                            <p:cond delay="0"/>
                                          </p:stCondLst>
                                        </p:cTn>
                                        <p:tgtEl>
                                          <p:spTgt spid="20138"/>
                                        </p:tgtEl>
                                        <p:attrNameLst>
                                          <p:attrName>style.visibility</p:attrName>
                                        </p:attrNameLst>
                                      </p:cBhvr>
                                      <p:to>
                                        <p:strVal val="visible"/>
                                      </p:to>
                                    </p:set>
                                    <p:animEffect transition="in" filter="wipe(left)">
                                      <p:cBhvr>
                                        <p:cTn id="899" dur="20"/>
                                        <p:tgtEl>
                                          <p:spTgt spid="20138"/>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0139"/>
                                        </p:tgtEl>
                                        <p:attrNameLst>
                                          <p:attrName>style.visibility</p:attrName>
                                        </p:attrNameLst>
                                      </p:cBhvr>
                                      <p:to>
                                        <p:strVal val="visible"/>
                                      </p:to>
                                    </p:set>
                                    <p:animEffect transition="in" filter="wipe(left)">
                                      <p:cBhvr>
                                        <p:cTn id="903" dur="20"/>
                                        <p:tgtEl>
                                          <p:spTgt spid="20139"/>
                                        </p:tgtEl>
                                      </p:cBhvr>
                                    </p:animEffect>
                                  </p:childTnLst>
                                </p:cTn>
                              </p:par>
                            </p:childTnLst>
                          </p:cTn>
                        </p:par>
                        <p:par>
                          <p:cTn id="904" fill="hold">
                            <p:stCondLst>
                              <p:cond delay="112500"/>
                            </p:stCondLst>
                            <p:childTnLst>
                              <p:par>
                                <p:cTn id="905" presetID="22" presetClass="entr" presetSubtype="8" fill="hold" nodeType="afterEffect">
                                  <p:stCondLst>
                                    <p:cond delay="0"/>
                                  </p:stCondLst>
                                  <p:childTnLst>
                                    <p:set>
                                      <p:cBhvr>
                                        <p:cTn id="906" dur="1" fill="hold">
                                          <p:stCondLst>
                                            <p:cond delay="0"/>
                                          </p:stCondLst>
                                        </p:cTn>
                                        <p:tgtEl>
                                          <p:spTgt spid="20314"/>
                                        </p:tgtEl>
                                        <p:attrNameLst>
                                          <p:attrName>style.visibility</p:attrName>
                                        </p:attrNameLst>
                                      </p:cBhvr>
                                      <p:to>
                                        <p:strVal val="visible"/>
                                      </p:to>
                                    </p:set>
                                    <p:animEffect transition="in" filter="wipe(left)">
                                      <p:cBhvr>
                                        <p:cTn id="907" dur="20"/>
                                        <p:tgtEl>
                                          <p:spTgt spid="20314"/>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0315"/>
                                        </p:tgtEl>
                                        <p:attrNameLst>
                                          <p:attrName>style.visibility</p:attrName>
                                        </p:attrNameLst>
                                      </p:cBhvr>
                                      <p:to>
                                        <p:strVal val="visible"/>
                                      </p:to>
                                    </p:set>
                                    <p:animEffect transition="in" filter="wipe(left)">
                                      <p:cBhvr>
                                        <p:cTn id="911" dur="20"/>
                                        <p:tgtEl>
                                          <p:spTgt spid="20315"/>
                                        </p:tgtEl>
                                      </p:cBhvr>
                                    </p:animEffect>
                                  </p:childTnLst>
                                </p:cTn>
                              </p:par>
                            </p:childTnLst>
                          </p:cTn>
                        </p:par>
                        <p:par>
                          <p:cTn id="912" fill="hold">
                            <p:stCondLst>
                              <p:cond delay="113500"/>
                            </p:stCondLst>
                            <p:childTnLst>
                              <p:par>
                                <p:cTn id="913" presetID="22" presetClass="entr" presetSubtype="8" fill="hold" nodeType="afterEffect">
                                  <p:stCondLst>
                                    <p:cond delay="0"/>
                                  </p:stCondLst>
                                  <p:childTnLst>
                                    <p:set>
                                      <p:cBhvr>
                                        <p:cTn id="914" dur="1" fill="hold">
                                          <p:stCondLst>
                                            <p:cond delay="0"/>
                                          </p:stCondLst>
                                        </p:cTn>
                                        <p:tgtEl>
                                          <p:spTgt spid="20316"/>
                                        </p:tgtEl>
                                        <p:attrNameLst>
                                          <p:attrName>style.visibility</p:attrName>
                                        </p:attrNameLst>
                                      </p:cBhvr>
                                      <p:to>
                                        <p:strVal val="visible"/>
                                      </p:to>
                                    </p:set>
                                    <p:animEffect transition="in" filter="wipe(left)">
                                      <p:cBhvr>
                                        <p:cTn id="915" dur="20"/>
                                        <p:tgtEl>
                                          <p:spTgt spid="20316"/>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0317"/>
                                        </p:tgtEl>
                                        <p:attrNameLst>
                                          <p:attrName>style.visibility</p:attrName>
                                        </p:attrNameLst>
                                      </p:cBhvr>
                                      <p:to>
                                        <p:strVal val="visible"/>
                                      </p:to>
                                    </p:set>
                                    <p:animEffect transition="in" filter="wipe(left)">
                                      <p:cBhvr>
                                        <p:cTn id="919" dur="20"/>
                                        <p:tgtEl>
                                          <p:spTgt spid="20317"/>
                                        </p:tgtEl>
                                      </p:cBhvr>
                                    </p:animEffect>
                                  </p:childTnLst>
                                </p:cTn>
                              </p:par>
                            </p:childTnLst>
                          </p:cTn>
                        </p:par>
                        <p:par>
                          <p:cTn id="920" fill="hold">
                            <p:stCondLst>
                              <p:cond delay="114500"/>
                            </p:stCondLst>
                            <p:childTnLst>
                              <p:par>
                                <p:cTn id="921" presetID="22" presetClass="entr" presetSubtype="8" fill="hold" nodeType="afterEffect">
                                  <p:stCondLst>
                                    <p:cond delay="0"/>
                                  </p:stCondLst>
                                  <p:childTnLst>
                                    <p:set>
                                      <p:cBhvr>
                                        <p:cTn id="922" dur="1" fill="hold">
                                          <p:stCondLst>
                                            <p:cond delay="0"/>
                                          </p:stCondLst>
                                        </p:cTn>
                                        <p:tgtEl>
                                          <p:spTgt spid="20318"/>
                                        </p:tgtEl>
                                        <p:attrNameLst>
                                          <p:attrName>style.visibility</p:attrName>
                                        </p:attrNameLst>
                                      </p:cBhvr>
                                      <p:to>
                                        <p:strVal val="visible"/>
                                      </p:to>
                                    </p:set>
                                    <p:animEffect transition="in" filter="wipe(left)">
                                      <p:cBhvr>
                                        <p:cTn id="923" dur="20"/>
                                        <p:tgtEl>
                                          <p:spTgt spid="20318"/>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0319"/>
                                        </p:tgtEl>
                                        <p:attrNameLst>
                                          <p:attrName>style.visibility</p:attrName>
                                        </p:attrNameLst>
                                      </p:cBhvr>
                                      <p:to>
                                        <p:strVal val="visible"/>
                                      </p:to>
                                    </p:set>
                                    <p:animEffect transition="in" filter="wipe(left)">
                                      <p:cBhvr>
                                        <p:cTn id="927" dur="20"/>
                                        <p:tgtEl>
                                          <p:spTgt spid="20319"/>
                                        </p:tgtEl>
                                      </p:cBhvr>
                                    </p:animEffect>
                                  </p:childTnLst>
                                </p:cTn>
                              </p:par>
                            </p:childTnLst>
                          </p:cTn>
                        </p:par>
                        <p:par>
                          <p:cTn id="928" fill="hold">
                            <p:stCondLst>
                              <p:cond delay="115500"/>
                            </p:stCondLst>
                            <p:childTnLst>
                              <p:par>
                                <p:cTn id="929" presetID="22" presetClass="entr" presetSubtype="8" fill="hold" nodeType="afterEffect">
                                  <p:stCondLst>
                                    <p:cond delay="0"/>
                                  </p:stCondLst>
                                  <p:childTnLst>
                                    <p:set>
                                      <p:cBhvr>
                                        <p:cTn id="930" dur="1" fill="hold">
                                          <p:stCondLst>
                                            <p:cond delay="0"/>
                                          </p:stCondLst>
                                        </p:cTn>
                                        <p:tgtEl>
                                          <p:spTgt spid="20320"/>
                                        </p:tgtEl>
                                        <p:attrNameLst>
                                          <p:attrName>style.visibility</p:attrName>
                                        </p:attrNameLst>
                                      </p:cBhvr>
                                      <p:to>
                                        <p:strVal val="visible"/>
                                      </p:to>
                                    </p:set>
                                    <p:animEffect transition="in" filter="wipe(left)">
                                      <p:cBhvr>
                                        <p:cTn id="931" dur="20"/>
                                        <p:tgtEl>
                                          <p:spTgt spid="20320"/>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0321"/>
                                        </p:tgtEl>
                                        <p:attrNameLst>
                                          <p:attrName>style.visibility</p:attrName>
                                        </p:attrNameLst>
                                      </p:cBhvr>
                                      <p:to>
                                        <p:strVal val="visible"/>
                                      </p:to>
                                    </p:set>
                                    <p:animEffect transition="in" filter="wipe(left)">
                                      <p:cBhvr>
                                        <p:cTn id="935" dur="20"/>
                                        <p:tgtEl>
                                          <p:spTgt spid="20321"/>
                                        </p:tgtEl>
                                      </p:cBhvr>
                                    </p:animEffect>
                                  </p:childTnLst>
                                </p:cTn>
                              </p:par>
                            </p:childTnLst>
                          </p:cTn>
                        </p:par>
                        <p:par>
                          <p:cTn id="936" fill="hold">
                            <p:stCondLst>
                              <p:cond delay="116500"/>
                            </p:stCondLst>
                            <p:childTnLst>
                              <p:par>
                                <p:cTn id="937" presetID="22" presetClass="entr" presetSubtype="8" fill="hold" nodeType="afterEffect">
                                  <p:stCondLst>
                                    <p:cond delay="0"/>
                                  </p:stCondLst>
                                  <p:childTnLst>
                                    <p:set>
                                      <p:cBhvr>
                                        <p:cTn id="938" dur="1" fill="hold">
                                          <p:stCondLst>
                                            <p:cond delay="0"/>
                                          </p:stCondLst>
                                        </p:cTn>
                                        <p:tgtEl>
                                          <p:spTgt spid="20322"/>
                                        </p:tgtEl>
                                        <p:attrNameLst>
                                          <p:attrName>style.visibility</p:attrName>
                                        </p:attrNameLst>
                                      </p:cBhvr>
                                      <p:to>
                                        <p:strVal val="visible"/>
                                      </p:to>
                                    </p:set>
                                    <p:animEffect transition="in" filter="wipe(left)">
                                      <p:cBhvr>
                                        <p:cTn id="939" dur="20"/>
                                        <p:tgtEl>
                                          <p:spTgt spid="20322"/>
                                        </p:tgtEl>
                                      </p:cBhvr>
                                    </p:animEffect>
                                  </p:childTnLst>
                                </p:cTn>
                              </p:par>
                            </p:childTnLst>
                          </p:cTn>
                        </p:par>
                        <p:par>
                          <p:cTn id="940" fill="hold">
                            <p:stCondLst>
                              <p:cond delay="117000"/>
                            </p:stCondLst>
                            <p:childTnLst>
                              <p:par>
                                <p:cTn id="941" presetID="22" presetClass="entr" presetSubtype="8" fill="hold" nodeType="afterEffect">
                                  <p:stCondLst>
                                    <p:cond delay="0"/>
                                  </p:stCondLst>
                                  <p:childTnLst>
                                    <p:set>
                                      <p:cBhvr>
                                        <p:cTn id="942" dur="1" fill="hold">
                                          <p:stCondLst>
                                            <p:cond delay="0"/>
                                          </p:stCondLst>
                                        </p:cTn>
                                        <p:tgtEl>
                                          <p:spTgt spid="20323"/>
                                        </p:tgtEl>
                                        <p:attrNameLst>
                                          <p:attrName>style.visibility</p:attrName>
                                        </p:attrNameLst>
                                      </p:cBhvr>
                                      <p:to>
                                        <p:strVal val="visible"/>
                                      </p:to>
                                    </p:set>
                                    <p:animEffect transition="in" filter="wipe(left)">
                                      <p:cBhvr>
                                        <p:cTn id="943" dur="20"/>
                                        <p:tgtEl>
                                          <p:spTgt spid="20323"/>
                                        </p:tgtEl>
                                      </p:cBhvr>
                                    </p:animEffect>
                                  </p:childTnLst>
                                </p:cTn>
                              </p:par>
                            </p:childTnLst>
                          </p:cTn>
                        </p:par>
                        <p:par>
                          <p:cTn id="944" fill="hold">
                            <p:stCondLst>
                              <p:cond delay="117500"/>
                            </p:stCondLst>
                            <p:childTnLst>
                              <p:par>
                                <p:cTn id="945" presetID="22" presetClass="entr" presetSubtype="8" fill="hold" nodeType="afterEffect">
                                  <p:stCondLst>
                                    <p:cond delay="0"/>
                                  </p:stCondLst>
                                  <p:childTnLst>
                                    <p:set>
                                      <p:cBhvr>
                                        <p:cTn id="946" dur="1" fill="hold">
                                          <p:stCondLst>
                                            <p:cond delay="0"/>
                                          </p:stCondLst>
                                        </p:cTn>
                                        <p:tgtEl>
                                          <p:spTgt spid="20324"/>
                                        </p:tgtEl>
                                        <p:attrNameLst>
                                          <p:attrName>style.visibility</p:attrName>
                                        </p:attrNameLst>
                                      </p:cBhvr>
                                      <p:to>
                                        <p:strVal val="visible"/>
                                      </p:to>
                                    </p:set>
                                    <p:animEffect transition="in" filter="wipe(left)">
                                      <p:cBhvr>
                                        <p:cTn id="947" dur="20"/>
                                        <p:tgtEl>
                                          <p:spTgt spid="20324"/>
                                        </p:tgtEl>
                                      </p:cBhvr>
                                    </p:animEffect>
                                  </p:childTnLst>
                                </p:cTn>
                              </p:par>
                            </p:childTnLst>
                          </p:cTn>
                        </p:par>
                        <p:par>
                          <p:cTn id="948" fill="hold">
                            <p:stCondLst>
                              <p:cond delay="118000"/>
                            </p:stCondLst>
                            <p:childTnLst>
                              <p:par>
                                <p:cTn id="949" presetID="22" presetClass="entr" presetSubtype="8" fill="hold" nodeType="afterEffect">
                                  <p:stCondLst>
                                    <p:cond delay="0"/>
                                  </p:stCondLst>
                                  <p:childTnLst>
                                    <p:set>
                                      <p:cBhvr>
                                        <p:cTn id="950" dur="1" fill="hold">
                                          <p:stCondLst>
                                            <p:cond delay="0"/>
                                          </p:stCondLst>
                                        </p:cTn>
                                        <p:tgtEl>
                                          <p:spTgt spid="20325"/>
                                        </p:tgtEl>
                                        <p:attrNameLst>
                                          <p:attrName>style.visibility</p:attrName>
                                        </p:attrNameLst>
                                      </p:cBhvr>
                                      <p:to>
                                        <p:strVal val="visible"/>
                                      </p:to>
                                    </p:set>
                                    <p:animEffect transition="in" filter="wipe(left)">
                                      <p:cBhvr>
                                        <p:cTn id="951" dur="20"/>
                                        <p:tgtEl>
                                          <p:spTgt spid="20325"/>
                                        </p:tgtEl>
                                      </p:cBhvr>
                                    </p:animEffect>
                                  </p:childTnLst>
                                </p:cTn>
                              </p:par>
                            </p:childTnLst>
                          </p:cTn>
                        </p:par>
                        <p:par>
                          <p:cTn id="952" fill="hold">
                            <p:stCondLst>
                              <p:cond delay="118500"/>
                            </p:stCondLst>
                            <p:childTnLst>
                              <p:par>
                                <p:cTn id="953" presetID="22" presetClass="entr" presetSubtype="8" fill="hold" nodeType="afterEffect">
                                  <p:stCondLst>
                                    <p:cond delay="0"/>
                                  </p:stCondLst>
                                  <p:childTnLst>
                                    <p:set>
                                      <p:cBhvr>
                                        <p:cTn id="954" dur="1" fill="hold">
                                          <p:stCondLst>
                                            <p:cond delay="0"/>
                                          </p:stCondLst>
                                        </p:cTn>
                                        <p:tgtEl>
                                          <p:spTgt spid="20326"/>
                                        </p:tgtEl>
                                        <p:attrNameLst>
                                          <p:attrName>style.visibility</p:attrName>
                                        </p:attrNameLst>
                                      </p:cBhvr>
                                      <p:to>
                                        <p:strVal val="visible"/>
                                      </p:to>
                                    </p:set>
                                    <p:animEffect transition="in" filter="wipe(left)">
                                      <p:cBhvr>
                                        <p:cTn id="955" dur="20"/>
                                        <p:tgtEl>
                                          <p:spTgt spid="20326"/>
                                        </p:tgtEl>
                                      </p:cBhvr>
                                    </p:animEffect>
                                  </p:childTnLst>
                                </p:cTn>
                              </p:par>
                            </p:childTnLst>
                          </p:cTn>
                        </p:par>
                        <p:par>
                          <p:cTn id="956" fill="hold">
                            <p:stCondLst>
                              <p:cond delay="119000"/>
                            </p:stCondLst>
                            <p:childTnLst>
                              <p:par>
                                <p:cTn id="957" presetID="22" presetClass="entr" presetSubtype="8" fill="hold" nodeType="afterEffect">
                                  <p:stCondLst>
                                    <p:cond delay="0"/>
                                  </p:stCondLst>
                                  <p:childTnLst>
                                    <p:set>
                                      <p:cBhvr>
                                        <p:cTn id="958" dur="1" fill="hold">
                                          <p:stCondLst>
                                            <p:cond delay="0"/>
                                          </p:stCondLst>
                                        </p:cTn>
                                        <p:tgtEl>
                                          <p:spTgt spid="20327"/>
                                        </p:tgtEl>
                                        <p:attrNameLst>
                                          <p:attrName>style.visibility</p:attrName>
                                        </p:attrNameLst>
                                      </p:cBhvr>
                                      <p:to>
                                        <p:strVal val="visible"/>
                                      </p:to>
                                    </p:set>
                                    <p:animEffect transition="in" filter="wipe(left)">
                                      <p:cBhvr>
                                        <p:cTn id="959" dur="20"/>
                                        <p:tgtEl>
                                          <p:spTgt spid="20327"/>
                                        </p:tgtEl>
                                      </p:cBhvr>
                                    </p:animEffect>
                                  </p:childTnLst>
                                </p:cTn>
                              </p:par>
                            </p:childTnLst>
                          </p:cTn>
                        </p:par>
                        <p:par>
                          <p:cTn id="960" fill="hold">
                            <p:stCondLst>
                              <p:cond delay="119500"/>
                            </p:stCondLst>
                            <p:childTnLst>
                              <p:par>
                                <p:cTn id="961" presetID="22" presetClass="entr" presetSubtype="8" fill="hold" nodeType="afterEffect">
                                  <p:stCondLst>
                                    <p:cond delay="0"/>
                                  </p:stCondLst>
                                  <p:childTnLst>
                                    <p:set>
                                      <p:cBhvr>
                                        <p:cTn id="962" dur="1" fill="hold">
                                          <p:stCondLst>
                                            <p:cond delay="0"/>
                                          </p:stCondLst>
                                        </p:cTn>
                                        <p:tgtEl>
                                          <p:spTgt spid="20264"/>
                                        </p:tgtEl>
                                        <p:attrNameLst>
                                          <p:attrName>style.visibility</p:attrName>
                                        </p:attrNameLst>
                                      </p:cBhvr>
                                      <p:to>
                                        <p:strVal val="visible"/>
                                      </p:to>
                                    </p:set>
                                    <p:animEffect transition="in" filter="wipe(left)">
                                      <p:cBhvr>
                                        <p:cTn id="963" dur="20"/>
                                        <p:tgtEl>
                                          <p:spTgt spid="20264"/>
                                        </p:tgtEl>
                                      </p:cBhvr>
                                    </p:animEffect>
                                  </p:childTnLst>
                                </p:cTn>
                              </p:par>
                            </p:childTnLst>
                          </p:cTn>
                        </p:par>
                        <p:par>
                          <p:cTn id="964" fill="hold">
                            <p:stCondLst>
                              <p:cond delay="120000"/>
                            </p:stCondLst>
                            <p:childTnLst>
                              <p:par>
                                <p:cTn id="965" presetID="22" presetClass="entr" presetSubtype="8" fill="hold" nodeType="afterEffect">
                                  <p:stCondLst>
                                    <p:cond delay="0"/>
                                  </p:stCondLst>
                                  <p:childTnLst>
                                    <p:set>
                                      <p:cBhvr>
                                        <p:cTn id="966" dur="1" fill="hold">
                                          <p:stCondLst>
                                            <p:cond delay="0"/>
                                          </p:stCondLst>
                                        </p:cTn>
                                        <p:tgtEl>
                                          <p:spTgt spid="20265"/>
                                        </p:tgtEl>
                                        <p:attrNameLst>
                                          <p:attrName>style.visibility</p:attrName>
                                        </p:attrNameLst>
                                      </p:cBhvr>
                                      <p:to>
                                        <p:strVal val="visible"/>
                                      </p:to>
                                    </p:set>
                                    <p:animEffect transition="in" filter="wipe(left)">
                                      <p:cBhvr>
                                        <p:cTn id="967" dur="20"/>
                                        <p:tgtEl>
                                          <p:spTgt spid="20265"/>
                                        </p:tgtEl>
                                      </p:cBhvr>
                                    </p:animEffect>
                                  </p:childTnLst>
                                </p:cTn>
                              </p:par>
                            </p:childTnLst>
                          </p:cTn>
                        </p:par>
                        <p:par>
                          <p:cTn id="968" fill="hold">
                            <p:stCondLst>
                              <p:cond delay="120500"/>
                            </p:stCondLst>
                            <p:childTnLst>
                              <p:par>
                                <p:cTn id="969" presetID="22" presetClass="entr" presetSubtype="8" fill="hold" nodeType="afterEffect">
                                  <p:stCondLst>
                                    <p:cond delay="0"/>
                                  </p:stCondLst>
                                  <p:childTnLst>
                                    <p:set>
                                      <p:cBhvr>
                                        <p:cTn id="970" dur="1" fill="hold">
                                          <p:stCondLst>
                                            <p:cond delay="0"/>
                                          </p:stCondLst>
                                        </p:cTn>
                                        <p:tgtEl>
                                          <p:spTgt spid="20266"/>
                                        </p:tgtEl>
                                        <p:attrNameLst>
                                          <p:attrName>style.visibility</p:attrName>
                                        </p:attrNameLst>
                                      </p:cBhvr>
                                      <p:to>
                                        <p:strVal val="visible"/>
                                      </p:to>
                                    </p:set>
                                    <p:animEffect transition="in" filter="wipe(left)">
                                      <p:cBhvr>
                                        <p:cTn id="971" dur="20"/>
                                        <p:tgtEl>
                                          <p:spTgt spid="20266"/>
                                        </p:tgtEl>
                                      </p:cBhvr>
                                    </p:animEffect>
                                  </p:childTnLst>
                                </p:cTn>
                              </p:par>
                            </p:childTnLst>
                          </p:cTn>
                        </p:par>
                        <p:par>
                          <p:cTn id="972" fill="hold">
                            <p:stCondLst>
                              <p:cond delay="121000"/>
                            </p:stCondLst>
                            <p:childTnLst>
                              <p:par>
                                <p:cTn id="973" presetID="22" presetClass="entr" presetSubtype="8" fill="hold" nodeType="afterEffect">
                                  <p:stCondLst>
                                    <p:cond delay="0"/>
                                  </p:stCondLst>
                                  <p:childTnLst>
                                    <p:set>
                                      <p:cBhvr>
                                        <p:cTn id="974" dur="1" fill="hold">
                                          <p:stCondLst>
                                            <p:cond delay="0"/>
                                          </p:stCondLst>
                                        </p:cTn>
                                        <p:tgtEl>
                                          <p:spTgt spid="20267"/>
                                        </p:tgtEl>
                                        <p:attrNameLst>
                                          <p:attrName>style.visibility</p:attrName>
                                        </p:attrNameLst>
                                      </p:cBhvr>
                                      <p:to>
                                        <p:strVal val="visible"/>
                                      </p:to>
                                    </p:set>
                                    <p:animEffect transition="in" filter="wipe(left)">
                                      <p:cBhvr>
                                        <p:cTn id="975" dur="20"/>
                                        <p:tgtEl>
                                          <p:spTgt spid="20267"/>
                                        </p:tgtEl>
                                      </p:cBhvr>
                                    </p:animEffect>
                                  </p:childTnLst>
                                </p:cTn>
                              </p:par>
                            </p:childTnLst>
                          </p:cTn>
                        </p:par>
                        <p:par>
                          <p:cTn id="976" fill="hold">
                            <p:stCondLst>
                              <p:cond delay="121500"/>
                            </p:stCondLst>
                            <p:childTnLst>
                              <p:par>
                                <p:cTn id="977" presetID="22" presetClass="entr" presetSubtype="8" fill="hold" nodeType="afterEffect">
                                  <p:stCondLst>
                                    <p:cond delay="0"/>
                                  </p:stCondLst>
                                  <p:childTnLst>
                                    <p:set>
                                      <p:cBhvr>
                                        <p:cTn id="978" dur="1" fill="hold">
                                          <p:stCondLst>
                                            <p:cond delay="0"/>
                                          </p:stCondLst>
                                        </p:cTn>
                                        <p:tgtEl>
                                          <p:spTgt spid="20268"/>
                                        </p:tgtEl>
                                        <p:attrNameLst>
                                          <p:attrName>style.visibility</p:attrName>
                                        </p:attrNameLst>
                                      </p:cBhvr>
                                      <p:to>
                                        <p:strVal val="visible"/>
                                      </p:to>
                                    </p:set>
                                    <p:animEffect transition="in" filter="wipe(left)">
                                      <p:cBhvr>
                                        <p:cTn id="979" dur="20"/>
                                        <p:tgtEl>
                                          <p:spTgt spid="20268"/>
                                        </p:tgtEl>
                                      </p:cBhvr>
                                    </p:animEffect>
                                  </p:childTnLst>
                                </p:cTn>
                              </p:par>
                            </p:childTnLst>
                          </p:cTn>
                        </p:par>
                        <p:par>
                          <p:cTn id="980" fill="hold">
                            <p:stCondLst>
                              <p:cond delay="122000"/>
                            </p:stCondLst>
                            <p:childTnLst>
                              <p:par>
                                <p:cTn id="981" presetID="22" presetClass="entr" presetSubtype="8" fill="hold" nodeType="afterEffect">
                                  <p:stCondLst>
                                    <p:cond delay="0"/>
                                  </p:stCondLst>
                                  <p:childTnLst>
                                    <p:set>
                                      <p:cBhvr>
                                        <p:cTn id="982" dur="1" fill="hold">
                                          <p:stCondLst>
                                            <p:cond delay="0"/>
                                          </p:stCondLst>
                                        </p:cTn>
                                        <p:tgtEl>
                                          <p:spTgt spid="20269"/>
                                        </p:tgtEl>
                                        <p:attrNameLst>
                                          <p:attrName>style.visibility</p:attrName>
                                        </p:attrNameLst>
                                      </p:cBhvr>
                                      <p:to>
                                        <p:strVal val="visible"/>
                                      </p:to>
                                    </p:set>
                                    <p:animEffect transition="in" filter="wipe(left)">
                                      <p:cBhvr>
                                        <p:cTn id="983" dur="20"/>
                                        <p:tgtEl>
                                          <p:spTgt spid="20269"/>
                                        </p:tgtEl>
                                      </p:cBhvr>
                                    </p:animEffect>
                                  </p:childTnLst>
                                </p:cTn>
                              </p:par>
                            </p:childTnLst>
                          </p:cTn>
                        </p:par>
                        <p:par>
                          <p:cTn id="984" fill="hold">
                            <p:stCondLst>
                              <p:cond delay="122500"/>
                            </p:stCondLst>
                            <p:childTnLst>
                              <p:par>
                                <p:cTn id="985" presetID="22" presetClass="entr" presetSubtype="8" fill="hold" nodeType="afterEffect">
                                  <p:stCondLst>
                                    <p:cond delay="0"/>
                                  </p:stCondLst>
                                  <p:childTnLst>
                                    <p:set>
                                      <p:cBhvr>
                                        <p:cTn id="986" dur="1" fill="hold">
                                          <p:stCondLst>
                                            <p:cond delay="0"/>
                                          </p:stCondLst>
                                        </p:cTn>
                                        <p:tgtEl>
                                          <p:spTgt spid="20270"/>
                                        </p:tgtEl>
                                        <p:attrNameLst>
                                          <p:attrName>style.visibility</p:attrName>
                                        </p:attrNameLst>
                                      </p:cBhvr>
                                      <p:to>
                                        <p:strVal val="visible"/>
                                      </p:to>
                                    </p:set>
                                    <p:animEffect transition="in" filter="wipe(left)">
                                      <p:cBhvr>
                                        <p:cTn id="987" dur="20"/>
                                        <p:tgtEl>
                                          <p:spTgt spid="20270"/>
                                        </p:tgtEl>
                                      </p:cBhvr>
                                    </p:animEffect>
                                  </p:childTnLst>
                                </p:cTn>
                              </p:par>
                            </p:childTnLst>
                          </p:cTn>
                        </p:par>
                        <p:par>
                          <p:cTn id="988" fill="hold">
                            <p:stCondLst>
                              <p:cond delay="123000"/>
                            </p:stCondLst>
                            <p:childTnLst>
                              <p:par>
                                <p:cTn id="989" presetID="22" presetClass="entr" presetSubtype="8" fill="hold" nodeType="afterEffect">
                                  <p:stCondLst>
                                    <p:cond delay="0"/>
                                  </p:stCondLst>
                                  <p:childTnLst>
                                    <p:set>
                                      <p:cBhvr>
                                        <p:cTn id="990" dur="1" fill="hold">
                                          <p:stCondLst>
                                            <p:cond delay="0"/>
                                          </p:stCondLst>
                                        </p:cTn>
                                        <p:tgtEl>
                                          <p:spTgt spid="20271"/>
                                        </p:tgtEl>
                                        <p:attrNameLst>
                                          <p:attrName>style.visibility</p:attrName>
                                        </p:attrNameLst>
                                      </p:cBhvr>
                                      <p:to>
                                        <p:strVal val="visible"/>
                                      </p:to>
                                    </p:set>
                                    <p:animEffect transition="in" filter="wipe(left)">
                                      <p:cBhvr>
                                        <p:cTn id="991" dur="20"/>
                                        <p:tgtEl>
                                          <p:spTgt spid="20271"/>
                                        </p:tgtEl>
                                      </p:cBhvr>
                                    </p:animEffect>
                                  </p:childTnLst>
                                </p:cTn>
                              </p:par>
                            </p:childTnLst>
                          </p:cTn>
                        </p:par>
                        <p:par>
                          <p:cTn id="992" fill="hold">
                            <p:stCondLst>
                              <p:cond delay="123500"/>
                            </p:stCondLst>
                            <p:childTnLst>
                              <p:par>
                                <p:cTn id="993" presetID="22" presetClass="entr" presetSubtype="8" fill="hold" nodeType="afterEffect">
                                  <p:stCondLst>
                                    <p:cond delay="0"/>
                                  </p:stCondLst>
                                  <p:childTnLst>
                                    <p:set>
                                      <p:cBhvr>
                                        <p:cTn id="994" dur="1" fill="hold">
                                          <p:stCondLst>
                                            <p:cond delay="0"/>
                                          </p:stCondLst>
                                        </p:cTn>
                                        <p:tgtEl>
                                          <p:spTgt spid="20272"/>
                                        </p:tgtEl>
                                        <p:attrNameLst>
                                          <p:attrName>style.visibility</p:attrName>
                                        </p:attrNameLst>
                                      </p:cBhvr>
                                      <p:to>
                                        <p:strVal val="visible"/>
                                      </p:to>
                                    </p:set>
                                    <p:animEffect transition="in" filter="wipe(left)">
                                      <p:cBhvr>
                                        <p:cTn id="995" dur="20"/>
                                        <p:tgtEl>
                                          <p:spTgt spid="20272"/>
                                        </p:tgtEl>
                                      </p:cBhvr>
                                    </p:animEffect>
                                  </p:childTnLst>
                                </p:cTn>
                              </p:par>
                            </p:childTnLst>
                          </p:cTn>
                        </p:par>
                        <p:par>
                          <p:cTn id="996" fill="hold">
                            <p:stCondLst>
                              <p:cond delay="124000"/>
                            </p:stCondLst>
                            <p:childTnLst>
                              <p:par>
                                <p:cTn id="997" presetID="22" presetClass="entr" presetSubtype="8" fill="hold" nodeType="afterEffect">
                                  <p:stCondLst>
                                    <p:cond delay="0"/>
                                  </p:stCondLst>
                                  <p:childTnLst>
                                    <p:set>
                                      <p:cBhvr>
                                        <p:cTn id="998" dur="1" fill="hold">
                                          <p:stCondLst>
                                            <p:cond delay="0"/>
                                          </p:stCondLst>
                                        </p:cTn>
                                        <p:tgtEl>
                                          <p:spTgt spid="20273"/>
                                        </p:tgtEl>
                                        <p:attrNameLst>
                                          <p:attrName>style.visibility</p:attrName>
                                        </p:attrNameLst>
                                      </p:cBhvr>
                                      <p:to>
                                        <p:strVal val="visible"/>
                                      </p:to>
                                    </p:set>
                                    <p:animEffect transition="in" filter="wipe(left)">
                                      <p:cBhvr>
                                        <p:cTn id="999" dur="20"/>
                                        <p:tgtEl>
                                          <p:spTgt spid="20273"/>
                                        </p:tgtEl>
                                      </p:cBhvr>
                                    </p:animEffect>
                                  </p:childTnLst>
                                </p:cTn>
                              </p:par>
                            </p:childTnLst>
                          </p:cTn>
                        </p:par>
                        <p:par>
                          <p:cTn id="1000" fill="hold">
                            <p:stCondLst>
                              <p:cond delay="124500"/>
                            </p:stCondLst>
                            <p:childTnLst>
                              <p:par>
                                <p:cTn id="1001" presetID="22" presetClass="entr" presetSubtype="8" fill="hold" nodeType="afterEffect">
                                  <p:stCondLst>
                                    <p:cond delay="0"/>
                                  </p:stCondLst>
                                  <p:childTnLst>
                                    <p:set>
                                      <p:cBhvr>
                                        <p:cTn id="1002" dur="1" fill="hold">
                                          <p:stCondLst>
                                            <p:cond delay="0"/>
                                          </p:stCondLst>
                                        </p:cTn>
                                        <p:tgtEl>
                                          <p:spTgt spid="20274"/>
                                        </p:tgtEl>
                                        <p:attrNameLst>
                                          <p:attrName>style.visibility</p:attrName>
                                        </p:attrNameLst>
                                      </p:cBhvr>
                                      <p:to>
                                        <p:strVal val="visible"/>
                                      </p:to>
                                    </p:set>
                                    <p:animEffect transition="in" filter="wipe(left)">
                                      <p:cBhvr>
                                        <p:cTn id="1003" dur="20"/>
                                        <p:tgtEl>
                                          <p:spTgt spid="20274"/>
                                        </p:tgtEl>
                                      </p:cBhvr>
                                    </p:animEffect>
                                  </p:childTnLst>
                                </p:cTn>
                              </p:par>
                            </p:childTnLst>
                          </p:cTn>
                        </p:par>
                        <p:par>
                          <p:cTn id="1004" fill="hold">
                            <p:stCondLst>
                              <p:cond delay="125000"/>
                            </p:stCondLst>
                            <p:childTnLst>
                              <p:par>
                                <p:cTn id="1005" presetID="22" presetClass="entr" presetSubtype="8" fill="hold" nodeType="afterEffect">
                                  <p:stCondLst>
                                    <p:cond delay="0"/>
                                  </p:stCondLst>
                                  <p:childTnLst>
                                    <p:set>
                                      <p:cBhvr>
                                        <p:cTn id="1006" dur="1" fill="hold">
                                          <p:stCondLst>
                                            <p:cond delay="0"/>
                                          </p:stCondLst>
                                        </p:cTn>
                                        <p:tgtEl>
                                          <p:spTgt spid="20275"/>
                                        </p:tgtEl>
                                        <p:attrNameLst>
                                          <p:attrName>style.visibility</p:attrName>
                                        </p:attrNameLst>
                                      </p:cBhvr>
                                      <p:to>
                                        <p:strVal val="visible"/>
                                      </p:to>
                                    </p:set>
                                    <p:animEffect transition="in" filter="wipe(left)">
                                      <p:cBhvr>
                                        <p:cTn id="1007" dur="20"/>
                                        <p:tgtEl>
                                          <p:spTgt spid="20275"/>
                                        </p:tgtEl>
                                      </p:cBhvr>
                                    </p:animEffect>
                                  </p:childTnLst>
                                </p:cTn>
                              </p:par>
                            </p:childTnLst>
                          </p:cTn>
                        </p:par>
                        <p:par>
                          <p:cTn id="1008" fill="hold">
                            <p:stCondLst>
                              <p:cond delay="125500"/>
                            </p:stCondLst>
                            <p:childTnLst>
                              <p:par>
                                <p:cTn id="1009" presetID="22" presetClass="entr" presetSubtype="8" fill="hold" nodeType="afterEffect">
                                  <p:stCondLst>
                                    <p:cond delay="0"/>
                                  </p:stCondLst>
                                  <p:childTnLst>
                                    <p:set>
                                      <p:cBhvr>
                                        <p:cTn id="1010" dur="1" fill="hold">
                                          <p:stCondLst>
                                            <p:cond delay="0"/>
                                          </p:stCondLst>
                                        </p:cTn>
                                        <p:tgtEl>
                                          <p:spTgt spid="20276"/>
                                        </p:tgtEl>
                                        <p:attrNameLst>
                                          <p:attrName>style.visibility</p:attrName>
                                        </p:attrNameLst>
                                      </p:cBhvr>
                                      <p:to>
                                        <p:strVal val="visible"/>
                                      </p:to>
                                    </p:set>
                                    <p:animEffect transition="in" filter="wipe(left)">
                                      <p:cBhvr>
                                        <p:cTn id="1011" dur="20"/>
                                        <p:tgtEl>
                                          <p:spTgt spid="20276"/>
                                        </p:tgtEl>
                                      </p:cBhvr>
                                    </p:animEffect>
                                  </p:childTnLst>
                                </p:cTn>
                              </p:par>
                            </p:childTnLst>
                          </p:cTn>
                        </p:par>
                        <p:par>
                          <p:cTn id="1012" fill="hold">
                            <p:stCondLst>
                              <p:cond delay="126000"/>
                            </p:stCondLst>
                            <p:childTnLst>
                              <p:par>
                                <p:cTn id="1013" presetID="22" presetClass="entr" presetSubtype="8" fill="hold" nodeType="afterEffect">
                                  <p:stCondLst>
                                    <p:cond delay="0"/>
                                  </p:stCondLst>
                                  <p:childTnLst>
                                    <p:set>
                                      <p:cBhvr>
                                        <p:cTn id="1014" dur="1" fill="hold">
                                          <p:stCondLst>
                                            <p:cond delay="0"/>
                                          </p:stCondLst>
                                        </p:cTn>
                                        <p:tgtEl>
                                          <p:spTgt spid="20277"/>
                                        </p:tgtEl>
                                        <p:attrNameLst>
                                          <p:attrName>style.visibility</p:attrName>
                                        </p:attrNameLst>
                                      </p:cBhvr>
                                      <p:to>
                                        <p:strVal val="visible"/>
                                      </p:to>
                                    </p:set>
                                    <p:animEffect transition="in" filter="wipe(left)">
                                      <p:cBhvr>
                                        <p:cTn id="1015" dur="20"/>
                                        <p:tgtEl>
                                          <p:spTgt spid="20277"/>
                                        </p:tgtEl>
                                      </p:cBhvr>
                                    </p:animEffect>
                                  </p:childTnLst>
                                </p:cTn>
                              </p:par>
                            </p:childTnLst>
                          </p:cTn>
                        </p:par>
                        <p:par>
                          <p:cTn id="1016" fill="hold">
                            <p:stCondLst>
                              <p:cond delay="126500"/>
                            </p:stCondLst>
                            <p:childTnLst>
                              <p:par>
                                <p:cTn id="1017" presetID="22" presetClass="entr" presetSubtype="8" fill="hold" nodeType="afterEffect">
                                  <p:stCondLst>
                                    <p:cond delay="0"/>
                                  </p:stCondLst>
                                  <p:childTnLst>
                                    <p:set>
                                      <p:cBhvr>
                                        <p:cTn id="1018" dur="1" fill="hold">
                                          <p:stCondLst>
                                            <p:cond delay="0"/>
                                          </p:stCondLst>
                                        </p:cTn>
                                        <p:tgtEl>
                                          <p:spTgt spid="20278"/>
                                        </p:tgtEl>
                                        <p:attrNameLst>
                                          <p:attrName>style.visibility</p:attrName>
                                        </p:attrNameLst>
                                      </p:cBhvr>
                                      <p:to>
                                        <p:strVal val="visible"/>
                                      </p:to>
                                    </p:set>
                                    <p:animEffect transition="in" filter="wipe(left)">
                                      <p:cBhvr>
                                        <p:cTn id="1019" dur="20"/>
                                        <p:tgtEl>
                                          <p:spTgt spid="20278"/>
                                        </p:tgtEl>
                                      </p:cBhvr>
                                    </p:animEffect>
                                  </p:childTnLst>
                                </p:cTn>
                              </p:par>
                            </p:childTnLst>
                          </p:cTn>
                        </p:par>
                        <p:par>
                          <p:cTn id="1020" fill="hold">
                            <p:stCondLst>
                              <p:cond delay="127000"/>
                            </p:stCondLst>
                            <p:childTnLst>
                              <p:par>
                                <p:cTn id="1021" presetID="22" presetClass="entr" presetSubtype="8" fill="hold" nodeType="afterEffect">
                                  <p:stCondLst>
                                    <p:cond delay="0"/>
                                  </p:stCondLst>
                                  <p:childTnLst>
                                    <p:set>
                                      <p:cBhvr>
                                        <p:cTn id="1022" dur="1" fill="hold">
                                          <p:stCondLst>
                                            <p:cond delay="0"/>
                                          </p:stCondLst>
                                        </p:cTn>
                                        <p:tgtEl>
                                          <p:spTgt spid="20279"/>
                                        </p:tgtEl>
                                        <p:attrNameLst>
                                          <p:attrName>style.visibility</p:attrName>
                                        </p:attrNameLst>
                                      </p:cBhvr>
                                      <p:to>
                                        <p:strVal val="visible"/>
                                      </p:to>
                                    </p:set>
                                    <p:animEffect transition="in" filter="wipe(left)">
                                      <p:cBhvr>
                                        <p:cTn id="1023" dur="20"/>
                                        <p:tgtEl>
                                          <p:spTgt spid="20279"/>
                                        </p:tgtEl>
                                      </p:cBhvr>
                                    </p:animEffect>
                                  </p:childTnLst>
                                </p:cTn>
                              </p:par>
                            </p:childTnLst>
                          </p:cTn>
                        </p:par>
                        <p:par>
                          <p:cTn id="1024" fill="hold">
                            <p:stCondLst>
                              <p:cond delay="127500"/>
                            </p:stCondLst>
                            <p:childTnLst>
                              <p:par>
                                <p:cTn id="1025" presetID="22" presetClass="entr" presetSubtype="8" fill="hold" nodeType="afterEffect">
                                  <p:stCondLst>
                                    <p:cond delay="0"/>
                                  </p:stCondLst>
                                  <p:childTnLst>
                                    <p:set>
                                      <p:cBhvr>
                                        <p:cTn id="1026" dur="1" fill="hold">
                                          <p:stCondLst>
                                            <p:cond delay="0"/>
                                          </p:stCondLst>
                                        </p:cTn>
                                        <p:tgtEl>
                                          <p:spTgt spid="20280"/>
                                        </p:tgtEl>
                                        <p:attrNameLst>
                                          <p:attrName>style.visibility</p:attrName>
                                        </p:attrNameLst>
                                      </p:cBhvr>
                                      <p:to>
                                        <p:strVal val="visible"/>
                                      </p:to>
                                    </p:set>
                                    <p:animEffect transition="in" filter="wipe(left)">
                                      <p:cBhvr>
                                        <p:cTn id="1027" dur="20"/>
                                        <p:tgtEl>
                                          <p:spTgt spid="20280"/>
                                        </p:tgtEl>
                                      </p:cBhvr>
                                    </p:animEffect>
                                  </p:childTnLst>
                                </p:cTn>
                              </p:par>
                            </p:childTnLst>
                          </p:cTn>
                        </p:par>
                        <p:par>
                          <p:cTn id="1028" fill="hold">
                            <p:stCondLst>
                              <p:cond delay="128000"/>
                            </p:stCondLst>
                            <p:childTnLst>
                              <p:par>
                                <p:cTn id="1029" presetID="22" presetClass="entr" presetSubtype="8" fill="hold" nodeType="afterEffect">
                                  <p:stCondLst>
                                    <p:cond delay="0"/>
                                  </p:stCondLst>
                                  <p:childTnLst>
                                    <p:set>
                                      <p:cBhvr>
                                        <p:cTn id="1030" dur="1" fill="hold">
                                          <p:stCondLst>
                                            <p:cond delay="0"/>
                                          </p:stCondLst>
                                        </p:cTn>
                                        <p:tgtEl>
                                          <p:spTgt spid="20281"/>
                                        </p:tgtEl>
                                        <p:attrNameLst>
                                          <p:attrName>style.visibility</p:attrName>
                                        </p:attrNameLst>
                                      </p:cBhvr>
                                      <p:to>
                                        <p:strVal val="visible"/>
                                      </p:to>
                                    </p:set>
                                    <p:animEffect transition="in" filter="wipe(left)">
                                      <p:cBhvr>
                                        <p:cTn id="1031" dur="20"/>
                                        <p:tgtEl>
                                          <p:spTgt spid="20281"/>
                                        </p:tgtEl>
                                      </p:cBhvr>
                                    </p:animEffect>
                                  </p:childTnLst>
                                </p:cTn>
                              </p:par>
                            </p:childTnLst>
                          </p:cTn>
                        </p:par>
                        <p:par>
                          <p:cTn id="1032" fill="hold">
                            <p:stCondLst>
                              <p:cond delay="128500"/>
                            </p:stCondLst>
                            <p:childTnLst>
                              <p:par>
                                <p:cTn id="1033" presetID="22" presetClass="entr" presetSubtype="8" fill="hold" nodeType="afterEffect">
                                  <p:stCondLst>
                                    <p:cond delay="0"/>
                                  </p:stCondLst>
                                  <p:childTnLst>
                                    <p:set>
                                      <p:cBhvr>
                                        <p:cTn id="1034" dur="1" fill="hold">
                                          <p:stCondLst>
                                            <p:cond delay="0"/>
                                          </p:stCondLst>
                                        </p:cTn>
                                        <p:tgtEl>
                                          <p:spTgt spid="20282"/>
                                        </p:tgtEl>
                                        <p:attrNameLst>
                                          <p:attrName>style.visibility</p:attrName>
                                        </p:attrNameLst>
                                      </p:cBhvr>
                                      <p:to>
                                        <p:strVal val="visible"/>
                                      </p:to>
                                    </p:set>
                                    <p:animEffect transition="in" filter="wipe(left)">
                                      <p:cBhvr>
                                        <p:cTn id="1035" dur="20"/>
                                        <p:tgtEl>
                                          <p:spTgt spid="20282"/>
                                        </p:tgtEl>
                                      </p:cBhvr>
                                    </p:animEffect>
                                  </p:childTnLst>
                                </p:cTn>
                              </p:par>
                            </p:childTnLst>
                          </p:cTn>
                        </p:par>
                        <p:par>
                          <p:cTn id="1036" fill="hold">
                            <p:stCondLst>
                              <p:cond delay="129000"/>
                            </p:stCondLst>
                            <p:childTnLst>
                              <p:par>
                                <p:cTn id="1037" presetID="22" presetClass="entr" presetSubtype="8" fill="hold" nodeType="afterEffect">
                                  <p:stCondLst>
                                    <p:cond delay="0"/>
                                  </p:stCondLst>
                                  <p:childTnLst>
                                    <p:set>
                                      <p:cBhvr>
                                        <p:cTn id="1038" dur="1" fill="hold">
                                          <p:stCondLst>
                                            <p:cond delay="0"/>
                                          </p:stCondLst>
                                        </p:cTn>
                                        <p:tgtEl>
                                          <p:spTgt spid="20283"/>
                                        </p:tgtEl>
                                        <p:attrNameLst>
                                          <p:attrName>style.visibility</p:attrName>
                                        </p:attrNameLst>
                                      </p:cBhvr>
                                      <p:to>
                                        <p:strVal val="visible"/>
                                      </p:to>
                                    </p:set>
                                    <p:animEffect transition="in" filter="wipe(left)">
                                      <p:cBhvr>
                                        <p:cTn id="1039" dur="20"/>
                                        <p:tgtEl>
                                          <p:spTgt spid="20283"/>
                                        </p:tgtEl>
                                      </p:cBhvr>
                                    </p:animEffect>
                                  </p:childTnLst>
                                </p:cTn>
                              </p:par>
                            </p:childTnLst>
                          </p:cTn>
                        </p:par>
                        <p:par>
                          <p:cTn id="1040" fill="hold">
                            <p:stCondLst>
                              <p:cond delay="129500"/>
                            </p:stCondLst>
                            <p:childTnLst>
                              <p:par>
                                <p:cTn id="1041" presetID="22" presetClass="entr" presetSubtype="8" fill="hold" nodeType="afterEffect">
                                  <p:stCondLst>
                                    <p:cond delay="0"/>
                                  </p:stCondLst>
                                  <p:childTnLst>
                                    <p:set>
                                      <p:cBhvr>
                                        <p:cTn id="1042" dur="1" fill="hold">
                                          <p:stCondLst>
                                            <p:cond delay="0"/>
                                          </p:stCondLst>
                                        </p:cTn>
                                        <p:tgtEl>
                                          <p:spTgt spid="20284"/>
                                        </p:tgtEl>
                                        <p:attrNameLst>
                                          <p:attrName>style.visibility</p:attrName>
                                        </p:attrNameLst>
                                      </p:cBhvr>
                                      <p:to>
                                        <p:strVal val="visible"/>
                                      </p:to>
                                    </p:set>
                                    <p:animEffect transition="in" filter="wipe(left)">
                                      <p:cBhvr>
                                        <p:cTn id="1043" dur="20"/>
                                        <p:tgtEl>
                                          <p:spTgt spid="20284"/>
                                        </p:tgtEl>
                                      </p:cBhvr>
                                    </p:animEffect>
                                  </p:childTnLst>
                                </p:cTn>
                              </p:par>
                            </p:childTnLst>
                          </p:cTn>
                        </p:par>
                        <p:par>
                          <p:cTn id="1044" fill="hold">
                            <p:stCondLst>
                              <p:cond delay="130000"/>
                            </p:stCondLst>
                            <p:childTnLst>
                              <p:par>
                                <p:cTn id="1045" presetID="22" presetClass="entr" presetSubtype="8" fill="hold" nodeType="afterEffect">
                                  <p:stCondLst>
                                    <p:cond delay="0"/>
                                  </p:stCondLst>
                                  <p:childTnLst>
                                    <p:set>
                                      <p:cBhvr>
                                        <p:cTn id="1046" dur="1" fill="hold">
                                          <p:stCondLst>
                                            <p:cond delay="0"/>
                                          </p:stCondLst>
                                        </p:cTn>
                                        <p:tgtEl>
                                          <p:spTgt spid="20285"/>
                                        </p:tgtEl>
                                        <p:attrNameLst>
                                          <p:attrName>style.visibility</p:attrName>
                                        </p:attrNameLst>
                                      </p:cBhvr>
                                      <p:to>
                                        <p:strVal val="visible"/>
                                      </p:to>
                                    </p:set>
                                    <p:animEffect transition="in" filter="wipe(left)">
                                      <p:cBhvr>
                                        <p:cTn id="1047" dur="20"/>
                                        <p:tgtEl>
                                          <p:spTgt spid="20285"/>
                                        </p:tgtEl>
                                      </p:cBhvr>
                                    </p:animEffect>
                                  </p:childTnLst>
                                </p:cTn>
                              </p:par>
                            </p:childTnLst>
                          </p:cTn>
                        </p:par>
                        <p:par>
                          <p:cTn id="1048" fill="hold">
                            <p:stCondLst>
                              <p:cond delay="130500"/>
                            </p:stCondLst>
                            <p:childTnLst>
                              <p:par>
                                <p:cTn id="1049" presetID="22" presetClass="entr" presetSubtype="8" fill="hold" nodeType="afterEffect">
                                  <p:stCondLst>
                                    <p:cond delay="0"/>
                                  </p:stCondLst>
                                  <p:childTnLst>
                                    <p:set>
                                      <p:cBhvr>
                                        <p:cTn id="1050" dur="1" fill="hold">
                                          <p:stCondLst>
                                            <p:cond delay="0"/>
                                          </p:stCondLst>
                                        </p:cTn>
                                        <p:tgtEl>
                                          <p:spTgt spid="20286"/>
                                        </p:tgtEl>
                                        <p:attrNameLst>
                                          <p:attrName>style.visibility</p:attrName>
                                        </p:attrNameLst>
                                      </p:cBhvr>
                                      <p:to>
                                        <p:strVal val="visible"/>
                                      </p:to>
                                    </p:set>
                                    <p:animEffect transition="in" filter="wipe(left)">
                                      <p:cBhvr>
                                        <p:cTn id="1051" dur="20"/>
                                        <p:tgtEl>
                                          <p:spTgt spid="20286"/>
                                        </p:tgtEl>
                                      </p:cBhvr>
                                    </p:animEffect>
                                  </p:childTnLst>
                                </p:cTn>
                              </p:par>
                            </p:childTnLst>
                          </p:cTn>
                        </p:par>
                        <p:par>
                          <p:cTn id="1052" fill="hold">
                            <p:stCondLst>
                              <p:cond delay="131000"/>
                            </p:stCondLst>
                            <p:childTnLst>
                              <p:par>
                                <p:cTn id="1053" presetID="22" presetClass="entr" presetSubtype="8" fill="hold" nodeType="afterEffect">
                                  <p:stCondLst>
                                    <p:cond delay="0"/>
                                  </p:stCondLst>
                                  <p:childTnLst>
                                    <p:set>
                                      <p:cBhvr>
                                        <p:cTn id="1054" dur="1" fill="hold">
                                          <p:stCondLst>
                                            <p:cond delay="0"/>
                                          </p:stCondLst>
                                        </p:cTn>
                                        <p:tgtEl>
                                          <p:spTgt spid="20287"/>
                                        </p:tgtEl>
                                        <p:attrNameLst>
                                          <p:attrName>style.visibility</p:attrName>
                                        </p:attrNameLst>
                                      </p:cBhvr>
                                      <p:to>
                                        <p:strVal val="visible"/>
                                      </p:to>
                                    </p:set>
                                    <p:animEffect transition="in" filter="wipe(left)">
                                      <p:cBhvr>
                                        <p:cTn id="1055" dur="20"/>
                                        <p:tgtEl>
                                          <p:spTgt spid="20287"/>
                                        </p:tgtEl>
                                      </p:cBhvr>
                                    </p:animEffect>
                                  </p:childTnLst>
                                </p:cTn>
                              </p:par>
                            </p:childTnLst>
                          </p:cTn>
                        </p:par>
                        <p:par>
                          <p:cTn id="1056" fill="hold">
                            <p:stCondLst>
                              <p:cond delay="131500"/>
                            </p:stCondLst>
                            <p:childTnLst>
                              <p:par>
                                <p:cTn id="1057" presetID="22" presetClass="entr" presetSubtype="8" fill="hold" nodeType="afterEffect">
                                  <p:stCondLst>
                                    <p:cond delay="0"/>
                                  </p:stCondLst>
                                  <p:childTnLst>
                                    <p:set>
                                      <p:cBhvr>
                                        <p:cTn id="1058" dur="1" fill="hold">
                                          <p:stCondLst>
                                            <p:cond delay="0"/>
                                          </p:stCondLst>
                                        </p:cTn>
                                        <p:tgtEl>
                                          <p:spTgt spid="20288"/>
                                        </p:tgtEl>
                                        <p:attrNameLst>
                                          <p:attrName>style.visibility</p:attrName>
                                        </p:attrNameLst>
                                      </p:cBhvr>
                                      <p:to>
                                        <p:strVal val="visible"/>
                                      </p:to>
                                    </p:set>
                                    <p:animEffect transition="in" filter="wipe(left)">
                                      <p:cBhvr>
                                        <p:cTn id="1059" dur="20"/>
                                        <p:tgtEl>
                                          <p:spTgt spid="20288"/>
                                        </p:tgtEl>
                                      </p:cBhvr>
                                    </p:animEffect>
                                  </p:childTnLst>
                                </p:cTn>
                              </p:par>
                            </p:childTnLst>
                          </p:cTn>
                        </p:par>
                        <p:par>
                          <p:cTn id="1060" fill="hold">
                            <p:stCondLst>
                              <p:cond delay="132000"/>
                            </p:stCondLst>
                            <p:childTnLst>
                              <p:par>
                                <p:cTn id="1061" presetID="22" presetClass="entr" presetSubtype="8" fill="hold" nodeType="afterEffect">
                                  <p:stCondLst>
                                    <p:cond delay="0"/>
                                  </p:stCondLst>
                                  <p:childTnLst>
                                    <p:set>
                                      <p:cBhvr>
                                        <p:cTn id="1062" dur="1" fill="hold">
                                          <p:stCondLst>
                                            <p:cond delay="0"/>
                                          </p:stCondLst>
                                        </p:cTn>
                                        <p:tgtEl>
                                          <p:spTgt spid="20289"/>
                                        </p:tgtEl>
                                        <p:attrNameLst>
                                          <p:attrName>style.visibility</p:attrName>
                                        </p:attrNameLst>
                                      </p:cBhvr>
                                      <p:to>
                                        <p:strVal val="visible"/>
                                      </p:to>
                                    </p:set>
                                    <p:animEffect transition="in" filter="wipe(left)">
                                      <p:cBhvr>
                                        <p:cTn id="1063" dur="20"/>
                                        <p:tgtEl>
                                          <p:spTgt spid="20289"/>
                                        </p:tgtEl>
                                      </p:cBhvr>
                                    </p:animEffect>
                                  </p:childTnLst>
                                </p:cTn>
                              </p:par>
                            </p:childTnLst>
                          </p:cTn>
                        </p:par>
                        <p:par>
                          <p:cTn id="1064" fill="hold">
                            <p:stCondLst>
                              <p:cond delay="132500"/>
                            </p:stCondLst>
                            <p:childTnLst>
                              <p:par>
                                <p:cTn id="1065" presetID="22" presetClass="entr" presetSubtype="8" fill="hold" nodeType="afterEffect">
                                  <p:stCondLst>
                                    <p:cond delay="0"/>
                                  </p:stCondLst>
                                  <p:childTnLst>
                                    <p:set>
                                      <p:cBhvr>
                                        <p:cTn id="1066" dur="1" fill="hold">
                                          <p:stCondLst>
                                            <p:cond delay="0"/>
                                          </p:stCondLst>
                                        </p:cTn>
                                        <p:tgtEl>
                                          <p:spTgt spid="20290"/>
                                        </p:tgtEl>
                                        <p:attrNameLst>
                                          <p:attrName>style.visibility</p:attrName>
                                        </p:attrNameLst>
                                      </p:cBhvr>
                                      <p:to>
                                        <p:strVal val="visible"/>
                                      </p:to>
                                    </p:set>
                                    <p:animEffect transition="in" filter="wipe(left)">
                                      <p:cBhvr>
                                        <p:cTn id="1067" dur="20"/>
                                        <p:tgtEl>
                                          <p:spTgt spid="20290"/>
                                        </p:tgtEl>
                                      </p:cBhvr>
                                    </p:animEffect>
                                  </p:childTnLst>
                                </p:cTn>
                              </p:par>
                            </p:childTnLst>
                          </p:cTn>
                        </p:par>
                        <p:par>
                          <p:cTn id="1068" fill="hold">
                            <p:stCondLst>
                              <p:cond delay="133000"/>
                            </p:stCondLst>
                            <p:childTnLst>
                              <p:par>
                                <p:cTn id="1069" presetID="22" presetClass="entr" presetSubtype="8" fill="hold" nodeType="afterEffect">
                                  <p:stCondLst>
                                    <p:cond delay="0"/>
                                  </p:stCondLst>
                                  <p:childTnLst>
                                    <p:set>
                                      <p:cBhvr>
                                        <p:cTn id="1070" dur="1" fill="hold">
                                          <p:stCondLst>
                                            <p:cond delay="0"/>
                                          </p:stCondLst>
                                        </p:cTn>
                                        <p:tgtEl>
                                          <p:spTgt spid="20291"/>
                                        </p:tgtEl>
                                        <p:attrNameLst>
                                          <p:attrName>style.visibility</p:attrName>
                                        </p:attrNameLst>
                                      </p:cBhvr>
                                      <p:to>
                                        <p:strVal val="visible"/>
                                      </p:to>
                                    </p:set>
                                    <p:animEffect transition="in" filter="wipe(left)">
                                      <p:cBhvr>
                                        <p:cTn id="1071" dur="20"/>
                                        <p:tgtEl>
                                          <p:spTgt spid="20291"/>
                                        </p:tgtEl>
                                      </p:cBhvr>
                                    </p:animEffect>
                                  </p:childTnLst>
                                </p:cTn>
                              </p:par>
                            </p:childTnLst>
                          </p:cTn>
                        </p:par>
                        <p:par>
                          <p:cTn id="1072" fill="hold">
                            <p:stCondLst>
                              <p:cond delay="133500"/>
                            </p:stCondLst>
                            <p:childTnLst>
                              <p:par>
                                <p:cTn id="1073" presetID="22" presetClass="entr" presetSubtype="8" fill="hold" nodeType="afterEffect">
                                  <p:stCondLst>
                                    <p:cond delay="0"/>
                                  </p:stCondLst>
                                  <p:childTnLst>
                                    <p:set>
                                      <p:cBhvr>
                                        <p:cTn id="1074" dur="1" fill="hold">
                                          <p:stCondLst>
                                            <p:cond delay="0"/>
                                          </p:stCondLst>
                                        </p:cTn>
                                        <p:tgtEl>
                                          <p:spTgt spid="20292"/>
                                        </p:tgtEl>
                                        <p:attrNameLst>
                                          <p:attrName>style.visibility</p:attrName>
                                        </p:attrNameLst>
                                      </p:cBhvr>
                                      <p:to>
                                        <p:strVal val="visible"/>
                                      </p:to>
                                    </p:set>
                                    <p:animEffect transition="in" filter="wipe(left)">
                                      <p:cBhvr>
                                        <p:cTn id="1075" dur="20"/>
                                        <p:tgtEl>
                                          <p:spTgt spid="20292"/>
                                        </p:tgtEl>
                                      </p:cBhvr>
                                    </p:animEffect>
                                  </p:childTnLst>
                                </p:cTn>
                              </p:par>
                            </p:childTnLst>
                          </p:cTn>
                        </p:par>
                        <p:par>
                          <p:cTn id="1076" fill="hold">
                            <p:stCondLst>
                              <p:cond delay="134000"/>
                            </p:stCondLst>
                            <p:childTnLst>
                              <p:par>
                                <p:cTn id="1077" presetID="22" presetClass="entr" presetSubtype="8" fill="hold" nodeType="afterEffect">
                                  <p:stCondLst>
                                    <p:cond delay="0"/>
                                  </p:stCondLst>
                                  <p:childTnLst>
                                    <p:set>
                                      <p:cBhvr>
                                        <p:cTn id="1078" dur="1" fill="hold">
                                          <p:stCondLst>
                                            <p:cond delay="0"/>
                                          </p:stCondLst>
                                        </p:cTn>
                                        <p:tgtEl>
                                          <p:spTgt spid="20293"/>
                                        </p:tgtEl>
                                        <p:attrNameLst>
                                          <p:attrName>style.visibility</p:attrName>
                                        </p:attrNameLst>
                                      </p:cBhvr>
                                      <p:to>
                                        <p:strVal val="visible"/>
                                      </p:to>
                                    </p:set>
                                    <p:animEffect transition="in" filter="wipe(left)">
                                      <p:cBhvr>
                                        <p:cTn id="1079" dur="20"/>
                                        <p:tgtEl>
                                          <p:spTgt spid="20293"/>
                                        </p:tgtEl>
                                      </p:cBhvr>
                                    </p:animEffect>
                                  </p:childTnLst>
                                </p:cTn>
                              </p:par>
                            </p:childTnLst>
                          </p:cTn>
                        </p:par>
                        <p:par>
                          <p:cTn id="1080" fill="hold">
                            <p:stCondLst>
                              <p:cond delay="134500"/>
                            </p:stCondLst>
                            <p:childTnLst>
                              <p:par>
                                <p:cTn id="1081" presetID="22" presetClass="entr" presetSubtype="8" fill="hold" nodeType="afterEffect">
                                  <p:stCondLst>
                                    <p:cond delay="0"/>
                                  </p:stCondLst>
                                  <p:childTnLst>
                                    <p:set>
                                      <p:cBhvr>
                                        <p:cTn id="1082" dur="1" fill="hold">
                                          <p:stCondLst>
                                            <p:cond delay="0"/>
                                          </p:stCondLst>
                                        </p:cTn>
                                        <p:tgtEl>
                                          <p:spTgt spid="20294"/>
                                        </p:tgtEl>
                                        <p:attrNameLst>
                                          <p:attrName>style.visibility</p:attrName>
                                        </p:attrNameLst>
                                      </p:cBhvr>
                                      <p:to>
                                        <p:strVal val="visible"/>
                                      </p:to>
                                    </p:set>
                                    <p:animEffect transition="in" filter="wipe(left)">
                                      <p:cBhvr>
                                        <p:cTn id="1083" dur="20"/>
                                        <p:tgtEl>
                                          <p:spTgt spid="20294"/>
                                        </p:tgtEl>
                                      </p:cBhvr>
                                    </p:animEffect>
                                  </p:childTnLst>
                                </p:cTn>
                              </p:par>
                            </p:childTnLst>
                          </p:cTn>
                        </p:par>
                        <p:par>
                          <p:cTn id="1084" fill="hold">
                            <p:stCondLst>
                              <p:cond delay="135000"/>
                            </p:stCondLst>
                            <p:childTnLst>
                              <p:par>
                                <p:cTn id="1085" presetID="22" presetClass="entr" presetSubtype="8" fill="hold" nodeType="afterEffect">
                                  <p:stCondLst>
                                    <p:cond delay="0"/>
                                  </p:stCondLst>
                                  <p:childTnLst>
                                    <p:set>
                                      <p:cBhvr>
                                        <p:cTn id="1086" dur="1" fill="hold">
                                          <p:stCondLst>
                                            <p:cond delay="0"/>
                                          </p:stCondLst>
                                        </p:cTn>
                                        <p:tgtEl>
                                          <p:spTgt spid="20295"/>
                                        </p:tgtEl>
                                        <p:attrNameLst>
                                          <p:attrName>style.visibility</p:attrName>
                                        </p:attrNameLst>
                                      </p:cBhvr>
                                      <p:to>
                                        <p:strVal val="visible"/>
                                      </p:to>
                                    </p:set>
                                    <p:animEffect transition="in" filter="wipe(left)">
                                      <p:cBhvr>
                                        <p:cTn id="1087" dur="20"/>
                                        <p:tgtEl>
                                          <p:spTgt spid="20295"/>
                                        </p:tgtEl>
                                      </p:cBhvr>
                                    </p:animEffect>
                                  </p:childTnLst>
                                </p:cTn>
                              </p:par>
                            </p:childTnLst>
                          </p:cTn>
                        </p:par>
                        <p:par>
                          <p:cTn id="1088" fill="hold">
                            <p:stCondLst>
                              <p:cond delay="135500"/>
                            </p:stCondLst>
                            <p:childTnLst>
                              <p:par>
                                <p:cTn id="1089" presetID="22" presetClass="entr" presetSubtype="8" fill="hold" nodeType="afterEffect">
                                  <p:stCondLst>
                                    <p:cond delay="0"/>
                                  </p:stCondLst>
                                  <p:childTnLst>
                                    <p:set>
                                      <p:cBhvr>
                                        <p:cTn id="1090" dur="1" fill="hold">
                                          <p:stCondLst>
                                            <p:cond delay="0"/>
                                          </p:stCondLst>
                                        </p:cTn>
                                        <p:tgtEl>
                                          <p:spTgt spid="20296"/>
                                        </p:tgtEl>
                                        <p:attrNameLst>
                                          <p:attrName>style.visibility</p:attrName>
                                        </p:attrNameLst>
                                      </p:cBhvr>
                                      <p:to>
                                        <p:strVal val="visible"/>
                                      </p:to>
                                    </p:set>
                                    <p:animEffect transition="in" filter="wipe(left)">
                                      <p:cBhvr>
                                        <p:cTn id="1091" dur="20"/>
                                        <p:tgtEl>
                                          <p:spTgt spid="20296"/>
                                        </p:tgtEl>
                                      </p:cBhvr>
                                    </p:animEffect>
                                  </p:childTnLst>
                                </p:cTn>
                              </p:par>
                            </p:childTnLst>
                          </p:cTn>
                        </p:par>
                        <p:par>
                          <p:cTn id="1092" fill="hold">
                            <p:stCondLst>
                              <p:cond delay="136000"/>
                            </p:stCondLst>
                            <p:childTnLst>
                              <p:par>
                                <p:cTn id="1093" presetID="22" presetClass="entr" presetSubtype="8" fill="hold" nodeType="afterEffect">
                                  <p:stCondLst>
                                    <p:cond delay="0"/>
                                  </p:stCondLst>
                                  <p:childTnLst>
                                    <p:set>
                                      <p:cBhvr>
                                        <p:cTn id="1094" dur="1" fill="hold">
                                          <p:stCondLst>
                                            <p:cond delay="0"/>
                                          </p:stCondLst>
                                        </p:cTn>
                                        <p:tgtEl>
                                          <p:spTgt spid="20297"/>
                                        </p:tgtEl>
                                        <p:attrNameLst>
                                          <p:attrName>style.visibility</p:attrName>
                                        </p:attrNameLst>
                                      </p:cBhvr>
                                      <p:to>
                                        <p:strVal val="visible"/>
                                      </p:to>
                                    </p:set>
                                    <p:animEffect transition="in" filter="wipe(left)">
                                      <p:cBhvr>
                                        <p:cTn id="1095" dur="20"/>
                                        <p:tgtEl>
                                          <p:spTgt spid="20297"/>
                                        </p:tgtEl>
                                      </p:cBhvr>
                                    </p:animEffect>
                                  </p:childTnLst>
                                </p:cTn>
                              </p:par>
                            </p:childTnLst>
                          </p:cTn>
                        </p:par>
                        <p:par>
                          <p:cTn id="1096" fill="hold">
                            <p:stCondLst>
                              <p:cond delay="136500"/>
                            </p:stCondLst>
                            <p:childTnLst>
                              <p:par>
                                <p:cTn id="1097" presetID="22" presetClass="entr" presetSubtype="8" fill="hold" nodeType="afterEffect">
                                  <p:stCondLst>
                                    <p:cond delay="0"/>
                                  </p:stCondLst>
                                  <p:childTnLst>
                                    <p:set>
                                      <p:cBhvr>
                                        <p:cTn id="1098" dur="1" fill="hold">
                                          <p:stCondLst>
                                            <p:cond delay="0"/>
                                          </p:stCondLst>
                                        </p:cTn>
                                        <p:tgtEl>
                                          <p:spTgt spid="20298"/>
                                        </p:tgtEl>
                                        <p:attrNameLst>
                                          <p:attrName>style.visibility</p:attrName>
                                        </p:attrNameLst>
                                      </p:cBhvr>
                                      <p:to>
                                        <p:strVal val="visible"/>
                                      </p:to>
                                    </p:set>
                                    <p:animEffect transition="in" filter="wipe(left)">
                                      <p:cBhvr>
                                        <p:cTn id="1099" dur="20"/>
                                        <p:tgtEl>
                                          <p:spTgt spid="20298"/>
                                        </p:tgtEl>
                                      </p:cBhvr>
                                    </p:animEffect>
                                  </p:childTnLst>
                                </p:cTn>
                              </p:par>
                            </p:childTnLst>
                          </p:cTn>
                        </p:par>
                        <p:par>
                          <p:cTn id="1100" fill="hold">
                            <p:stCondLst>
                              <p:cond delay="137000"/>
                            </p:stCondLst>
                            <p:childTnLst>
                              <p:par>
                                <p:cTn id="1101" presetID="22" presetClass="entr" presetSubtype="8" fill="hold" nodeType="afterEffect">
                                  <p:stCondLst>
                                    <p:cond delay="0"/>
                                  </p:stCondLst>
                                  <p:childTnLst>
                                    <p:set>
                                      <p:cBhvr>
                                        <p:cTn id="1102" dur="1" fill="hold">
                                          <p:stCondLst>
                                            <p:cond delay="0"/>
                                          </p:stCondLst>
                                        </p:cTn>
                                        <p:tgtEl>
                                          <p:spTgt spid="20299"/>
                                        </p:tgtEl>
                                        <p:attrNameLst>
                                          <p:attrName>style.visibility</p:attrName>
                                        </p:attrNameLst>
                                      </p:cBhvr>
                                      <p:to>
                                        <p:strVal val="visible"/>
                                      </p:to>
                                    </p:set>
                                    <p:animEffect transition="in" filter="wipe(left)">
                                      <p:cBhvr>
                                        <p:cTn id="1103" dur="20"/>
                                        <p:tgtEl>
                                          <p:spTgt spid="20299"/>
                                        </p:tgtEl>
                                      </p:cBhvr>
                                    </p:animEffect>
                                  </p:childTnLst>
                                </p:cTn>
                              </p:par>
                            </p:childTnLst>
                          </p:cTn>
                        </p:par>
                        <p:par>
                          <p:cTn id="1104" fill="hold">
                            <p:stCondLst>
                              <p:cond delay="137500"/>
                            </p:stCondLst>
                            <p:childTnLst>
                              <p:par>
                                <p:cTn id="1105" presetID="22" presetClass="entr" presetSubtype="8" fill="hold" nodeType="afterEffect">
                                  <p:stCondLst>
                                    <p:cond delay="0"/>
                                  </p:stCondLst>
                                  <p:childTnLst>
                                    <p:set>
                                      <p:cBhvr>
                                        <p:cTn id="1106" dur="1" fill="hold">
                                          <p:stCondLst>
                                            <p:cond delay="0"/>
                                          </p:stCondLst>
                                        </p:cTn>
                                        <p:tgtEl>
                                          <p:spTgt spid="20300"/>
                                        </p:tgtEl>
                                        <p:attrNameLst>
                                          <p:attrName>style.visibility</p:attrName>
                                        </p:attrNameLst>
                                      </p:cBhvr>
                                      <p:to>
                                        <p:strVal val="visible"/>
                                      </p:to>
                                    </p:set>
                                    <p:animEffect transition="in" filter="wipe(left)">
                                      <p:cBhvr>
                                        <p:cTn id="1107" dur="20"/>
                                        <p:tgtEl>
                                          <p:spTgt spid="20300"/>
                                        </p:tgtEl>
                                      </p:cBhvr>
                                    </p:animEffect>
                                  </p:childTnLst>
                                </p:cTn>
                              </p:par>
                            </p:childTnLst>
                          </p:cTn>
                        </p:par>
                        <p:par>
                          <p:cTn id="1108" fill="hold">
                            <p:stCondLst>
                              <p:cond delay="138000"/>
                            </p:stCondLst>
                            <p:childTnLst>
                              <p:par>
                                <p:cTn id="1109" presetID="22" presetClass="entr" presetSubtype="8" fill="hold" nodeType="afterEffect">
                                  <p:stCondLst>
                                    <p:cond delay="0"/>
                                  </p:stCondLst>
                                  <p:childTnLst>
                                    <p:set>
                                      <p:cBhvr>
                                        <p:cTn id="1110" dur="1" fill="hold">
                                          <p:stCondLst>
                                            <p:cond delay="0"/>
                                          </p:stCondLst>
                                        </p:cTn>
                                        <p:tgtEl>
                                          <p:spTgt spid="20301"/>
                                        </p:tgtEl>
                                        <p:attrNameLst>
                                          <p:attrName>style.visibility</p:attrName>
                                        </p:attrNameLst>
                                      </p:cBhvr>
                                      <p:to>
                                        <p:strVal val="visible"/>
                                      </p:to>
                                    </p:set>
                                    <p:animEffect transition="in" filter="wipe(left)">
                                      <p:cBhvr>
                                        <p:cTn id="1111" dur="20"/>
                                        <p:tgtEl>
                                          <p:spTgt spid="20301"/>
                                        </p:tgtEl>
                                      </p:cBhvr>
                                    </p:animEffect>
                                  </p:childTnLst>
                                </p:cTn>
                              </p:par>
                            </p:childTnLst>
                          </p:cTn>
                        </p:par>
                        <p:par>
                          <p:cTn id="1112" fill="hold">
                            <p:stCondLst>
                              <p:cond delay="138500"/>
                            </p:stCondLst>
                            <p:childTnLst>
                              <p:par>
                                <p:cTn id="1113" presetID="22" presetClass="entr" presetSubtype="8" fill="hold" nodeType="afterEffect">
                                  <p:stCondLst>
                                    <p:cond delay="0"/>
                                  </p:stCondLst>
                                  <p:childTnLst>
                                    <p:set>
                                      <p:cBhvr>
                                        <p:cTn id="1114" dur="1" fill="hold">
                                          <p:stCondLst>
                                            <p:cond delay="0"/>
                                          </p:stCondLst>
                                        </p:cTn>
                                        <p:tgtEl>
                                          <p:spTgt spid="20302"/>
                                        </p:tgtEl>
                                        <p:attrNameLst>
                                          <p:attrName>style.visibility</p:attrName>
                                        </p:attrNameLst>
                                      </p:cBhvr>
                                      <p:to>
                                        <p:strVal val="visible"/>
                                      </p:to>
                                    </p:set>
                                    <p:animEffect transition="in" filter="wipe(left)">
                                      <p:cBhvr>
                                        <p:cTn id="1115" dur="20"/>
                                        <p:tgtEl>
                                          <p:spTgt spid="20302"/>
                                        </p:tgtEl>
                                      </p:cBhvr>
                                    </p:animEffect>
                                  </p:childTnLst>
                                </p:cTn>
                              </p:par>
                            </p:childTnLst>
                          </p:cTn>
                        </p:par>
                        <p:par>
                          <p:cTn id="1116" fill="hold">
                            <p:stCondLst>
                              <p:cond delay="139000"/>
                            </p:stCondLst>
                            <p:childTnLst>
                              <p:par>
                                <p:cTn id="1117" presetID="22" presetClass="entr" presetSubtype="8" fill="hold" nodeType="afterEffect">
                                  <p:stCondLst>
                                    <p:cond delay="0"/>
                                  </p:stCondLst>
                                  <p:childTnLst>
                                    <p:set>
                                      <p:cBhvr>
                                        <p:cTn id="1118" dur="1" fill="hold">
                                          <p:stCondLst>
                                            <p:cond delay="0"/>
                                          </p:stCondLst>
                                        </p:cTn>
                                        <p:tgtEl>
                                          <p:spTgt spid="20303"/>
                                        </p:tgtEl>
                                        <p:attrNameLst>
                                          <p:attrName>style.visibility</p:attrName>
                                        </p:attrNameLst>
                                      </p:cBhvr>
                                      <p:to>
                                        <p:strVal val="visible"/>
                                      </p:to>
                                    </p:set>
                                    <p:animEffect transition="in" filter="wipe(left)">
                                      <p:cBhvr>
                                        <p:cTn id="1119" dur="20"/>
                                        <p:tgtEl>
                                          <p:spTgt spid="20303"/>
                                        </p:tgtEl>
                                      </p:cBhvr>
                                    </p:animEffect>
                                  </p:childTnLst>
                                </p:cTn>
                              </p:par>
                            </p:childTnLst>
                          </p:cTn>
                        </p:par>
                        <p:par>
                          <p:cTn id="1120" fill="hold">
                            <p:stCondLst>
                              <p:cond delay="139500"/>
                            </p:stCondLst>
                            <p:childTnLst>
                              <p:par>
                                <p:cTn id="1121" presetID="22" presetClass="entr" presetSubtype="8" fill="hold" nodeType="afterEffect">
                                  <p:stCondLst>
                                    <p:cond delay="0"/>
                                  </p:stCondLst>
                                  <p:childTnLst>
                                    <p:set>
                                      <p:cBhvr>
                                        <p:cTn id="1122" dur="1" fill="hold">
                                          <p:stCondLst>
                                            <p:cond delay="0"/>
                                          </p:stCondLst>
                                        </p:cTn>
                                        <p:tgtEl>
                                          <p:spTgt spid="20304"/>
                                        </p:tgtEl>
                                        <p:attrNameLst>
                                          <p:attrName>style.visibility</p:attrName>
                                        </p:attrNameLst>
                                      </p:cBhvr>
                                      <p:to>
                                        <p:strVal val="visible"/>
                                      </p:to>
                                    </p:set>
                                    <p:animEffect transition="in" filter="wipe(left)">
                                      <p:cBhvr>
                                        <p:cTn id="1123" dur="20"/>
                                        <p:tgtEl>
                                          <p:spTgt spid="20304"/>
                                        </p:tgtEl>
                                      </p:cBhvr>
                                    </p:animEffect>
                                  </p:childTnLst>
                                </p:cTn>
                              </p:par>
                            </p:childTnLst>
                          </p:cTn>
                        </p:par>
                        <p:par>
                          <p:cTn id="1124" fill="hold">
                            <p:stCondLst>
                              <p:cond delay="140000"/>
                            </p:stCondLst>
                            <p:childTnLst>
                              <p:par>
                                <p:cTn id="1125" presetID="22" presetClass="entr" presetSubtype="8" fill="hold" nodeType="afterEffect">
                                  <p:stCondLst>
                                    <p:cond delay="0"/>
                                  </p:stCondLst>
                                  <p:childTnLst>
                                    <p:set>
                                      <p:cBhvr>
                                        <p:cTn id="1126" dur="1" fill="hold">
                                          <p:stCondLst>
                                            <p:cond delay="0"/>
                                          </p:stCondLst>
                                        </p:cTn>
                                        <p:tgtEl>
                                          <p:spTgt spid="20305"/>
                                        </p:tgtEl>
                                        <p:attrNameLst>
                                          <p:attrName>style.visibility</p:attrName>
                                        </p:attrNameLst>
                                      </p:cBhvr>
                                      <p:to>
                                        <p:strVal val="visible"/>
                                      </p:to>
                                    </p:set>
                                    <p:animEffect transition="in" filter="wipe(left)">
                                      <p:cBhvr>
                                        <p:cTn id="1127" dur="20"/>
                                        <p:tgtEl>
                                          <p:spTgt spid="20305"/>
                                        </p:tgtEl>
                                      </p:cBhvr>
                                    </p:animEffect>
                                  </p:childTnLst>
                                </p:cTn>
                              </p:par>
                            </p:childTnLst>
                          </p:cTn>
                        </p:par>
                        <p:par>
                          <p:cTn id="1128" fill="hold">
                            <p:stCondLst>
                              <p:cond delay="140500"/>
                            </p:stCondLst>
                            <p:childTnLst>
                              <p:par>
                                <p:cTn id="1129" presetID="22" presetClass="entr" presetSubtype="8" fill="hold" nodeType="afterEffect">
                                  <p:stCondLst>
                                    <p:cond delay="0"/>
                                  </p:stCondLst>
                                  <p:childTnLst>
                                    <p:set>
                                      <p:cBhvr>
                                        <p:cTn id="1130" dur="1" fill="hold">
                                          <p:stCondLst>
                                            <p:cond delay="0"/>
                                          </p:stCondLst>
                                        </p:cTn>
                                        <p:tgtEl>
                                          <p:spTgt spid="20306"/>
                                        </p:tgtEl>
                                        <p:attrNameLst>
                                          <p:attrName>style.visibility</p:attrName>
                                        </p:attrNameLst>
                                      </p:cBhvr>
                                      <p:to>
                                        <p:strVal val="visible"/>
                                      </p:to>
                                    </p:set>
                                    <p:animEffect transition="in" filter="wipe(left)">
                                      <p:cBhvr>
                                        <p:cTn id="1131" dur="20"/>
                                        <p:tgtEl>
                                          <p:spTgt spid="20306"/>
                                        </p:tgtEl>
                                      </p:cBhvr>
                                    </p:animEffect>
                                  </p:childTnLst>
                                </p:cTn>
                              </p:par>
                            </p:childTnLst>
                          </p:cTn>
                        </p:par>
                        <p:par>
                          <p:cTn id="1132" fill="hold">
                            <p:stCondLst>
                              <p:cond delay="141000"/>
                            </p:stCondLst>
                            <p:childTnLst>
                              <p:par>
                                <p:cTn id="1133" presetID="22" presetClass="entr" presetSubtype="8" fill="hold" nodeType="afterEffect">
                                  <p:stCondLst>
                                    <p:cond delay="0"/>
                                  </p:stCondLst>
                                  <p:childTnLst>
                                    <p:set>
                                      <p:cBhvr>
                                        <p:cTn id="1134" dur="1" fill="hold">
                                          <p:stCondLst>
                                            <p:cond delay="0"/>
                                          </p:stCondLst>
                                        </p:cTn>
                                        <p:tgtEl>
                                          <p:spTgt spid="20307"/>
                                        </p:tgtEl>
                                        <p:attrNameLst>
                                          <p:attrName>style.visibility</p:attrName>
                                        </p:attrNameLst>
                                      </p:cBhvr>
                                      <p:to>
                                        <p:strVal val="visible"/>
                                      </p:to>
                                    </p:set>
                                    <p:animEffect transition="in" filter="wipe(left)">
                                      <p:cBhvr>
                                        <p:cTn id="1135" dur="20"/>
                                        <p:tgtEl>
                                          <p:spTgt spid="20307"/>
                                        </p:tgtEl>
                                      </p:cBhvr>
                                    </p:animEffect>
                                  </p:childTnLst>
                                </p:cTn>
                              </p:par>
                            </p:childTnLst>
                          </p:cTn>
                        </p:par>
                        <p:par>
                          <p:cTn id="1136" fill="hold">
                            <p:stCondLst>
                              <p:cond delay="141500"/>
                            </p:stCondLst>
                            <p:childTnLst>
                              <p:par>
                                <p:cTn id="1137" presetID="22" presetClass="entr" presetSubtype="8" fill="hold" nodeType="afterEffect">
                                  <p:stCondLst>
                                    <p:cond delay="0"/>
                                  </p:stCondLst>
                                  <p:childTnLst>
                                    <p:set>
                                      <p:cBhvr>
                                        <p:cTn id="1138" dur="1" fill="hold">
                                          <p:stCondLst>
                                            <p:cond delay="0"/>
                                          </p:stCondLst>
                                        </p:cTn>
                                        <p:tgtEl>
                                          <p:spTgt spid="20308"/>
                                        </p:tgtEl>
                                        <p:attrNameLst>
                                          <p:attrName>style.visibility</p:attrName>
                                        </p:attrNameLst>
                                      </p:cBhvr>
                                      <p:to>
                                        <p:strVal val="visible"/>
                                      </p:to>
                                    </p:set>
                                    <p:animEffect transition="in" filter="wipe(left)">
                                      <p:cBhvr>
                                        <p:cTn id="1139" dur="20"/>
                                        <p:tgtEl>
                                          <p:spTgt spid="20308"/>
                                        </p:tgtEl>
                                      </p:cBhvr>
                                    </p:animEffect>
                                  </p:childTnLst>
                                </p:cTn>
                              </p:par>
                            </p:childTnLst>
                          </p:cTn>
                        </p:par>
                        <p:par>
                          <p:cTn id="1140" fill="hold">
                            <p:stCondLst>
                              <p:cond delay="142000"/>
                            </p:stCondLst>
                            <p:childTnLst>
                              <p:par>
                                <p:cTn id="1141" presetID="22" presetClass="entr" presetSubtype="8" fill="hold" nodeType="afterEffect">
                                  <p:stCondLst>
                                    <p:cond delay="0"/>
                                  </p:stCondLst>
                                  <p:childTnLst>
                                    <p:set>
                                      <p:cBhvr>
                                        <p:cTn id="1142" dur="1" fill="hold">
                                          <p:stCondLst>
                                            <p:cond delay="0"/>
                                          </p:stCondLst>
                                        </p:cTn>
                                        <p:tgtEl>
                                          <p:spTgt spid="20309"/>
                                        </p:tgtEl>
                                        <p:attrNameLst>
                                          <p:attrName>style.visibility</p:attrName>
                                        </p:attrNameLst>
                                      </p:cBhvr>
                                      <p:to>
                                        <p:strVal val="visible"/>
                                      </p:to>
                                    </p:set>
                                    <p:animEffect transition="in" filter="wipe(left)">
                                      <p:cBhvr>
                                        <p:cTn id="1143" dur="20"/>
                                        <p:tgtEl>
                                          <p:spTgt spid="20309"/>
                                        </p:tgtEl>
                                      </p:cBhvr>
                                    </p:animEffect>
                                  </p:childTnLst>
                                </p:cTn>
                              </p:par>
                            </p:childTnLst>
                          </p:cTn>
                        </p:par>
                        <p:par>
                          <p:cTn id="1144" fill="hold">
                            <p:stCondLst>
                              <p:cond delay="142500"/>
                            </p:stCondLst>
                            <p:childTnLst>
                              <p:par>
                                <p:cTn id="1145" presetID="22" presetClass="entr" presetSubtype="8" fill="hold" nodeType="afterEffect">
                                  <p:stCondLst>
                                    <p:cond delay="0"/>
                                  </p:stCondLst>
                                  <p:childTnLst>
                                    <p:set>
                                      <p:cBhvr>
                                        <p:cTn id="1146" dur="1" fill="hold">
                                          <p:stCondLst>
                                            <p:cond delay="0"/>
                                          </p:stCondLst>
                                        </p:cTn>
                                        <p:tgtEl>
                                          <p:spTgt spid="20310"/>
                                        </p:tgtEl>
                                        <p:attrNameLst>
                                          <p:attrName>style.visibility</p:attrName>
                                        </p:attrNameLst>
                                      </p:cBhvr>
                                      <p:to>
                                        <p:strVal val="visible"/>
                                      </p:to>
                                    </p:set>
                                    <p:animEffect transition="in" filter="wipe(left)">
                                      <p:cBhvr>
                                        <p:cTn id="1147" dur="20"/>
                                        <p:tgtEl>
                                          <p:spTgt spid="20310"/>
                                        </p:tgtEl>
                                      </p:cBhvr>
                                    </p:animEffect>
                                  </p:childTnLst>
                                </p:cTn>
                              </p:par>
                            </p:childTnLst>
                          </p:cTn>
                        </p:par>
                        <p:par>
                          <p:cTn id="1148" fill="hold">
                            <p:stCondLst>
                              <p:cond delay="143000"/>
                            </p:stCondLst>
                            <p:childTnLst>
                              <p:par>
                                <p:cTn id="1149" presetID="22" presetClass="entr" presetSubtype="8" fill="hold" nodeType="afterEffect">
                                  <p:stCondLst>
                                    <p:cond delay="0"/>
                                  </p:stCondLst>
                                  <p:childTnLst>
                                    <p:set>
                                      <p:cBhvr>
                                        <p:cTn id="1150" dur="1" fill="hold">
                                          <p:stCondLst>
                                            <p:cond delay="0"/>
                                          </p:stCondLst>
                                        </p:cTn>
                                        <p:tgtEl>
                                          <p:spTgt spid="20311"/>
                                        </p:tgtEl>
                                        <p:attrNameLst>
                                          <p:attrName>style.visibility</p:attrName>
                                        </p:attrNameLst>
                                      </p:cBhvr>
                                      <p:to>
                                        <p:strVal val="visible"/>
                                      </p:to>
                                    </p:set>
                                    <p:animEffect transition="in" filter="wipe(left)">
                                      <p:cBhvr>
                                        <p:cTn id="1151" dur="20"/>
                                        <p:tgtEl>
                                          <p:spTgt spid="20311"/>
                                        </p:tgtEl>
                                      </p:cBhvr>
                                    </p:animEffect>
                                  </p:childTnLst>
                                </p:cTn>
                              </p:par>
                            </p:childTnLst>
                          </p:cTn>
                        </p:par>
                        <p:par>
                          <p:cTn id="1152" fill="hold">
                            <p:stCondLst>
                              <p:cond delay="143500"/>
                            </p:stCondLst>
                            <p:childTnLst>
                              <p:par>
                                <p:cTn id="1153" presetID="22" presetClass="entr" presetSubtype="8" fill="hold" nodeType="afterEffect">
                                  <p:stCondLst>
                                    <p:cond delay="0"/>
                                  </p:stCondLst>
                                  <p:childTnLst>
                                    <p:set>
                                      <p:cBhvr>
                                        <p:cTn id="1154" dur="1" fill="hold">
                                          <p:stCondLst>
                                            <p:cond delay="0"/>
                                          </p:stCondLst>
                                        </p:cTn>
                                        <p:tgtEl>
                                          <p:spTgt spid="20312"/>
                                        </p:tgtEl>
                                        <p:attrNameLst>
                                          <p:attrName>style.visibility</p:attrName>
                                        </p:attrNameLst>
                                      </p:cBhvr>
                                      <p:to>
                                        <p:strVal val="visible"/>
                                      </p:to>
                                    </p:set>
                                    <p:animEffect transition="in" filter="wipe(left)">
                                      <p:cBhvr>
                                        <p:cTn id="1155" dur="20"/>
                                        <p:tgtEl>
                                          <p:spTgt spid="20312"/>
                                        </p:tgtEl>
                                      </p:cBhvr>
                                    </p:animEffect>
                                  </p:childTnLst>
                                </p:cTn>
                              </p:par>
                            </p:childTnLst>
                          </p:cTn>
                        </p:par>
                        <p:par>
                          <p:cTn id="1156" fill="hold">
                            <p:stCondLst>
                              <p:cond delay="144000"/>
                            </p:stCondLst>
                            <p:childTnLst>
                              <p:par>
                                <p:cTn id="1157" presetID="22" presetClass="entr" presetSubtype="8" fill="hold" nodeType="afterEffect">
                                  <p:stCondLst>
                                    <p:cond delay="0"/>
                                  </p:stCondLst>
                                  <p:childTnLst>
                                    <p:set>
                                      <p:cBhvr>
                                        <p:cTn id="1158" dur="1" fill="hold">
                                          <p:stCondLst>
                                            <p:cond delay="0"/>
                                          </p:stCondLst>
                                        </p:cTn>
                                        <p:tgtEl>
                                          <p:spTgt spid="20313"/>
                                        </p:tgtEl>
                                        <p:attrNameLst>
                                          <p:attrName>style.visibility</p:attrName>
                                        </p:attrNameLst>
                                      </p:cBhvr>
                                      <p:to>
                                        <p:strVal val="visible"/>
                                      </p:to>
                                    </p:set>
                                    <p:animEffect transition="in" filter="wipe(left)">
                                      <p:cBhvr>
                                        <p:cTn id="1159" dur="20"/>
                                        <p:tgtEl>
                                          <p:spTgt spid="20313"/>
                                        </p:tgtEl>
                                      </p:cBhvr>
                                    </p:animEffect>
                                  </p:childTnLst>
                                </p:cTn>
                              </p:par>
                            </p:childTnLst>
                          </p:cTn>
                        </p:par>
                        <p:par>
                          <p:cTn id="1160" fill="hold">
                            <p:stCondLst>
                              <p:cond delay="144500"/>
                            </p:stCondLst>
                            <p:childTnLst>
                              <p:par>
                                <p:cTn id="1161" presetID="22" presetClass="entr" presetSubtype="8" fill="hold" nodeType="afterEffect">
                                  <p:stCondLst>
                                    <p:cond delay="0"/>
                                  </p:stCondLst>
                                  <p:childTnLst>
                                    <p:set>
                                      <p:cBhvr>
                                        <p:cTn id="1162" dur="1" fill="hold">
                                          <p:stCondLst>
                                            <p:cond delay="0"/>
                                          </p:stCondLst>
                                        </p:cTn>
                                        <p:tgtEl>
                                          <p:spTgt spid="20345"/>
                                        </p:tgtEl>
                                        <p:attrNameLst>
                                          <p:attrName>style.visibility</p:attrName>
                                        </p:attrNameLst>
                                      </p:cBhvr>
                                      <p:to>
                                        <p:strVal val="visible"/>
                                      </p:to>
                                    </p:set>
                                    <p:animEffect transition="in" filter="wipe(left)">
                                      <p:cBhvr>
                                        <p:cTn id="1163" dur="20"/>
                                        <p:tgtEl>
                                          <p:spTgt spid="20345"/>
                                        </p:tgtEl>
                                      </p:cBhvr>
                                    </p:animEffect>
                                  </p:childTnLst>
                                </p:cTn>
                              </p:par>
                            </p:childTnLst>
                          </p:cTn>
                        </p:par>
                        <p:par>
                          <p:cTn id="1164" fill="hold">
                            <p:stCondLst>
                              <p:cond delay="145000"/>
                            </p:stCondLst>
                            <p:childTnLst>
                              <p:par>
                                <p:cTn id="1165" presetID="22" presetClass="entr" presetSubtype="8" fill="hold" nodeType="afterEffect">
                                  <p:stCondLst>
                                    <p:cond delay="0"/>
                                  </p:stCondLst>
                                  <p:childTnLst>
                                    <p:set>
                                      <p:cBhvr>
                                        <p:cTn id="1166" dur="1" fill="hold">
                                          <p:stCondLst>
                                            <p:cond delay="0"/>
                                          </p:stCondLst>
                                        </p:cTn>
                                        <p:tgtEl>
                                          <p:spTgt spid="20346"/>
                                        </p:tgtEl>
                                        <p:attrNameLst>
                                          <p:attrName>style.visibility</p:attrName>
                                        </p:attrNameLst>
                                      </p:cBhvr>
                                      <p:to>
                                        <p:strVal val="visible"/>
                                      </p:to>
                                    </p:set>
                                    <p:animEffect transition="in" filter="wipe(left)">
                                      <p:cBhvr>
                                        <p:cTn id="1167" dur="20"/>
                                        <p:tgtEl>
                                          <p:spTgt spid="20346"/>
                                        </p:tgtEl>
                                      </p:cBhvr>
                                    </p:animEffect>
                                  </p:childTnLst>
                                </p:cTn>
                              </p:par>
                            </p:childTnLst>
                          </p:cTn>
                        </p:par>
                        <p:par>
                          <p:cTn id="1168" fill="hold">
                            <p:stCondLst>
                              <p:cond delay="145500"/>
                            </p:stCondLst>
                            <p:childTnLst>
                              <p:par>
                                <p:cTn id="1169" presetID="22" presetClass="entr" presetSubtype="8" fill="hold" nodeType="afterEffect">
                                  <p:stCondLst>
                                    <p:cond delay="0"/>
                                  </p:stCondLst>
                                  <p:childTnLst>
                                    <p:set>
                                      <p:cBhvr>
                                        <p:cTn id="1170" dur="1" fill="hold">
                                          <p:stCondLst>
                                            <p:cond delay="0"/>
                                          </p:stCondLst>
                                        </p:cTn>
                                        <p:tgtEl>
                                          <p:spTgt spid="20347"/>
                                        </p:tgtEl>
                                        <p:attrNameLst>
                                          <p:attrName>style.visibility</p:attrName>
                                        </p:attrNameLst>
                                      </p:cBhvr>
                                      <p:to>
                                        <p:strVal val="visible"/>
                                      </p:to>
                                    </p:set>
                                    <p:animEffect transition="in" filter="wipe(left)">
                                      <p:cBhvr>
                                        <p:cTn id="1171" dur="20"/>
                                        <p:tgtEl>
                                          <p:spTgt spid="20347"/>
                                        </p:tgtEl>
                                      </p:cBhvr>
                                    </p:animEffect>
                                  </p:childTnLst>
                                </p:cTn>
                              </p:par>
                            </p:childTnLst>
                          </p:cTn>
                        </p:par>
                        <p:par>
                          <p:cTn id="1172" fill="hold">
                            <p:stCondLst>
                              <p:cond delay="146000"/>
                            </p:stCondLst>
                            <p:childTnLst>
                              <p:par>
                                <p:cTn id="1173" presetID="22" presetClass="entr" presetSubtype="8" fill="hold" nodeType="afterEffect">
                                  <p:stCondLst>
                                    <p:cond delay="0"/>
                                  </p:stCondLst>
                                  <p:childTnLst>
                                    <p:set>
                                      <p:cBhvr>
                                        <p:cTn id="1174" dur="1" fill="hold">
                                          <p:stCondLst>
                                            <p:cond delay="0"/>
                                          </p:stCondLst>
                                        </p:cTn>
                                        <p:tgtEl>
                                          <p:spTgt spid="20348"/>
                                        </p:tgtEl>
                                        <p:attrNameLst>
                                          <p:attrName>style.visibility</p:attrName>
                                        </p:attrNameLst>
                                      </p:cBhvr>
                                      <p:to>
                                        <p:strVal val="visible"/>
                                      </p:to>
                                    </p:set>
                                    <p:animEffect transition="in" filter="wipe(left)">
                                      <p:cBhvr>
                                        <p:cTn id="1175" dur="20"/>
                                        <p:tgtEl>
                                          <p:spTgt spid="20348"/>
                                        </p:tgtEl>
                                      </p:cBhvr>
                                    </p:animEffect>
                                  </p:childTnLst>
                                </p:cTn>
                              </p:par>
                            </p:childTnLst>
                          </p:cTn>
                        </p:par>
                        <p:par>
                          <p:cTn id="1176" fill="hold">
                            <p:stCondLst>
                              <p:cond delay="146500"/>
                            </p:stCondLst>
                            <p:childTnLst>
                              <p:par>
                                <p:cTn id="1177" presetID="22" presetClass="entr" presetSubtype="8" fill="hold" nodeType="afterEffect">
                                  <p:stCondLst>
                                    <p:cond delay="0"/>
                                  </p:stCondLst>
                                  <p:childTnLst>
                                    <p:set>
                                      <p:cBhvr>
                                        <p:cTn id="1178" dur="1" fill="hold">
                                          <p:stCondLst>
                                            <p:cond delay="0"/>
                                          </p:stCondLst>
                                        </p:cTn>
                                        <p:tgtEl>
                                          <p:spTgt spid="20349"/>
                                        </p:tgtEl>
                                        <p:attrNameLst>
                                          <p:attrName>style.visibility</p:attrName>
                                        </p:attrNameLst>
                                      </p:cBhvr>
                                      <p:to>
                                        <p:strVal val="visible"/>
                                      </p:to>
                                    </p:set>
                                    <p:animEffect transition="in" filter="wipe(left)">
                                      <p:cBhvr>
                                        <p:cTn id="1179" dur="20"/>
                                        <p:tgtEl>
                                          <p:spTgt spid="20349"/>
                                        </p:tgtEl>
                                      </p:cBhvr>
                                    </p:animEffect>
                                  </p:childTnLst>
                                </p:cTn>
                              </p:par>
                            </p:childTnLst>
                          </p:cTn>
                        </p:par>
                        <p:par>
                          <p:cTn id="1180" fill="hold">
                            <p:stCondLst>
                              <p:cond delay="147000"/>
                            </p:stCondLst>
                            <p:childTnLst>
                              <p:par>
                                <p:cTn id="1181" presetID="22" presetClass="entr" presetSubtype="8" fill="hold" nodeType="afterEffect">
                                  <p:stCondLst>
                                    <p:cond delay="0"/>
                                  </p:stCondLst>
                                  <p:childTnLst>
                                    <p:set>
                                      <p:cBhvr>
                                        <p:cTn id="1182" dur="1" fill="hold">
                                          <p:stCondLst>
                                            <p:cond delay="0"/>
                                          </p:stCondLst>
                                        </p:cTn>
                                        <p:tgtEl>
                                          <p:spTgt spid="20350"/>
                                        </p:tgtEl>
                                        <p:attrNameLst>
                                          <p:attrName>style.visibility</p:attrName>
                                        </p:attrNameLst>
                                      </p:cBhvr>
                                      <p:to>
                                        <p:strVal val="visible"/>
                                      </p:to>
                                    </p:set>
                                    <p:animEffect transition="in" filter="wipe(left)">
                                      <p:cBhvr>
                                        <p:cTn id="1183" dur="20"/>
                                        <p:tgtEl>
                                          <p:spTgt spid="20350"/>
                                        </p:tgtEl>
                                      </p:cBhvr>
                                    </p:animEffect>
                                  </p:childTnLst>
                                </p:cTn>
                              </p:par>
                            </p:childTnLst>
                          </p:cTn>
                        </p:par>
                        <p:par>
                          <p:cTn id="1184" fill="hold">
                            <p:stCondLst>
                              <p:cond delay="147500"/>
                            </p:stCondLst>
                            <p:childTnLst>
                              <p:par>
                                <p:cTn id="1185" presetID="22" presetClass="entr" presetSubtype="8" fill="hold" nodeType="afterEffect">
                                  <p:stCondLst>
                                    <p:cond delay="0"/>
                                  </p:stCondLst>
                                  <p:childTnLst>
                                    <p:set>
                                      <p:cBhvr>
                                        <p:cTn id="1186" dur="1" fill="hold">
                                          <p:stCondLst>
                                            <p:cond delay="0"/>
                                          </p:stCondLst>
                                        </p:cTn>
                                        <p:tgtEl>
                                          <p:spTgt spid="20351"/>
                                        </p:tgtEl>
                                        <p:attrNameLst>
                                          <p:attrName>style.visibility</p:attrName>
                                        </p:attrNameLst>
                                      </p:cBhvr>
                                      <p:to>
                                        <p:strVal val="visible"/>
                                      </p:to>
                                    </p:set>
                                    <p:animEffect transition="in" filter="wipe(left)">
                                      <p:cBhvr>
                                        <p:cTn id="1187" dur="20"/>
                                        <p:tgtEl>
                                          <p:spTgt spid="20351"/>
                                        </p:tgtEl>
                                      </p:cBhvr>
                                    </p:animEffect>
                                  </p:childTnLst>
                                </p:cTn>
                              </p:par>
                            </p:childTnLst>
                          </p:cTn>
                        </p:par>
                        <p:par>
                          <p:cTn id="1188" fill="hold">
                            <p:stCondLst>
                              <p:cond delay="148000"/>
                            </p:stCondLst>
                            <p:childTnLst>
                              <p:par>
                                <p:cTn id="1189" presetID="22" presetClass="entr" presetSubtype="8" fill="hold" nodeType="afterEffect">
                                  <p:stCondLst>
                                    <p:cond delay="0"/>
                                  </p:stCondLst>
                                  <p:childTnLst>
                                    <p:set>
                                      <p:cBhvr>
                                        <p:cTn id="1190" dur="1" fill="hold">
                                          <p:stCondLst>
                                            <p:cond delay="0"/>
                                          </p:stCondLst>
                                        </p:cTn>
                                        <p:tgtEl>
                                          <p:spTgt spid="20352"/>
                                        </p:tgtEl>
                                        <p:attrNameLst>
                                          <p:attrName>style.visibility</p:attrName>
                                        </p:attrNameLst>
                                      </p:cBhvr>
                                      <p:to>
                                        <p:strVal val="visible"/>
                                      </p:to>
                                    </p:set>
                                    <p:animEffect transition="in" filter="wipe(left)">
                                      <p:cBhvr>
                                        <p:cTn id="1191" dur="20"/>
                                        <p:tgtEl>
                                          <p:spTgt spid="20352"/>
                                        </p:tgtEl>
                                      </p:cBhvr>
                                    </p:animEffect>
                                  </p:childTnLst>
                                </p:cTn>
                              </p:par>
                            </p:childTnLst>
                          </p:cTn>
                        </p:par>
                        <p:par>
                          <p:cTn id="1192" fill="hold">
                            <p:stCondLst>
                              <p:cond delay="148500"/>
                            </p:stCondLst>
                            <p:childTnLst>
                              <p:par>
                                <p:cTn id="1193" presetID="22" presetClass="entr" presetSubtype="8" fill="hold" nodeType="afterEffect">
                                  <p:stCondLst>
                                    <p:cond delay="0"/>
                                  </p:stCondLst>
                                  <p:childTnLst>
                                    <p:set>
                                      <p:cBhvr>
                                        <p:cTn id="1194" dur="1" fill="hold">
                                          <p:stCondLst>
                                            <p:cond delay="0"/>
                                          </p:stCondLst>
                                        </p:cTn>
                                        <p:tgtEl>
                                          <p:spTgt spid="20353"/>
                                        </p:tgtEl>
                                        <p:attrNameLst>
                                          <p:attrName>style.visibility</p:attrName>
                                        </p:attrNameLst>
                                      </p:cBhvr>
                                      <p:to>
                                        <p:strVal val="visible"/>
                                      </p:to>
                                    </p:set>
                                    <p:animEffect transition="in" filter="wipe(left)">
                                      <p:cBhvr>
                                        <p:cTn id="1195" dur="20"/>
                                        <p:tgtEl>
                                          <p:spTgt spid="20353"/>
                                        </p:tgtEl>
                                      </p:cBhvr>
                                    </p:animEffect>
                                  </p:childTnLst>
                                </p:cTn>
                              </p:par>
                            </p:childTnLst>
                          </p:cTn>
                        </p:par>
                        <p:par>
                          <p:cTn id="1196" fill="hold">
                            <p:stCondLst>
                              <p:cond delay="149000"/>
                            </p:stCondLst>
                            <p:childTnLst>
                              <p:par>
                                <p:cTn id="1197" presetID="22" presetClass="entr" presetSubtype="8" fill="hold" nodeType="afterEffect">
                                  <p:stCondLst>
                                    <p:cond delay="0"/>
                                  </p:stCondLst>
                                  <p:childTnLst>
                                    <p:set>
                                      <p:cBhvr>
                                        <p:cTn id="1198" dur="1" fill="hold">
                                          <p:stCondLst>
                                            <p:cond delay="0"/>
                                          </p:stCondLst>
                                        </p:cTn>
                                        <p:tgtEl>
                                          <p:spTgt spid="20354"/>
                                        </p:tgtEl>
                                        <p:attrNameLst>
                                          <p:attrName>style.visibility</p:attrName>
                                        </p:attrNameLst>
                                      </p:cBhvr>
                                      <p:to>
                                        <p:strVal val="visible"/>
                                      </p:to>
                                    </p:set>
                                    <p:animEffect transition="in" filter="wipe(left)">
                                      <p:cBhvr>
                                        <p:cTn id="1199" dur="20"/>
                                        <p:tgtEl>
                                          <p:spTgt spid="20354"/>
                                        </p:tgtEl>
                                      </p:cBhvr>
                                    </p:animEffect>
                                  </p:childTnLst>
                                </p:cTn>
                              </p:par>
                            </p:childTnLst>
                          </p:cTn>
                        </p:par>
                        <p:par>
                          <p:cTn id="1200" fill="hold">
                            <p:stCondLst>
                              <p:cond delay="149500"/>
                            </p:stCondLst>
                            <p:childTnLst>
                              <p:par>
                                <p:cTn id="1201" presetID="22" presetClass="entr" presetSubtype="8" fill="hold" nodeType="afterEffect">
                                  <p:stCondLst>
                                    <p:cond delay="0"/>
                                  </p:stCondLst>
                                  <p:childTnLst>
                                    <p:set>
                                      <p:cBhvr>
                                        <p:cTn id="1202" dur="1" fill="hold">
                                          <p:stCondLst>
                                            <p:cond delay="0"/>
                                          </p:stCondLst>
                                        </p:cTn>
                                        <p:tgtEl>
                                          <p:spTgt spid="20355"/>
                                        </p:tgtEl>
                                        <p:attrNameLst>
                                          <p:attrName>style.visibility</p:attrName>
                                        </p:attrNameLst>
                                      </p:cBhvr>
                                      <p:to>
                                        <p:strVal val="visible"/>
                                      </p:to>
                                    </p:set>
                                    <p:animEffect transition="in" filter="wipe(left)">
                                      <p:cBhvr>
                                        <p:cTn id="1203" dur="20"/>
                                        <p:tgtEl>
                                          <p:spTgt spid="20355"/>
                                        </p:tgtEl>
                                      </p:cBhvr>
                                    </p:animEffect>
                                  </p:childTnLst>
                                </p:cTn>
                              </p:par>
                            </p:childTnLst>
                          </p:cTn>
                        </p:par>
                        <p:par>
                          <p:cTn id="1204" fill="hold">
                            <p:stCondLst>
                              <p:cond delay="150000"/>
                            </p:stCondLst>
                            <p:childTnLst>
                              <p:par>
                                <p:cTn id="1205" presetID="22" presetClass="entr" presetSubtype="8" fill="hold" nodeType="afterEffect">
                                  <p:stCondLst>
                                    <p:cond delay="0"/>
                                  </p:stCondLst>
                                  <p:childTnLst>
                                    <p:set>
                                      <p:cBhvr>
                                        <p:cTn id="1206" dur="1" fill="hold">
                                          <p:stCondLst>
                                            <p:cond delay="0"/>
                                          </p:stCondLst>
                                        </p:cTn>
                                        <p:tgtEl>
                                          <p:spTgt spid="20356"/>
                                        </p:tgtEl>
                                        <p:attrNameLst>
                                          <p:attrName>style.visibility</p:attrName>
                                        </p:attrNameLst>
                                      </p:cBhvr>
                                      <p:to>
                                        <p:strVal val="visible"/>
                                      </p:to>
                                    </p:set>
                                    <p:animEffect transition="in" filter="wipe(left)">
                                      <p:cBhvr>
                                        <p:cTn id="1207" dur="20"/>
                                        <p:tgtEl>
                                          <p:spTgt spid="20356"/>
                                        </p:tgtEl>
                                      </p:cBhvr>
                                    </p:animEffect>
                                  </p:childTnLst>
                                </p:cTn>
                              </p:par>
                            </p:childTnLst>
                          </p:cTn>
                        </p:par>
                        <p:par>
                          <p:cTn id="1208" fill="hold">
                            <p:stCondLst>
                              <p:cond delay="150500"/>
                            </p:stCondLst>
                            <p:childTnLst>
                              <p:par>
                                <p:cTn id="1209" presetID="22" presetClass="entr" presetSubtype="8" fill="hold" nodeType="afterEffect">
                                  <p:stCondLst>
                                    <p:cond delay="0"/>
                                  </p:stCondLst>
                                  <p:childTnLst>
                                    <p:set>
                                      <p:cBhvr>
                                        <p:cTn id="1210" dur="1" fill="hold">
                                          <p:stCondLst>
                                            <p:cond delay="0"/>
                                          </p:stCondLst>
                                        </p:cTn>
                                        <p:tgtEl>
                                          <p:spTgt spid="20357"/>
                                        </p:tgtEl>
                                        <p:attrNameLst>
                                          <p:attrName>style.visibility</p:attrName>
                                        </p:attrNameLst>
                                      </p:cBhvr>
                                      <p:to>
                                        <p:strVal val="visible"/>
                                      </p:to>
                                    </p:set>
                                    <p:animEffect transition="in" filter="wipe(left)">
                                      <p:cBhvr>
                                        <p:cTn id="1211" dur="20"/>
                                        <p:tgtEl>
                                          <p:spTgt spid="20357"/>
                                        </p:tgtEl>
                                      </p:cBhvr>
                                    </p:animEffect>
                                  </p:childTnLst>
                                </p:cTn>
                              </p:par>
                            </p:childTnLst>
                          </p:cTn>
                        </p:par>
                        <p:par>
                          <p:cTn id="1212" fill="hold">
                            <p:stCondLst>
                              <p:cond delay="151000"/>
                            </p:stCondLst>
                            <p:childTnLst>
                              <p:par>
                                <p:cTn id="1213" presetID="22" presetClass="entr" presetSubtype="8" fill="hold" nodeType="afterEffect">
                                  <p:stCondLst>
                                    <p:cond delay="0"/>
                                  </p:stCondLst>
                                  <p:childTnLst>
                                    <p:set>
                                      <p:cBhvr>
                                        <p:cTn id="1214" dur="1" fill="hold">
                                          <p:stCondLst>
                                            <p:cond delay="0"/>
                                          </p:stCondLst>
                                        </p:cTn>
                                        <p:tgtEl>
                                          <p:spTgt spid="20358"/>
                                        </p:tgtEl>
                                        <p:attrNameLst>
                                          <p:attrName>style.visibility</p:attrName>
                                        </p:attrNameLst>
                                      </p:cBhvr>
                                      <p:to>
                                        <p:strVal val="visible"/>
                                      </p:to>
                                    </p:set>
                                    <p:animEffect transition="in" filter="wipe(left)">
                                      <p:cBhvr>
                                        <p:cTn id="1215" dur="20"/>
                                        <p:tgtEl>
                                          <p:spTgt spid="20358"/>
                                        </p:tgtEl>
                                      </p:cBhvr>
                                    </p:animEffect>
                                  </p:childTnLst>
                                </p:cTn>
                              </p:par>
                            </p:childTnLst>
                          </p:cTn>
                        </p:par>
                        <p:par>
                          <p:cTn id="1216" fill="hold">
                            <p:stCondLst>
                              <p:cond delay="151500"/>
                            </p:stCondLst>
                            <p:childTnLst>
                              <p:par>
                                <p:cTn id="1217" presetID="22" presetClass="entr" presetSubtype="8" fill="hold" nodeType="afterEffect">
                                  <p:stCondLst>
                                    <p:cond delay="0"/>
                                  </p:stCondLst>
                                  <p:childTnLst>
                                    <p:set>
                                      <p:cBhvr>
                                        <p:cTn id="1218" dur="1" fill="hold">
                                          <p:stCondLst>
                                            <p:cond delay="0"/>
                                          </p:stCondLst>
                                        </p:cTn>
                                        <p:tgtEl>
                                          <p:spTgt spid="20359"/>
                                        </p:tgtEl>
                                        <p:attrNameLst>
                                          <p:attrName>style.visibility</p:attrName>
                                        </p:attrNameLst>
                                      </p:cBhvr>
                                      <p:to>
                                        <p:strVal val="visible"/>
                                      </p:to>
                                    </p:set>
                                    <p:animEffect transition="in" filter="wipe(left)">
                                      <p:cBhvr>
                                        <p:cTn id="1219" dur="20"/>
                                        <p:tgtEl>
                                          <p:spTgt spid="20359"/>
                                        </p:tgtEl>
                                      </p:cBhvr>
                                    </p:animEffect>
                                  </p:childTnLst>
                                </p:cTn>
                              </p:par>
                            </p:childTnLst>
                          </p:cTn>
                        </p:par>
                        <p:par>
                          <p:cTn id="1220" fill="hold">
                            <p:stCondLst>
                              <p:cond delay="152000"/>
                            </p:stCondLst>
                            <p:childTnLst>
                              <p:par>
                                <p:cTn id="1221" presetID="22" presetClass="entr" presetSubtype="8" fill="hold" nodeType="afterEffect">
                                  <p:stCondLst>
                                    <p:cond delay="0"/>
                                  </p:stCondLst>
                                  <p:childTnLst>
                                    <p:set>
                                      <p:cBhvr>
                                        <p:cTn id="1222" dur="1" fill="hold">
                                          <p:stCondLst>
                                            <p:cond delay="0"/>
                                          </p:stCondLst>
                                        </p:cTn>
                                        <p:tgtEl>
                                          <p:spTgt spid="20360"/>
                                        </p:tgtEl>
                                        <p:attrNameLst>
                                          <p:attrName>style.visibility</p:attrName>
                                        </p:attrNameLst>
                                      </p:cBhvr>
                                      <p:to>
                                        <p:strVal val="visible"/>
                                      </p:to>
                                    </p:set>
                                    <p:animEffect transition="in" filter="wipe(left)">
                                      <p:cBhvr>
                                        <p:cTn id="1223" dur="20"/>
                                        <p:tgtEl>
                                          <p:spTgt spid="20360"/>
                                        </p:tgtEl>
                                      </p:cBhvr>
                                    </p:animEffect>
                                  </p:childTnLst>
                                </p:cTn>
                              </p:par>
                            </p:childTnLst>
                          </p:cTn>
                        </p:par>
                        <p:par>
                          <p:cTn id="1224" fill="hold">
                            <p:stCondLst>
                              <p:cond delay="152500"/>
                            </p:stCondLst>
                            <p:childTnLst>
                              <p:par>
                                <p:cTn id="1225" presetID="22" presetClass="entr" presetSubtype="8" fill="hold" nodeType="afterEffect">
                                  <p:stCondLst>
                                    <p:cond delay="0"/>
                                  </p:stCondLst>
                                  <p:childTnLst>
                                    <p:set>
                                      <p:cBhvr>
                                        <p:cTn id="1226" dur="1" fill="hold">
                                          <p:stCondLst>
                                            <p:cond delay="0"/>
                                          </p:stCondLst>
                                        </p:cTn>
                                        <p:tgtEl>
                                          <p:spTgt spid="20361"/>
                                        </p:tgtEl>
                                        <p:attrNameLst>
                                          <p:attrName>style.visibility</p:attrName>
                                        </p:attrNameLst>
                                      </p:cBhvr>
                                      <p:to>
                                        <p:strVal val="visible"/>
                                      </p:to>
                                    </p:set>
                                    <p:animEffect transition="in" filter="wipe(left)">
                                      <p:cBhvr>
                                        <p:cTn id="1227" dur="20"/>
                                        <p:tgtEl>
                                          <p:spTgt spid="20361"/>
                                        </p:tgtEl>
                                      </p:cBhvr>
                                    </p:animEffect>
                                  </p:childTnLst>
                                </p:cTn>
                              </p:par>
                            </p:childTnLst>
                          </p:cTn>
                        </p:par>
                        <p:par>
                          <p:cTn id="1228" fill="hold">
                            <p:stCondLst>
                              <p:cond delay="153000"/>
                            </p:stCondLst>
                            <p:childTnLst>
                              <p:par>
                                <p:cTn id="1229" presetID="22" presetClass="entr" presetSubtype="8" fill="hold" nodeType="afterEffect">
                                  <p:stCondLst>
                                    <p:cond delay="0"/>
                                  </p:stCondLst>
                                  <p:childTnLst>
                                    <p:set>
                                      <p:cBhvr>
                                        <p:cTn id="1230" dur="1" fill="hold">
                                          <p:stCondLst>
                                            <p:cond delay="0"/>
                                          </p:stCondLst>
                                        </p:cTn>
                                        <p:tgtEl>
                                          <p:spTgt spid="20362"/>
                                        </p:tgtEl>
                                        <p:attrNameLst>
                                          <p:attrName>style.visibility</p:attrName>
                                        </p:attrNameLst>
                                      </p:cBhvr>
                                      <p:to>
                                        <p:strVal val="visible"/>
                                      </p:to>
                                    </p:set>
                                    <p:animEffect transition="in" filter="wipe(left)">
                                      <p:cBhvr>
                                        <p:cTn id="1231" dur="20"/>
                                        <p:tgtEl>
                                          <p:spTgt spid="20362"/>
                                        </p:tgtEl>
                                      </p:cBhvr>
                                    </p:animEffect>
                                  </p:childTnLst>
                                </p:cTn>
                              </p:par>
                            </p:childTnLst>
                          </p:cTn>
                        </p:par>
                        <p:par>
                          <p:cTn id="1232" fill="hold">
                            <p:stCondLst>
                              <p:cond delay="153500"/>
                            </p:stCondLst>
                            <p:childTnLst>
                              <p:par>
                                <p:cTn id="1233" presetID="22" presetClass="entr" presetSubtype="8" fill="hold" nodeType="afterEffect">
                                  <p:stCondLst>
                                    <p:cond delay="0"/>
                                  </p:stCondLst>
                                  <p:childTnLst>
                                    <p:set>
                                      <p:cBhvr>
                                        <p:cTn id="1234" dur="1" fill="hold">
                                          <p:stCondLst>
                                            <p:cond delay="0"/>
                                          </p:stCondLst>
                                        </p:cTn>
                                        <p:tgtEl>
                                          <p:spTgt spid="20363"/>
                                        </p:tgtEl>
                                        <p:attrNameLst>
                                          <p:attrName>style.visibility</p:attrName>
                                        </p:attrNameLst>
                                      </p:cBhvr>
                                      <p:to>
                                        <p:strVal val="visible"/>
                                      </p:to>
                                    </p:set>
                                    <p:animEffect transition="in" filter="wipe(left)">
                                      <p:cBhvr>
                                        <p:cTn id="1235" dur="20"/>
                                        <p:tgtEl>
                                          <p:spTgt spid="20363"/>
                                        </p:tgtEl>
                                      </p:cBhvr>
                                    </p:animEffect>
                                  </p:childTnLst>
                                </p:cTn>
                              </p:par>
                            </p:childTnLst>
                          </p:cTn>
                        </p:par>
                        <p:par>
                          <p:cTn id="1236" fill="hold">
                            <p:stCondLst>
                              <p:cond delay="154000"/>
                            </p:stCondLst>
                            <p:childTnLst>
                              <p:par>
                                <p:cTn id="1237" presetID="22" presetClass="entr" presetSubtype="8" fill="hold" nodeType="afterEffect">
                                  <p:stCondLst>
                                    <p:cond delay="0"/>
                                  </p:stCondLst>
                                  <p:childTnLst>
                                    <p:set>
                                      <p:cBhvr>
                                        <p:cTn id="1238" dur="1" fill="hold">
                                          <p:stCondLst>
                                            <p:cond delay="0"/>
                                          </p:stCondLst>
                                        </p:cTn>
                                        <p:tgtEl>
                                          <p:spTgt spid="20364"/>
                                        </p:tgtEl>
                                        <p:attrNameLst>
                                          <p:attrName>style.visibility</p:attrName>
                                        </p:attrNameLst>
                                      </p:cBhvr>
                                      <p:to>
                                        <p:strVal val="visible"/>
                                      </p:to>
                                    </p:set>
                                    <p:animEffect transition="in" filter="wipe(left)">
                                      <p:cBhvr>
                                        <p:cTn id="1239" dur="20"/>
                                        <p:tgtEl>
                                          <p:spTgt spid="20364"/>
                                        </p:tgtEl>
                                      </p:cBhvr>
                                    </p:animEffect>
                                  </p:childTnLst>
                                </p:cTn>
                              </p:par>
                            </p:childTnLst>
                          </p:cTn>
                        </p:par>
                        <p:par>
                          <p:cTn id="1240" fill="hold">
                            <p:stCondLst>
                              <p:cond delay="154500"/>
                            </p:stCondLst>
                            <p:childTnLst>
                              <p:par>
                                <p:cTn id="1241" presetID="22" presetClass="entr" presetSubtype="8" fill="hold" nodeType="afterEffect">
                                  <p:stCondLst>
                                    <p:cond delay="0"/>
                                  </p:stCondLst>
                                  <p:childTnLst>
                                    <p:set>
                                      <p:cBhvr>
                                        <p:cTn id="1242" dur="1" fill="hold">
                                          <p:stCondLst>
                                            <p:cond delay="0"/>
                                          </p:stCondLst>
                                        </p:cTn>
                                        <p:tgtEl>
                                          <p:spTgt spid="20365"/>
                                        </p:tgtEl>
                                        <p:attrNameLst>
                                          <p:attrName>style.visibility</p:attrName>
                                        </p:attrNameLst>
                                      </p:cBhvr>
                                      <p:to>
                                        <p:strVal val="visible"/>
                                      </p:to>
                                    </p:set>
                                    <p:animEffect transition="in" filter="wipe(left)">
                                      <p:cBhvr>
                                        <p:cTn id="1243" dur="20"/>
                                        <p:tgtEl>
                                          <p:spTgt spid="20365"/>
                                        </p:tgtEl>
                                      </p:cBhvr>
                                    </p:animEffect>
                                  </p:childTnLst>
                                </p:cTn>
                              </p:par>
                            </p:childTnLst>
                          </p:cTn>
                        </p:par>
                        <p:par>
                          <p:cTn id="1244" fill="hold">
                            <p:stCondLst>
                              <p:cond delay="155000"/>
                            </p:stCondLst>
                            <p:childTnLst>
                              <p:par>
                                <p:cTn id="1245" presetID="22" presetClass="entr" presetSubtype="8" fill="hold" nodeType="afterEffect">
                                  <p:stCondLst>
                                    <p:cond delay="0"/>
                                  </p:stCondLst>
                                  <p:childTnLst>
                                    <p:set>
                                      <p:cBhvr>
                                        <p:cTn id="1246" dur="1" fill="hold">
                                          <p:stCondLst>
                                            <p:cond delay="0"/>
                                          </p:stCondLst>
                                        </p:cTn>
                                        <p:tgtEl>
                                          <p:spTgt spid="20366"/>
                                        </p:tgtEl>
                                        <p:attrNameLst>
                                          <p:attrName>style.visibility</p:attrName>
                                        </p:attrNameLst>
                                      </p:cBhvr>
                                      <p:to>
                                        <p:strVal val="visible"/>
                                      </p:to>
                                    </p:set>
                                    <p:animEffect transition="in" filter="wipe(left)">
                                      <p:cBhvr>
                                        <p:cTn id="1247" dur="20"/>
                                        <p:tgtEl>
                                          <p:spTgt spid="20366"/>
                                        </p:tgtEl>
                                      </p:cBhvr>
                                    </p:animEffect>
                                  </p:childTnLst>
                                </p:cTn>
                              </p:par>
                            </p:childTnLst>
                          </p:cTn>
                        </p:par>
                        <p:par>
                          <p:cTn id="1248" fill="hold">
                            <p:stCondLst>
                              <p:cond delay="155500"/>
                            </p:stCondLst>
                            <p:childTnLst>
                              <p:par>
                                <p:cTn id="1249" presetID="22" presetClass="entr" presetSubtype="8" fill="hold" nodeType="afterEffect">
                                  <p:stCondLst>
                                    <p:cond delay="0"/>
                                  </p:stCondLst>
                                  <p:childTnLst>
                                    <p:set>
                                      <p:cBhvr>
                                        <p:cTn id="1250" dur="1" fill="hold">
                                          <p:stCondLst>
                                            <p:cond delay="0"/>
                                          </p:stCondLst>
                                        </p:cTn>
                                        <p:tgtEl>
                                          <p:spTgt spid="20367"/>
                                        </p:tgtEl>
                                        <p:attrNameLst>
                                          <p:attrName>style.visibility</p:attrName>
                                        </p:attrNameLst>
                                      </p:cBhvr>
                                      <p:to>
                                        <p:strVal val="visible"/>
                                      </p:to>
                                    </p:set>
                                    <p:animEffect transition="in" filter="wipe(left)">
                                      <p:cBhvr>
                                        <p:cTn id="1251" dur="20"/>
                                        <p:tgtEl>
                                          <p:spTgt spid="20367"/>
                                        </p:tgtEl>
                                      </p:cBhvr>
                                    </p:animEffect>
                                  </p:childTnLst>
                                </p:cTn>
                              </p:par>
                            </p:childTnLst>
                          </p:cTn>
                        </p:par>
                        <p:par>
                          <p:cTn id="1252" fill="hold">
                            <p:stCondLst>
                              <p:cond delay="156000"/>
                            </p:stCondLst>
                            <p:childTnLst>
                              <p:par>
                                <p:cTn id="1253" presetID="22" presetClass="entr" presetSubtype="8" fill="hold" nodeType="afterEffect">
                                  <p:stCondLst>
                                    <p:cond delay="0"/>
                                  </p:stCondLst>
                                  <p:childTnLst>
                                    <p:set>
                                      <p:cBhvr>
                                        <p:cTn id="1254" dur="1" fill="hold">
                                          <p:stCondLst>
                                            <p:cond delay="0"/>
                                          </p:stCondLst>
                                        </p:cTn>
                                        <p:tgtEl>
                                          <p:spTgt spid="20368"/>
                                        </p:tgtEl>
                                        <p:attrNameLst>
                                          <p:attrName>style.visibility</p:attrName>
                                        </p:attrNameLst>
                                      </p:cBhvr>
                                      <p:to>
                                        <p:strVal val="visible"/>
                                      </p:to>
                                    </p:set>
                                    <p:animEffect transition="in" filter="wipe(left)">
                                      <p:cBhvr>
                                        <p:cTn id="1255" dur="20"/>
                                        <p:tgtEl>
                                          <p:spTgt spid="20368"/>
                                        </p:tgtEl>
                                      </p:cBhvr>
                                    </p:animEffect>
                                  </p:childTnLst>
                                </p:cTn>
                              </p:par>
                            </p:childTnLst>
                          </p:cTn>
                        </p:par>
                        <p:par>
                          <p:cTn id="1256" fill="hold">
                            <p:stCondLst>
                              <p:cond delay="156500"/>
                            </p:stCondLst>
                            <p:childTnLst>
                              <p:par>
                                <p:cTn id="1257" presetID="22" presetClass="entr" presetSubtype="8" fill="hold" nodeType="afterEffect">
                                  <p:stCondLst>
                                    <p:cond delay="0"/>
                                  </p:stCondLst>
                                  <p:childTnLst>
                                    <p:set>
                                      <p:cBhvr>
                                        <p:cTn id="1258" dur="1" fill="hold">
                                          <p:stCondLst>
                                            <p:cond delay="0"/>
                                          </p:stCondLst>
                                        </p:cTn>
                                        <p:tgtEl>
                                          <p:spTgt spid="20369"/>
                                        </p:tgtEl>
                                        <p:attrNameLst>
                                          <p:attrName>style.visibility</p:attrName>
                                        </p:attrNameLst>
                                      </p:cBhvr>
                                      <p:to>
                                        <p:strVal val="visible"/>
                                      </p:to>
                                    </p:set>
                                    <p:animEffect transition="in" filter="wipe(left)">
                                      <p:cBhvr>
                                        <p:cTn id="1259" dur="20"/>
                                        <p:tgtEl>
                                          <p:spTgt spid="20369"/>
                                        </p:tgtEl>
                                      </p:cBhvr>
                                    </p:animEffect>
                                  </p:childTnLst>
                                </p:cTn>
                              </p:par>
                            </p:childTnLst>
                          </p:cTn>
                        </p:par>
                        <p:par>
                          <p:cTn id="1260" fill="hold">
                            <p:stCondLst>
                              <p:cond delay="157000"/>
                            </p:stCondLst>
                            <p:childTnLst>
                              <p:par>
                                <p:cTn id="1261" presetID="22" presetClass="entr" presetSubtype="8" fill="hold" nodeType="afterEffect">
                                  <p:stCondLst>
                                    <p:cond delay="0"/>
                                  </p:stCondLst>
                                  <p:childTnLst>
                                    <p:set>
                                      <p:cBhvr>
                                        <p:cTn id="1262" dur="1" fill="hold">
                                          <p:stCondLst>
                                            <p:cond delay="0"/>
                                          </p:stCondLst>
                                        </p:cTn>
                                        <p:tgtEl>
                                          <p:spTgt spid="20370"/>
                                        </p:tgtEl>
                                        <p:attrNameLst>
                                          <p:attrName>style.visibility</p:attrName>
                                        </p:attrNameLst>
                                      </p:cBhvr>
                                      <p:to>
                                        <p:strVal val="visible"/>
                                      </p:to>
                                    </p:set>
                                    <p:animEffect transition="in" filter="wipe(left)">
                                      <p:cBhvr>
                                        <p:cTn id="1263" dur="20"/>
                                        <p:tgtEl>
                                          <p:spTgt spid="20370"/>
                                        </p:tgtEl>
                                      </p:cBhvr>
                                    </p:animEffect>
                                  </p:childTnLst>
                                </p:cTn>
                              </p:par>
                            </p:childTnLst>
                          </p:cTn>
                        </p:par>
                        <p:par>
                          <p:cTn id="1264" fill="hold">
                            <p:stCondLst>
                              <p:cond delay="157500"/>
                            </p:stCondLst>
                            <p:childTnLst>
                              <p:par>
                                <p:cTn id="1265" presetID="22" presetClass="entr" presetSubtype="8" fill="hold" nodeType="afterEffect">
                                  <p:stCondLst>
                                    <p:cond delay="0"/>
                                  </p:stCondLst>
                                  <p:childTnLst>
                                    <p:set>
                                      <p:cBhvr>
                                        <p:cTn id="1266" dur="1" fill="hold">
                                          <p:stCondLst>
                                            <p:cond delay="0"/>
                                          </p:stCondLst>
                                        </p:cTn>
                                        <p:tgtEl>
                                          <p:spTgt spid="20371"/>
                                        </p:tgtEl>
                                        <p:attrNameLst>
                                          <p:attrName>style.visibility</p:attrName>
                                        </p:attrNameLst>
                                      </p:cBhvr>
                                      <p:to>
                                        <p:strVal val="visible"/>
                                      </p:to>
                                    </p:set>
                                    <p:animEffect transition="in" filter="wipe(left)">
                                      <p:cBhvr>
                                        <p:cTn id="1267" dur="20"/>
                                        <p:tgtEl>
                                          <p:spTgt spid="20371"/>
                                        </p:tgtEl>
                                      </p:cBhvr>
                                    </p:animEffect>
                                  </p:childTnLst>
                                </p:cTn>
                              </p:par>
                            </p:childTnLst>
                          </p:cTn>
                        </p:par>
                        <p:par>
                          <p:cTn id="1268" fill="hold">
                            <p:stCondLst>
                              <p:cond delay="158000"/>
                            </p:stCondLst>
                            <p:childTnLst>
                              <p:par>
                                <p:cTn id="1269" presetID="22" presetClass="entr" presetSubtype="8" fill="hold" nodeType="afterEffect">
                                  <p:stCondLst>
                                    <p:cond delay="0"/>
                                  </p:stCondLst>
                                  <p:childTnLst>
                                    <p:set>
                                      <p:cBhvr>
                                        <p:cTn id="1270" dur="1" fill="hold">
                                          <p:stCondLst>
                                            <p:cond delay="0"/>
                                          </p:stCondLst>
                                        </p:cTn>
                                        <p:tgtEl>
                                          <p:spTgt spid="20372"/>
                                        </p:tgtEl>
                                        <p:attrNameLst>
                                          <p:attrName>style.visibility</p:attrName>
                                        </p:attrNameLst>
                                      </p:cBhvr>
                                      <p:to>
                                        <p:strVal val="visible"/>
                                      </p:to>
                                    </p:set>
                                    <p:animEffect transition="in" filter="wipe(left)">
                                      <p:cBhvr>
                                        <p:cTn id="1271" dur="20"/>
                                        <p:tgtEl>
                                          <p:spTgt spid="20372"/>
                                        </p:tgtEl>
                                      </p:cBhvr>
                                    </p:animEffect>
                                  </p:childTnLst>
                                </p:cTn>
                              </p:par>
                            </p:childTnLst>
                          </p:cTn>
                        </p:par>
                        <p:par>
                          <p:cTn id="1272" fill="hold">
                            <p:stCondLst>
                              <p:cond delay="158500"/>
                            </p:stCondLst>
                            <p:childTnLst>
                              <p:par>
                                <p:cTn id="1273" presetID="22" presetClass="entr" presetSubtype="8" fill="hold" nodeType="afterEffect">
                                  <p:stCondLst>
                                    <p:cond delay="0"/>
                                  </p:stCondLst>
                                  <p:childTnLst>
                                    <p:set>
                                      <p:cBhvr>
                                        <p:cTn id="1274" dur="1" fill="hold">
                                          <p:stCondLst>
                                            <p:cond delay="0"/>
                                          </p:stCondLst>
                                        </p:cTn>
                                        <p:tgtEl>
                                          <p:spTgt spid="20373"/>
                                        </p:tgtEl>
                                        <p:attrNameLst>
                                          <p:attrName>style.visibility</p:attrName>
                                        </p:attrNameLst>
                                      </p:cBhvr>
                                      <p:to>
                                        <p:strVal val="visible"/>
                                      </p:to>
                                    </p:set>
                                    <p:animEffect transition="in" filter="wipe(left)">
                                      <p:cBhvr>
                                        <p:cTn id="1275" dur="20"/>
                                        <p:tgtEl>
                                          <p:spTgt spid="20373"/>
                                        </p:tgtEl>
                                      </p:cBhvr>
                                    </p:animEffect>
                                  </p:childTnLst>
                                </p:cTn>
                              </p:par>
                            </p:childTnLst>
                          </p:cTn>
                        </p:par>
                        <p:par>
                          <p:cTn id="1276" fill="hold">
                            <p:stCondLst>
                              <p:cond delay="159000"/>
                            </p:stCondLst>
                            <p:childTnLst>
                              <p:par>
                                <p:cTn id="1277" presetID="22" presetClass="entr" presetSubtype="8" fill="hold" nodeType="afterEffect">
                                  <p:stCondLst>
                                    <p:cond delay="0"/>
                                  </p:stCondLst>
                                  <p:childTnLst>
                                    <p:set>
                                      <p:cBhvr>
                                        <p:cTn id="1278" dur="1" fill="hold">
                                          <p:stCondLst>
                                            <p:cond delay="0"/>
                                          </p:stCondLst>
                                        </p:cTn>
                                        <p:tgtEl>
                                          <p:spTgt spid="20374"/>
                                        </p:tgtEl>
                                        <p:attrNameLst>
                                          <p:attrName>style.visibility</p:attrName>
                                        </p:attrNameLst>
                                      </p:cBhvr>
                                      <p:to>
                                        <p:strVal val="visible"/>
                                      </p:to>
                                    </p:set>
                                    <p:animEffect transition="in" filter="wipe(left)">
                                      <p:cBhvr>
                                        <p:cTn id="1279" dur="20"/>
                                        <p:tgtEl>
                                          <p:spTgt spid="20374"/>
                                        </p:tgtEl>
                                      </p:cBhvr>
                                    </p:animEffect>
                                  </p:childTnLst>
                                </p:cTn>
                              </p:par>
                            </p:childTnLst>
                          </p:cTn>
                        </p:par>
                        <p:par>
                          <p:cTn id="1280" fill="hold">
                            <p:stCondLst>
                              <p:cond delay="159500"/>
                            </p:stCondLst>
                            <p:childTnLst>
                              <p:par>
                                <p:cTn id="1281" presetID="22" presetClass="entr" presetSubtype="8" fill="hold" nodeType="afterEffect">
                                  <p:stCondLst>
                                    <p:cond delay="0"/>
                                  </p:stCondLst>
                                  <p:childTnLst>
                                    <p:set>
                                      <p:cBhvr>
                                        <p:cTn id="1282" dur="1" fill="hold">
                                          <p:stCondLst>
                                            <p:cond delay="0"/>
                                          </p:stCondLst>
                                        </p:cTn>
                                        <p:tgtEl>
                                          <p:spTgt spid="20375"/>
                                        </p:tgtEl>
                                        <p:attrNameLst>
                                          <p:attrName>style.visibility</p:attrName>
                                        </p:attrNameLst>
                                      </p:cBhvr>
                                      <p:to>
                                        <p:strVal val="visible"/>
                                      </p:to>
                                    </p:set>
                                    <p:animEffect transition="in" filter="wipe(left)">
                                      <p:cBhvr>
                                        <p:cTn id="1283" dur="20"/>
                                        <p:tgtEl>
                                          <p:spTgt spid="20375"/>
                                        </p:tgtEl>
                                      </p:cBhvr>
                                    </p:animEffect>
                                  </p:childTnLst>
                                </p:cTn>
                              </p:par>
                            </p:childTnLst>
                          </p:cTn>
                        </p:par>
                        <p:par>
                          <p:cTn id="1284" fill="hold">
                            <p:stCondLst>
                              <p:cond delay="160000"/>
                            </p:stCondLst>
                            <p:childTnLst>
                              <p:par>
                                <p:cTn id="1285" presetID="22" presetClass="entr" presetSubtype="8" fill="hold" nodeType="afterEffect">
                                  <p:stCondLst>
                                    <p:cond delay="0"/>
                                  </p:stCondLst>
                                  <p:childTnLst>
                                    <p:set>
                                      <p:cBhvr>
                                        <p:cTn id="1286" dur="1" fill="hold">
                                          <p:stCondLst>
                                            <p:cond delay="0"/>
                                          </p:stCondLst>
                                        </p:cTn>
                                        <p:tgtEl>
                                          <p:spTgt spid="20376"/>
                                        </p:tgtEl>
                                        <p:attrNameLst>
                                          <p:attrName>style.visibility</p:attrName>
                                        </p:attrNameLst>
                                      </p:cBhvr>
                                      <p:to>
                                        <p:strVal val="visible"/>
                                      </p:to>
                                    </p:set>
                                    <p:animEffect transition="in" filter="wipe(left)">
                                      <p:cBhvr>
                                        <p:cTn id="1287" dur="20"/>
                                        <p:tgtEl>
                                          <p:spTgt spid="20376"/>
                                        </p:tgtEl>
                                      </p:cBhvr>
                                    </p:animEffect>
                                  </p:childTnLst>
                                </p:cTn>
                              </p:par>
                            </p:childTnLst>
                          </p:cTn>
                        </p:par>
                        <p:par>
                          <p:cTn id="1288" fill="hold">
                            <p:stCondLst>
                              <p:cond delay="160500"/>
                            </p:stCondLst>
                            <p:childTnLst>
                              <p:par>
                                <p:cTn id="1289" presetID="22" presetClass="entr" presetSubtype="8" fill="hold" nodeType="afterEffect">
                                  <p:stCondLst>
                                    <p:cond delay="0"/>
                                  </p:stCondLst>
                                  <p:childTnLst>
                                    <p:set>
                                      <p:cBhvr>
                                        <p:cTn id="1290" dur="1" fill="hold">
                                          <p:stCondLst>
                                            <p:cond delay="0"/>
                                          </p:stCondLst>
                                        </p:cTn>
                                        <p:tgtEl>
                                          <p:spTgt spid="20377"/>
                                        </p:tgtEl>
                                        <p:attrNameLst>
                                          <p:attrName>style.visibility</p:attrName>
                                        </p:attrNameLst>
                                      </p:cBhvr>
                                      <p:to>
                                        <p:strVal val="visible"/>
                                      </p:to>
                                    </p:set>
                                    <p:animEffect transition="in" filter="wipe(left)">
                                      <p:cBhvr>
                                        <p:cTn id="1291" dur="20"/>
                                        <p:tgtEl>
                                          <p:spTgt spid="20377"/>
                                        </p:tgtEl>
                                      </p:cBhvr>
                                    </p:animEffect>
                                  </p:childTnLst>
                                </p:cTn>
                              </p:par>
                            </p:childTnLst>
                          </p:cTn>
                        </p:par>
                        <p:par>
                          <p:cTn id="1292" fill="hold">
                            <p:stCondLst>
                              <p:cond delay="161000"/>
                            </p:stCondLst>
                            <p:childTnLst>
                              <p:par>
                                <p:cTn id="1293" presetID="22" presetClass="entr" presetSubtype="8" fill="hold" nodeType="afterEffect">
                                  <p:stCondLst>
                                    <p:cond delay="0"/>
                                  </p:stCondLst>
                                  <p:childTnLst>
                                    <p:set>
                                      <p:cBhvr>
                                        <p:cTn id="1294" dur="1" fill="hold">
                                          <p:stCondLst>
                                            <p:cond delay="0"/>
                                          </p:stCondLst>
                                        </p:cTn>
                                        <p:tgtEl>
                                          <p:spTgt spid="20378"/>
                                        </p:tgtEl>
                                        <p:attrNameLst>
                                          <p:attrName>style.visibility</p:attrName>
                                        </p:attrNameLst>
                                      </p:cBhvr>
                                      <p:to>
                                        <p:strVal val="visible"/>
                                      </p:to>
                                    </p:set>
                                    <p:animEffect transition="in" filter="wipe(left)">
                                      <p:cBhvr>
                                        <p:cTn id="1295" dur="20"/>
                                        <p:tgtEl>
                                          <p:spTgt spid="20378"/>
                                        </p:tgtEl>
                                      </p:cBhvr>
                                    </p:animEffect>
                                  </p:childTnLst>
                                </p:cTn>
                              </p:par>
                            </p:childTnLst>
                          </p:cTn>
                        </p:par>
                        <p:par>
                          <p:cTn id="1296" fill="hold">
                            <p:stCondLst>
                              <p:cond delay="161500"/>
                            </p:stCondLst>
                            <p:childTnLst>
                              <p:par>
                                <p:cTn id="1297" presetID="22" presetClass="entr" presetSubtype="8" fill="hold" nodeType="afterEffect">
                                  <p:stCondLst>
                                    <p:cond delay="0"/>
                                  </p:stCondLst>
                                  <p:childTnLst>
                                    <p:set>
                                      <p:cBhvr>
                                        <p:cTn id="1298" dur="1" fill="hold">
                                          <p:stCondLst>
                                            <p:cond delay="0"/>
                                          </p:stCondLst>
                                        </p:cTn>
                                        <p:tgtEl>
                                          <p:spTgt spid="20379"/>
                                        </p:tgtEl>
                                        <p:attrNameLst>
                                          <p:attrName>style.visibility</p:attrName>
                                        </p:attrNameLst>
                                      </p:cBhvr>
                                      <p:to>
                                        <p:strVal val="visible"/>
                                      </p:to>
                                    </p:set>
                                    <p:animEffect transition="in" filter="wipe(left)">
                                      <p:cBhvr>
                                        <p:cTn id="1299" dur="20"/>
                                        <p:tgtEl>
                                          <p:spTgt spid="20379"/>
                                        </p:tgtEl>
                                      </p:cBhvr>
                                    </p:animEffect>
                                  </p:childTnLst>
                                </p:cTn>
                              </p:par>
                            </p:childTnLst>
                          </p:cTn>
                        </p:par>
                        <p:par>
                          <p:cTn id="1300" fill="hold">
                            <p:stCondLst>
                              <p:cond delay="162000"/>
                            </p:stCondLst>
                            <p:childTnLst>
                              <p:par>
                                <p:cTn id="1301" presetID="22" presetClass="entr" presetSubtype="8" fill="hold" nodeType="afterEffect">
                                  <p:stCondLst>
                                    <p:cond delay="0"/>
                                  </p:stCondLst>
                                  <p:childTnLst>
                                    <p:set>
                                      <p:cBhvr>
                                        <p:cTn id="1302" dur="1" fill="hold">
                                          <p:stCondLst>
                                            <p:cond delay="0"/>
                                          </p:stCondLst>
                                        </p:cTn>
                                        <p:tgtEl>
                                          <p:spTgt spid="20380"/>
                                        </p:tgtEl>
                                        <p:attrNameLst>
                                          <p:attrName>style.visibility</p:attrName>
                                        </p:attrNameLst>
                                      </p:cBhvr>
                                      <p:to>
                                        <p:strVal val="visible"/>
                                      </p:to>
                                    </p:set>
                                    <p:animEffect transition="in" filter="wipe(left)">
                                      <p:cBhvr>
                                        <p:cTn id="1303" dur="20"/>
                                        <p:tgtEl>
                                          <p:spTgt spid="20380"/>
                                        </p:tgtEl>
                                      </p:cBhvr>
                                    </p:animEffect>
                                  </p:childTnLst>
                                </p:cTn>
                              </p:par>
                            </p:childTnLst>
                          </p:cTn>
                        </p:par>
                        <p:par>
                          <p:cTn id="1304" fill="hold">
                            <p:stCondLst>
                              <p:cond delay="162500"/>
                            </p:stCondLst>
                            <p:childTnLst>
                              <p:par>
                                <p:cTn id="1305" presetID="22" presetClass="entr" presetSubtype="8" fill="hold" nodeType="afterEffect">
                                  <p:stCondLst>
                                    <p:cond delay="0"/>
                                  </p:stCondLst>
                                  <p:childTnLst>
                                    <p:set>
                                      <p:cBhvr>
                                        <p:cTn id="1306" dur="1" fill="hold">
                                          <p:stCondLst>
                                            <p:cond delay="0"/>
                                          </p:stCondLst>
                                        </p:cTn>
                                        <p:tgtEl>
                                          <p:spTgt spid="20381"/>
                                        </p:tgtEl>
                                        <p:attrNameLst>
                                          <p:attrName>style.visibility</p:attrName>
                                        </p:attrNameLst>
                                      </p:cBhvr>
                                      <p:to>
                                        <p:strVal val="visible"/>
                                      </p:to>
                                    </p:set>
                                    <p:animEffect transition="in" filter="wipe(left)">
                                      <p:cBhvr>
                                        <p:cTn id="1307" dur="20"/>
                                        <p:tgtEl>
                                          <p:spTgt spid="20381"/>
                                        </p:tgtEl>
                                      </p:cBhvr>
                                    </p:animEffect>
                                  </p:childTnLst>
                                </p:cTn>
                              </p:par>
                            </p:childTnLst>
                          </p:cTn>
                        </p:par>
                        <p:par>
                          <p:cTn id="1308" fill="hold">
                            <p:stCondLst>
                              <p:cond delay="163000"/>
                            </p:stCondLst>
                            <p:childTnLst>
                              <p:par>
                                <p:cTn id="1309" presetID="22" presetClass="entr" presetSubtype="8" fill="hold" nodeType="afterEffect">
                                  <p:stCondLst>
                                    <p:cond delay="0"/>
                                  </p:stCondLst>
                                  <p:childTnLst>
                                    <p:set>
                                      <p:cBhvr>
                                        <p:cTn id="1310" dur="1" fill="hold">
                                          <p:stCondLst>
                                            <p:cond delay="0"/>
                                          </p:stCondLst>
                                        </p:cTn>
                                        <p:tgtEl>
                                          <p:spTgt spid="20382"/>
                                        </p:tgtEl>
                                        <p:attrNameLst>
                                          <p:attrName>style.visibility</p:attrName>
                                        </p:attrNameLst>
                                      </p:cBhvr>
                                      <p:to>
                                        <p:strVal val="visible"/>
                                      </p:to>
                                    </p:set>
                                    <p:animEffect transition="in" filter="wipe(left)">
                                      <p:cBhvr>
                                        <p:cTn id="1311" dur="20"/>
                                        <p:tgtEl>
                                          <p:spTgt spid="20382"/>
                                        </p:tgtEl>
                                      </p:cBhvr>
                                    </p:animEffect>
                                  </p:childTnLst>
                                </p:cTn>
                              </p:par>
                            </p:childTnLst>
                          </p:cTn>
                        </p:par>
                        <p:par>
                          <p:cTn id="1312" fill="hold">
                            <p:stCondLst>
                              <p:cond delay="163500"/>
                            </p:stCondLst>
                            <p:childTnLst>
                              <p:par>
                                <p:cTn id="1313" presetID="22" presetClass="entr" presetSubtype="8" fill="hold" nodeType="afterEffect">
                                  <p:stCondLst>
                                    <p:cond delay="0"/>
                                  </p:stCondLst>
                                  <p:childTnLst>
                                    <p:set>
                                      <p:cBhvr>
                                        <p:cTn id="1314" dur="1" fill="hold">
                                          <p:stCondLst>
                                            <p:cond delay="0"/>
                                          </p:stCondLst>
                                        </p:cTn>
                                        <p:tgtEl>
                                          <p:spTgt spid="20383"/>
                                        </p:tgtEl>
                                        <p:attrNameLst>
                                          <p:attrName>style.visibility</p:attrName>
                                        </p:attrNameLst>
                                      </p:cBhvr>
                                      <p:to>
                                        <p:strVal val="visible"/>
                                      </p:to>
                                    </p:set>
                                    <p:animEffect transition="in" filter="wipe(left)">
                                      <p:cBhvr>
                                        <p:cTn id="1315" dur="20"/>
                                        <p:tgtEl>
                                          <p:spTgt spid="20383"/>
                                        </p:tgtEl>
                                      </p:cBhvr>
                                    </p:animEffect>
                                  </p:childTnLst>
                                </p:cTn>
                              </p:par>
                            </p:childTnLst>
                          </p:cTn>
                        </p:par>
                        <p:par>
                          <p:cTn id="1316" fill="hold">
                            <p:stCondLst>
                              <p:cond delay="164000"/>
                            </p:stCondLst>
                            <p:childTnLst>
                              <p:par>
                                <p:cTn id="1317" presetID="22" presetClass="entr" presetSubtype="8" fill="hold" nodeType="afterEffect">
                                  <p:stCondLst>
                                    <p:cond delay="0"/>
                                  </p:stCondLst>
                                  <p:childTnLst>
                                    <p:set>
                                      <p:cBhvr>
                                        <p:cTn id="1318" dur="1" fill="hold">
                                          <p:stCondLst>
                                            <p:cond delay="0"/>
                                          </p:stCondLst>
                                        </p:cTn>
                                        <p:tgtEl>
                                          <p:spTgt spid="20384"/>
                                        </p:tgtEl>
                                        <p:attrNameLst>
                                          <p:attrName>style.visibility</p:attrName>
                                        </p:attrNameLst>
                                      </p:cBhvr>
                                      <p:to>
                                        <p:strVal val="visible"/>
                                      </p:to>
                                    </p:set>
                                    <p:animEffect transition="in" filter="wipe(left)">
                                      <p:cBhvr>
                                        <p:cTn id="1319" dur="20"/>
                                        <p:tgtEl>
                                          <p:spTgt spid="20384"/>
                                        </p:tgtEl>
                                      </p:cBhvr>
                                    </p:animEffect>
                                  </p:childTnLst>
                                </p:cTn>
                              </p:par>
                            </p:childTnLst>
                          </p:cTn>
                        </p:par>
                        <p:par>
                          <p:cTn id="1320" fill="hold">
                            <p:stCondLst>
                              <p:cond delay="164500"/>
                            </p:stCondLst>
                            <p:childTnLst>
                              <p:par>
                                <p:cTn id="1321" presetID="22" presetClass="entr" presetSubtype="8" fill="hold" nodeType="afterEffect">
                                  <p:stCondLst>
                                    <p:cond delay="0"/>
                                  </p:stCondLst>
                                  <p:childTnLst>
                                    <p:set>
                                      <p:cBhvr>
                                        <p:cTn id="1322" dur="1" fill="hold">
                                          <p:stCondLst>
                                            <p:cond delay="0"/>
                                          </p:stCondLst>
                                        </p:cTn>
                                        <p:tgtEl>
                                          <p:spTgt spid="20385"/>
                                        </p:tgtEl>
                                        <p:attrNameLst>
                                          <p:attrName>style.visibility</p:attrName>
                                        </p:attrNameLst>
                                      </p:cBhvr>
                                      <p:to>
                                        <p:strVal val="visible"/>
                                      </p:to>
                                    </p:set>
                                    <p:animEffect transition="in" filter="wipe(left)">
                                      <p:cBhvr>
                                        <p:cTn id="1323" dur="20"/>
                                        <p:tgtEl>
                                          <p:spTgt spid="20385"/>
                                        </p:tgtEl>
                                      </p:cBhvr>
                                    </p:animEffect>
                                  </p:childTnLst>
                                </p:cTn>
                              </p:par>
                            </p:childTnLst>
                          </p:cTn>
                        </p:par>
                        <p:par>
                          <p:cTn id="1324" fill="hold">
                            <p:stCondLst>
                              <p:cond delay="165000"/>
                            </p:stCondLst>
                            <p:childTnLst>
                              <p:par>
                                <p:cTn id="1325" presetID="22" presetClass="entr" presetSubtype="8" fill="hold" nodeType="afterEffect">
                                  <p:stCondLst>
                                    <p:cond delay="0"/>
                                  </p:stCondLst>
                                  <p:childTnLst>
                                    <p:set>
                                      <p:cBhvr>
                                        <p:cTn id="1326" dur="1" fill="hold">
                                          <p:stCondLst>
                                            <p:cond delay="0"/>
                                          </p:stCondLst>
                                        </p:cTn>
                                        <p:tgtEl>
                                          <p:spTgt spid="20386"/>
                                        </p:tgtEl>
                                        <p:attrNameLst>
                                          <p:attrName>style.visibility</p:attrName>
                                        </p:attrNameLst>
                                      </p:cBhvr>
                                      <p:to>
                                        <p:strVal val="visible"/>
                                      </p:to>
                                    </p:set>
                                    <p:animEffect transition="in" filter="wipe(left)">
                                      <p:cBhvr>
                                        <p:cTn id="1327" dur="20"/>
                                        <p:tgtEl>
                                          <p:spTgt spid="20386"/>
                                        </p:tgtEl>
                                      </p:cBhvr>
                                    </p:animEffect>
                                  </p:childTnLst>
                                </p:cTn>
                              </p:par>
                            </p:childTnLst>
                          </p:cTn>
                        </p:par>
                        <p:par>
                          <p:cTn id="1328" fill="hold">
                            <p:stCondLst>
                              <p:cond delay="165500"/>
                            </p:stCondLst>
                            <p:childTnLst>
                              <p:par>
                                <p:cTn id="1329" presetID="22" presetClass="entr" presetSubtype="8" fill="hold" nodeType="afterEffect">
                                  <p:stCondLst>
                                    <p:cond delay="0"/>
                                  </p:stCondLst>
                                  <p:childTnLst>
                                    <p:set>
                                      <p:cBhvr>
                                        <p:cTn id="1330" dur="1" fill="hold">
                                          <p:stCondLst>
                                            <p:cond delay="0"/>
                                          </p:stCondLst>
                                        </p:cTn>
                                        <p:tgtEl>
                                          <p:spTgt spid="20387"/>
                                        </p:tgtEl>
                                        <p:attrNameLst>
                                          <p:attrName>style.visibility</p:attrName>
                                        </p:attrNameLst>
                                      </p:cBhvr>
                                      <p:to>
                                        <p:strVal val="visible"/>
                                      </p:to>
                                    </p:set>
                                    <p:animEffect transition="in" filter="wipe(left)">
                                      <p:cBhvr>
                                        <p:cTn id="1331" dur="20"/>
                                        <p:tgtEl>
                                          <p:spTgt spid="20387"/>
                                        </p:tgtEl>
                                      </p:cBhvr>
                                    </p:animEffect>
                                  </p:childTnLst>
                                </p:cTn>
                              </p:par>
                            </p:childTnLst>
                          </p:cTn>
                        </p:par>
                        <p:par>
                          <p:cTn id="1332" fill="hold">
                            <p:stCondLst>
                              <p:cond delay="166000"/>
                            </p:stCondLst>
                            <p:childTnLst>
                              <p:par>
                                <p:cTn id="1333" presetID="22" presetClass="entr" presetSubtype="8" fill="hold" nodeType="afterEffect">
                                  <p:stCondLst>
                                    <p:cond delay="0"/>
                                  </p:stCondLst>
                                  <p:childTnLst>
                                    <p:set>
                                      <p:cBhvr>
                                        <p:cTn id="1334" dur="1" fill="hold">
                                          <p:stCondLst>
                                            <p:cond delay="0"/>
                                          </p:stCondLst>
                                        </p:cTn>
                                        <p:tgtEl>
                                          <p:spTgt spid="20388"/>
                                        </p:tgtEl>
                                        <p:attrNameLst>
                                          <p:attrName>style.visibility</p:attrName>
                                        </p:attrNameLst>
                                      </p:cBhvr>
                                      <p:to>
                                        <p:strVal val="visible"/>
                                      </p:to>
                                    </p:set>
                                    <p:animEffect transition="in" filter="wipe(left)">
                                      <p:cBhvr>
                                        <p:cTn id="1335" dur="20"/>
                                        <p:tgtEl>
                                          <p:spTgt spid="20388"/>
                                        </p:tgtEl>
                                      </p:cBhvr>
                                    </p:animEffect>
                                  </p:childTnLst>
                                </p:cTn>
                              </p:par>
                            </p:childTnLst>
                          </p:cTn>
                        </p:par>
                        <p:par>
                          <p:cTn id="1336" fill="hold">
                            <p:stCondLst>
                              <p:cond delay="166500"/>
                            </p:stCondLst>
                            <p:childTnLst>
                              <p:par>
                                <p:cTn id="1337" presetID="22" presetClass="entr" presetSubtype="8" fill="hold" nodeType="afterEffect">
                                  <p:stCondLst>
                                    <p:cond delay="0"/>
                                  </p:stCondLst>
                                  <p:childTnLst>
                                    <p:set>
                                      <p:cBhvr>
                                        <p:cTn id="1338" dur="1" fill="hold">
                                          <p:stCondLst>
                                            <p:cond delay="0"/>
                                          </p:stCondLst>
                                        </p:cTn>
                                        <p:tgtEl>
                                          <p:spTgt spid="20389"/>
                                        </p:tgtEl>
                                        <p:attrNameLst>
                                          <p:attrName>style.visibility</p:attrName>
                                        </p:attrNameLst>
                                      </p:cBhvr>
                                      <p:to>
                                        <p:strVal val="visible"/>
                                      </p:to>
                                    </p:set>
                                    <p:animEffect transition="in" filter="wipe(left)">
                                      <p:cBhvr>
                                        <p:cTn id="1339" dur="20"/>
                                        <p:tgtEl>
                                          <p:spTgt spid="20389"/>
                                        </p:tgtEl>
                                      </p:cBhvr>
                                    </p:animEffect>
                                  </p:childTnLst>
                                </p:cTn>
                              </p:par>
                            </p:childTnLst>
                          </p:cTn>
                        </p:par>
                        <p:par>
                          <p:cTn id="1340" fill="hold">
                            <p:stCondLst>
                              <p:cond delay="167000"/>
                            </p:stCondLst>
                            <p:childTnLst>
                              <p:par>
                                <p:cTn id="1341" presetID="22" presetClass="entr" presetSubtype="8" fill="hold" nodeType="afterEffect">
                                  <p:stCondLst>
                                    <p:cond delay="0"/>
                                  </p:stCondLst>
                                  <p:childTnLst>
                                    <p:set>
                                      <p:cBhvr>
                                        <p:cTn id="1342" dur="1" fill="hold">
                                          <p:stCondLst>
                                            <p:cond delay="0"/>
                                          </p:stCondLst>
                                        </p:cTn>
                                        <p:tgtEl>
                                          <p:spTgt spid="20390"/>
                                        </p:tgtEl>
                                        <p:attrNameLst>
                                          <p:attrName>style.visibility</p:attrName>
                                        </p:attrNameLst>
                                      </p:cBhvr>
                                      <p:to>
                                        <p:strVal val="visible"/>
                                      </p:to>
                                    </p:set>
                                    <p:animEffect transition="in" filter="wipe(left)">
                                      <p:cBhvr>
                                        <p:cTn id="1343" dur="20"/>
                                        <p:tgtEl>
                                          <p:spTgt spid="20390"/>
                                        </p:tgtEl>
                                      </p:cBhvr>
                                    </p:animEffect>
                                  </p:childTnLst>
                                </p:cTn>
                              </p:par>
                            </p:childTnLst>
                          </p:cTn>
                        </p:par>
                        <p:par>
                          <p:cTn id="1344" fill="hold">
                            <p:stCondLst>
                              <p:cond delay="167500"/>
                            </p:stCondLst>
                            <p:childTnLst>
                              <p:par>
                                <p:cTn id="1345" presetID="22" presetClass="entr" presetSubtype="8" fill="hold" nodeType="afterEffect">
                                  <p:stCondLst>
                                    <p:cond delay="0"/>
                                  </p:stCondLst>
                                  <p:childTnLst>
                                    <p:set>
                                      <p:cBhvr>
                                        <p:cTn id="1346" dur="1" fill="hold">
                                          <p:stCondLst>
                                            <p:cond delay="0"/>
                                          </p:stCondLst>
                                        </p:cTn>
                                        <p:tgtEl>
                                          <p:spTgt spid="20391"/>
                                        </p:tgtEl>
                                        <p:attrNameLst>
                                          <p:attrName>style.visibility</p:attrName>
                                        </p:attrNameLst>
                                      </p:cBhvr>
                                      <p:to>
                                        <p:strVal val="visible"/>
                                      </p:to>
                                    </p:set>
                                    <p:animEffect transition="in" filter="wipe(left)">
                                      <p:cBhvr>
                                        <p:cTn id="1347" dur="20"/>
                                        <p:tgtEl>
                                          <p:spTgt spid="20391"/>
                                        </p:tgtEl>
                                      </p:cBhvr>
                                    </p:animEffect>
                                  </p:childTnLst>
                                </p:cTn>
                              </p:par>
                            </p:childTnLst>
                          </p:cTn>
                        </p:par>
                        <p:par>
                          <p:cTn id="1348" fill="hold">
                            <p:stCondLst>
                              <p:cond delay="168000"/>
                            </p:stCondLst>
                            <p:childTnLst>
                              <p:par>
                                <p:cTn id="1349" presetID="22" presetClass="entr" presetSubtype="8" fill="hold" nodeType="afterEffect">
                                  <p:stCondLst>
                                    <p:cond delay="0"/>
                                  </p:stCondLst>
                                  <p:childTnLst>
                                    <p:set>
                                      <p:cBhvr>
                                        <p:cTn id="1350" dur="1" fill="hold">
                                          <p:stCondLst>
                                            <p:cond delay="0"/>
                                          </p:stCondLst>
                                        </p:cTn>
                                        <p:tgtEl>
                                          <p:spTgt spid="20392"/>
                                        </p:tgtEl>
                                        <p:attrNameLst>
                                          <p:attrName>style.visibility</p:attrName>
                                        </p:attrNameLst>
                                      </p:cBhvr>
                                      <p:to>
                                        <p:strVal val="visible"/>
                                      </p:to>
                                    </p:set>
                                    <p:animEffect transition="in" filter="wipe(left)">
                                      <p:cBhvr>
                                        <p:cTn id="1351" dur="20"/>
                                        <p:tgtEl>
                                          <p:spTgt spid="20392"/>
                                        </p:tgtEl>
                                      </p:cBhvr>
                                    </p:animEffect>
                                  </p:childTnLst>
                                </p:cTn>
                              </p:par>
                            </p:childTnLst>
                          </p:cTn>
                        </p:par>
                        <p:par>
                          <p:cTn id="1352" fill="hold">
                            <p:stCondLst>
                              <p:cond delay="168500"/>
                            </p:stCondLst>
                            <p:childTnLst>
                              <p:par>
                                <p:cTn id="1353" presetID="22" presetClass="entr" presetSubtype="8" fill="hold" nodeType="afterEffect">
                                  <p:stCondLst>
                                    <p:cond delay="0"/>
                                  </p:stCondLst>
                                  <p:childTnLst>
                                    <p:set>
                                      <p:cBhvr>
                                        <p:cTn id="1354" dur="1" fill="hold">
                                          <p:stCondLst>
                                            <p:cond delay="0"/>
                                          </p:stCondLst>
                                        </p:cTn>
                                        <p:tgtEl>
                                          <p:spTgt spid="20393"/>
                                        </p:tgtEl>
                                        <p:attrNameLst>
                                          <p:attrName>style.visibility</p:attrName>
                                        </p:attrNameLst>
                                      </p:cBhvr>
                                      <p:to>
                                        <p:strVal val="visible"/>
                                      </p:to>
                                    </p:set>
                                    <p:animEffect transition="in" filter="wipe(left)">
                                      <p:cBhvr>
                                        <p:cTn id="1355" dur="20"/>
                                        <p:tgtEl>
                                          <p:spTgt spid="20393"/>
                                        </p:tgtEl>
                                      </p:cBhvr>
                                    </p:animEffect>
                                  </p:childTnLst>
                                </p:cTn>
                              </p:par>
                            </p:childTnLst>
                          </p:cTn>
                        </p:par>
                        <p:par>
                          <p:cTn id="1356" fill="hold">
                            <p:stCondLst>
                              <p:cond delay="169000"/>
                            </p:stCondLst>
                            <p:childTnLst>
                              <p:par>
                                <p:cTn id="1357" presetID="22" presetClass="entr" presetSubtype="8" fill="hold" nodeType="afterEffect">
                                  <p:stCondLst>
                                    <p:cond delay="0"/>
                                  </p:stCondLst>
                                  <p:childTnLst>
                                    <p:set>
                                      <p:cBhvr>
                                        <p:cTn id="1358" dur="1" fill="hold">
                                          <p:stCondLst>
                                            <p:cond delay="0"/>
                                          </p:stCondLst>
                                        </p:cTn>
                                        <p:tgtEl>
                                          <p:spTgt spid="20394"/>
                                        </p:tgtEl>
                                        <p:attrNameLst>
                                          <p:attrName>style.visibility</p:attrName>
                                        </p:attrNameLst>
                                      </p:cBhvr>
                                      <p:to>
                                        <p:strVal val="visible"/>
                                      </p:to>
                                    </p:set>
                                    <p:animEffect transition="in" filter="wipe(left)">
                                      <p:cBhvr>
                                        <p:cTn id="1359" dur="20"/>
                                        <p:tgtEl>
                                          <p:spTgt spid="20394"/>
                                        </p:tgtEl>
                                      </p:cBhvr>
                                    </p:animEffect>
                                  </p:childTnLst>
                                </p:cTn>
                              </p:par>
                            </p:childTnLst>
                          </p:cTn>
                        </p:par>
                        <p:par>
                          <p:cTn id="1360" fill="hold">
                            <p:stCondLst>
                              <p:cond delay="169500"/>
                            </p:stCondLst>
                            <p:childTnLst>
                              <p:par>
                                <p:cTn id="1361" presetID="22" presetClass="entr" presetSubtype="8" fill="hold" nodeType="afterEffect">
                                  <p:stCondLst>
                                    <p:cond delay="0"/>
                                  </p:stCondLst>
                                  <p:childTnLst>
                                    <p:set>
                                      <p:cBhvr>
                                        <p:cTn id="1362" dur="1" fill="hold">
                                          <p:stCondLst>
                                            <p:cond delay="0"/>
                                          </p:stCondLst>
                                        </p:cTn>
                                        <p:tgtEl>
                                          <p:spTgt spid="20395"/>
                                        </p:tgtEl>
                                        <p:attrNameLst>
                                          <p:attrName>style.visibility</p:attrName>
                                        </p:attrNameLst>
                                      </p:cBhvr>
                                      <p:to>
                                        <p:strVal val="visible"/>
                                      </p:to>
                                    </p:set>
                                    <p:animEffect transition="in" filter="wipe(left)">
                                      <p:cBhvr>
                                        <p:cTn id="1363" dur="20"/>
                                        <p:tgtEl>
                                          <p:spTgt spid="20395"/>
                                        </p:tgtEl>
                                      </p:cBhvr>
                                    </p:animEffect>
                                  </p:childTnLst>
                                </p:cTn>
                              </p:par>
                            </p:childTnLst>
                          </p:cTn>
                        </p:par>
                        <p:par>
                          <p:cTn id="1364" fill="hold">
                            <p:stCondLst>
                              <p:cond delay="170000"/>
                            </p:stCondLst>
                            <p:childTnLst>
                              <p:par>
                                <p:cTn id="1365" presetID="22" presetClass="entr" presetSubtype="8" fill="hold" nodeType="afterEffect">
                                  <p:stCondLst>
                                    <p:cond delay="0"/>
                                  </p:stCondLst>
                                  <p:childTnLst>
                                    <p:set>
                                      <p:cBhvr>
                                        <p:cTn id="1366" dur="1" fill="hold">
                                          <p:stCondLst>
                                            <p:cond delay="0"/>
                                          </p:stCondLst>
                                        </p:cTn>
                                        <p:tgtEl>
                                          <p:spTgt spid="20396"/>
                                        </p:tgtEl>
                                        <p:attrNameLst>
                                          <p:attrName>style.visibility</p:attrName>
                                        </p:attrNameLst>
                                      </p:cBhvr>
                                      <p:to>
                                        <p:strVal val="visible"/>
                                      </p:to>
                                    </p:set>
                                    <p:animEffect transition="in" filter="wipe(left)">
                                      <p:cBhvr>
                                        <p:cTn id="1367" dur="20"/>
                                        <p:tgtEl>
                                          <p:spTgt spid="20396"/>
                                        </p:tgtEl>
                                      </p:cBhvr>
                                    </p:animEffect>
                                  </p:childTnLst>
                                </p:cTn>
                              </p:par>
                            </p:childTnLst>
                          </p:cTn>
                        </p:par>
                        <p:par>
                          <p:cTn id="1368" fill="hold">
                            <p:stCondLst>
                              <p:cond delay="170500"/>
                            </p:stCondLst>
                            <p:childTnLst>
                              <p:par>
                                <p:cTn id="1369" presetID="22" presetClass="entr" presetSubtype="8" fill="hold" nodeType="afterEffect">
                                  <p:stCondLst>
                                    <p:cond delay="0"/>
                                  </p:stCondLst>
                                  <p:childTnLst>
                                    <p:set>
                                      <p:cBhvr>
                                        <p:cTn id="1370" dur="1" fill="hold">
                                          <p:stCondLst>
                                            <p:cond delay="0"/>
                                          </p:stCondLst>
                                        </p:cTn>
                                        <p:tgtEl>
                                          <p:spTgt spid="20397"/>
                                        </p:tgtEl>
                                        <p:attrNameLst>
                                          <p:attrName>style.visibility</p:attrName>
                                        </p:attrNameLst>
                                      </p:cBhvr>
                                      <p:to>
                                        <p:strVal val="visible"/>
                                      </p:to>
                                    </p:set>
                                    <p:animEffect transition="in" filter="wipe(left)">
                                      <p:cBhvr>
                                        <p:cTn id="1371" dur="20"/>
                                        <p:tgtEl>
                                          <p:spTgt spid="20397"/>
                                        </p:tgtEl>
                                      </p:cBhvr>
                                    </p:animEffect>
                                  </p:childTnLst>
                                </p:cTn>
                              </p:par>
                            </p:childTnLst>
                          </p:cTn>
                        </p:par>
                        <p:par>
                          <p:cTn id="1372" fill="hold">
                            <p:stCondLst>
                              <p:cond delay="171000"/>
                            </p:stCondLst>
                            <p:childTnLst>
                              <p:par>
                                <p:cTn id="1373" presetID="22" presetClass="entr" presetSubtype="8" fill="hold" nodeType="afterEffect">
                                  <p:stCondLst>
                                    <p:cond delay="0"/>
                                  </p:stCondLst>
                                  <p:childTnLst>
                                    <p:set>
                                      <p:cBhvr>
                                        <p:cTn id="1374" dur="1" fill="hold">
                                          <p:stCondLst>
                                            <p:cond delay="0"/>
                                          </p:stCondLst>
                                        </p:cTn>
                                        <p:tgtEl>
                                          <p:spTgt spid="20398"/>
                                        </p:tgtEl>
                                        <p:attrNameLst>
                                          <p:attrName>style.visibility</p:attrName>
                                        </p:attrNameLst>
                                      </p:cBhvr>
                                      <p:to>
                                        <p:strVal val="visible"/>
                                      </p:to>
                                    </p:set>
                                    <p:animEffect transition="in" filter="wipe(left)">
                                      <p:cBhvr>
                                        <p:cTn id="1375" dur="20"/>
                                        <p:tgtEl>
                                          <p:spTgt spid="20398"/>
                                        </p:tgtEl>
                                      </p:cBhvr>
                                    </p:animEffect>
                                  </p:childTnLst>
                                </p:cTn>
                              </p:par>
                            </p:childTnLst>
                          </p:cTn>
                        </p:par>
                        <p:par>
                          <p:cTn id="1376" fill="hold">
                            <p:stCondLst>
                              <p:cond delay="171500"/>
                            </p:stCondLst>
                            <p:childTnLst>
                              <p:par>
                                <p:cTn id="1377" presetID="22" presetClass="entr" presetSubtype="8" fill="hold" nodeType="afterEffect">
                                  <p:stCondLst>
                                    <p:cond delay="0"/>
                                  </p:stCondLst>
                                  <p:childTnLst>
                                    <p:set>
                                      <p:cBhvr>
                                        <p:cTn id="1378" dur="1" fill="hold">
                                          <p:stCondLst>
                                            <p:cond delay="0"/>
                                          </p:stCondLst>
                                        </p:cTn>
                                        <p:tgtEl>
                                          <p:spTgt spid="20399"/>
                                        </p:tgtEl>
                                        <p:attrNameLst>
                                          <p:attrName>style.visibility</p:attrName>
                                        </p:attrNameLst>
                                      </p:cBhvr>
                                      <p:to>
                                        <p:strVal val="visible"/>
                                      </p:to>
                                    </p:set>
                                    <p:animEffect transition="in" filter="wipe(left)">
                                      <p:cBhvr>
                                        <p:cTn id="1379" dur="20"/>
                                        <p:tgtEl>
                                          <p:spTgt spid="20399"/>
                                        </p:tgtEl>
                                      </p:cBhvr>
                                    </p:animEffect>
                                  </p:childTnLst>
                                </p:cTn>
                              </p:par>
                            </p:childTnLst>
                          </p:cTn>
                        </p:par>
                        <p:par>
                          <p:cTn id="1380" fill="hold">
                            <p:stCondLst>
                              <p:cond delay="172000"/>
                            </p:stCondLst>
                            <p:childTnLst>
                              <p:par>
                                <p:cTn id="1381" presetID="22" presetClass="entr" presetSubtype="8" fill="hold" nodeType="afterEffect">
                                  <p:stCondLst>
                                    <p:cond delay="0"/>
                                  </p:stCondLst>
                                  <p:childTnLst>
                                    <p:set>
                                      <p:cBhvr>
                                        <p:cTn id="1382" dur="1" fill="hold">
                                          <p:stCondLst>
                                            <p:cond delay="0"/>
                                          </p:stCondLst>
                                        </p:cTn>
                                        <p:tgtEl>
                                          <p:spTgt spid="20400"/>
                                        </p:tgtEl>
                                        <p:attrNameLst>
                                          <p:attrName>style.visibility</p:attrName>
                                        </p:attrNameLst>
                                      </p:cBhvr>
                                      <p:to>
                                        <p:strVal val="visible"/>
                                      </p:to>
                                    </p:set>
                                    <p:animEffect transition="in" filter="wipe(left)">
                                      <p:cBhvr>
                                        <p:cTn id="1383" dur="20"/>
                                        <p:tgtEl>
                                          <p:spTgt spid="20400"/>
                                        </p:tgtEl>
                                      </p:cBhvr>
                                    </p:animEffect>
                                  </p:childTnLst>
                                </p:cTn>
                              </p:par>
                            </p:childTnLst>
                          </p:cTn>
                        </p:par>
                        <p:par>
                          <p:cTn id="1384" fill="hold">
                            <p:stCondLst>
                              <p:cond delay="172500"/>
                            </p:stCondLst>
                            <p:childTnLst>
                              <p:par>
                                <p:cTn id="1385" presetID="22" presetClass="entr" presetSubtype="8" fill="hold" nodeType="afterEffect">
                                  <p:stCondLst>
                                    <p:cond delay="0"/>
                                  </p:stCondLst>
                                  <p:childTnLst>
                                    <p:set>
                                      <p:cBhvr>
                                        <p:cTn id="1386" dur="1" fill="hold">
                                          <p:stCondLst>
                                            <p:cond delay="0"/>
                                          </p:stCondLst>
                                        </p:cTn>
                                        <p:tgtEl>
                                          <p:spTgt spid="20401"/>
                                        </p:tgtEl>
                                        <p:attrNameLst>
                                          <p:attrName>style.visibility</p:attrName>
                                        </p:attrNameLst>
                                      </p:cBhvr>
                                      <p:to>
                                        <p:strVal val="visible"/>
                                      </p:to>
                                    </p:set>
                                    <p:animEffect transition="in" filter="wipe(left)">
                                      <p:cBhvr>
                                        <p:cTn id="1387" dur="20"/>
                                        <p:tgtEl>
                                          <p:spTgt spid="20401"/>
                                        </p:tgtEl>
                                      </p:cBhvr>
                                    </p:animEffect>
                                  </p:childTnLst>
                                </p:cTn>
                              </p:par>
                            </p:childTnLst>
                          </p:cTn>
                        </p:par>
                        <p:par>
                          <p:cTn id="1388" fill="hold">
                            <p:stCondLst>
                              <p:cond delay="173000"/>
                            </p:stCondLst>
                            <p:childTnLst>
                              <p:par>
                                <p:cTn id="1389" presetID="22" presetClass="entr" presetSubtype="8" fill="hold" nodeType="afterEffect">
                                  <p:stCondLst>
                                    <p:cond delay="0"/>
                                  </p:stCondLst>
                                  <p:childTnLst>
                                    <p:set>
                                      <p:cBhvr>
                                        <p:cTn id="1390" dur="1" fill="hold">
                                          <p:stCondLst>
                                            <p:cond delay="0"/>
                                          </p:stCondLst>
                                        </p:cTn>
                                        <p:tgtEl>
                                          <p:spTgt spid="20402"/>
                                        </p:tgtEl>
                                        <p:attrNameLst>
                                          <p:attrName>style.visibility</p:attrName>
                                        </p:attrNameLst>
                                      </p:cBhvr>
                                      <p:to>
                                        <p:strVal val="visible"/>
                                      </p:to>
                                    </p:set>
                                    <p:animEffect transition="in" filter="wipe(left)">
                                      <p:cBhvr>
                                        <p:cTn id="1391" dur="20"/>
                                        <p:tgtEl>
                                          <p:spTgt spid="20402"/>
                                        </p:tgtEl>
                                      </p:cBhvr>
                                    </p:animEffect>
                                  </p:childTnLst>
                                </p:cTn>
                              </p:par>
                            </p:childTnLst>
                          </p:cTn>
                        </p:par>
                        <p:par>
                          <p:cTn id="1392" fill="hold">
                            <p:stCondLst>
                              <p:cond delay="173500"/>
                            </p:stCondLst>
                            <p:childTnLst>
                              <p:par>
                                <p:cTn id="1393" presetID="22" presetClass="entr" presetSubtype="8" fill="hold" nodeType="afterEffect">
                                  <p:stCondLst>
                                    <p:cond delay="0"/>
                                  </p:stCondLst>
                                  <p:childTnLst>
                                    <p:set>
                                      <p:cBhvr>
                                        <p:cTn id="1394" dur="1" fill="hold">
                                          <p:stCondLst>
                                            <p:cond delay="0"/>
                                          </p:stCondLst>
                                        </p:cTn>
                                        <p:tgtEl>
                                          <p:spTgt spid="20403"/>
                                        </p:tgtEl>
                                        <p:attrNameLst>
                                          <p:attrName>style.visibility</p:attrName>
                                        </p:attrNameLst>
                                      </p:cBhvr>
                                      <p:to>
                                        <p:strVal val="visible"/>
                                      </p:to>
                                    </p:set>
                                    <p:animEffect transition="in" filter="wipe(left)">
                                      <p:cBhvr>
                                        <p:cTn id="1395" dur="20"/>
                                        <p:tgtEl>
                                          <p:spTgt spid="20403"/>
                                        </p:tgtEl>
                                      </p:cBhvr>
                                    </p:animEffect>
                                  </p:childTnLst>
                                </p:cTn>
                              </p:par>
                            </p:childTnLst>
                          </p:cTn>
                        </p:par>
                        <p:par>
                          <p:cTn id="1396" fill="hold">
                            <p:stCondLst>
                              <p:cond delay="174000"/>
                            </p:stCondLst>
                            <p:childTnLst>
                              <p:par>
                                <p:cTn id="1397" presetID="22" presetClass="entr" presetSubtype="8" fill="hold" nodeType="afterEffect">
                                  <p:stCondLst>
                                    <p:cond delay="0"/>
                                  </p:stCondLst>
                                  <p:childTnLst>
                                    <p:set>
                                      <p:cBhvr>
                                        <p:cTn id="1398" dur="1" fill="hold">
                                          <p:stCondLst>
                                            <p:cond delay="0"/>
                                          </p:stCondLst>
                                        </p:cTn>
                                        <p:tgtEl>
                                          <p:spTgt spid="20404"/>
                                        </p:tgtEl>
                                        <p:attrNameLst>
                                          <p:attrName>style.visibility</p:attrName>
                                        </p:attrNameLst>
                                      </p:cBhvr>
                                      <p:to>
                                        <p:strVal val="visible"/>
                                      </p:to>
                                    </p:set>
                                    <p:animEffect transition="in" filter="wipe(left)">
                                      <p:cBhvr>
                                        <p:cTn id="1399" dur="20"/>
                                        <p:tgtEl>
                                          <p:spTgt spid="20404"/>
                                        </p:tgtEl>
                                      </p:cBhvr>
                                    </p:animEffect>
                                  </p:childTnLst>
                                </p:cTn>
                              </p:par>
                            </p:childTnLst>
                          </p:cTn>
                        </p:par>
                        <p:par>
                          <p:cTn id="1400" fill="hold">
                            <p:stCondLst>
                              <p:cond delay="174500"/>
                            </p:stCondLst>
                            <p:childTnLst>
                              <p:par>
                                <p:cTn id="1401" presetID="22" presetClass="entr" presetSubtype="8" fill="hold" nodeType="afterEffect">
                                  <p:stCondLst>
                                    <p:cond delay="0"/>
                                  </p:stCondLst>
                                  <p:childTnLst>
                                    <p:set>
                                      <p:cBhvr>
                                        <p:cTn id="1402" dur="1" fill="hold">
                                          <p:stCondLst>
                                            <p:cond delay="0"/>
                                          </p:stCondLst>
                                        </p:cTn>
                                        <p:tgtEl>
                                          <p:spTgt spid="20405"/>
                                        </p:tgtEl>
                                        <p:attrNameLst>
                                          <p:attrName>style.visibility</p:attrName>
                                        </p:attrNameLst>
                                      </p:cBhvr>
                                      <p:to>
                                        <p:strVal val="visible"/>
                                      </p:to>
                                    </p:set>
                                    <p:animEffect transition="in" filter="wipe(left)">
                                      <p:cBhvr>
                                        <p:cTn id="1403" dur="20"/>
                                        <p:tgtEl>
                                          <p:spTgt spid="20405"/>
                                        </p:tgtEl>
                                      </p:cBhvr>
                                    </p:animEffect>
                                  </p:childTnLst>
                                </p:cTn>
                              </p:par>
                            </p:childTnLst>
                          </p:cTn>
                        </p:par>
                        <p:par>
                          <p:cTn id="1404" fill="hold">
                            <p:stCondLst>
                              <p:cond delay="175000"/>
                            </p:stCondLst>
                            <p:childTnLst>
                              <p:par>
                                <p:cTn id="1405" presetID="22" presetClass="entr" presetSubtype="8" fill="hold" nodeType="afterEffect">
                                  <p:stCondLst>
                                    <p:cond delay="0"/>
                                  </p:stCondLst>
                                  <p:childTnLst>
                                    <p:set>
                                      <p:cBhvr>
                                        <p:cTn id="1406" dur="1" fill="hold">
                                          <p:stCondLst>
                                            <p:cond delay="0"/>
                                          </p:stCondLst>
                                        </p:cTn>
                                        <p:tgtEl>
                                          <p:spTgt spid="20406"/>
                                        </p:tgtEl>
                                        <p:attrNameLst>
                                          <p:attrName>style.visibility</p:attrName>
                                        </p:attrNameLst>
                                      </p:cBhvr>
                                      <p:to>
                                        <p:strVal val="visible"/>
                                      </p:to>
                                    </p:set>
                                    <p:animEffect transition="in" filter="wipe(left)">
                                      <p:cBhvr>
                                        <p:cTn id="1407" dur="20"/>
                                        <p:tgtEl>
                                          <p:spTgt spid="20406"/>
                                        </p:tgtEl>
                                      </p:cBhvr>
                                    </p:animEffect>
                                  </p:childTnLst>
                                </p:cTn>
                              </p:par>
                            </p:childTnLst>
                          </p:cTn>
                        </p:par>
                        <p:par>
                          <p:cTn id="1408" fill="hold">
                            <p:stCondLst>
                              <p:cond delay="175500"/>
                            </p:stCondLst>
                            <p:childTnLst>
                              <p:par>
                                <p:cTn id="1409" presetID="22" presetClass="entr" presetSubtype="8" fill="hold" nodeType="afterEffect">
                                  <p:stCondLst>
                                    <p:cond delay="0"/>
                                  </p:stCondLst>
                                  <p:childTnLst>
                                    <p:set>
                                      <p:cBhvr>
                                        <p:cTn id="1410" dur="1" fill="hold">
                                          <p:stCondLst>
                                            <p:cond delay="0"/>
                                          </p:stCondLst>
                                        </p:cTn>
                                        <p:tgtEl>
                                          <p:spTgt spid="20343"/>
                                        </p:tgtEl>
                                        <p:attrNameLst>
                                          <p:attrName>style.visibility</p:attrName>
                                        </p:attrNameLst>
                                      </p:cBhvr>
                                      <p:to>
                                        <p:strVal val="visible"/>
                                      </p:to>
                                    </p:set>
                                    <p:animEffect transition="in" filter="wipe(left)">
                                      <p:cBhvr>
                                        <p:cTn id="1411" dur="20"/>
                                        <p:tgtEl>
                                          <p:spTgt spid="20343"/>
                                        </p:tgtEl>
                                      </p:cBhvr>
                                    </p:animEffect>
                                  </p:childTnLst>
                                </p:cTn>
                              </p:par>
                            </p:childTnLst>
                          </p:cTn>
                        </p:par>
                        <p:par>
                          <p:cTn id="1412" fill="hold">
                            <p:stCondLst>
                              <p:cond delay="176000"/>
                            </p:stCondLst>
                            <p:childTnLst>
                              <p:par>
                                <p:cTn id="1413" presetID="22" presetClass="entr" presetSubtype="8" fill="hold" nodeType="afterEffect">
                                  <p:stCondLst>
                                    <p:cond delay="0"/>
                                  </p:stCondLst>
                                  <p:childTnLst>
                                    <p:set>
                                      <p:cBhvr>
                                        <p:cTn id="1414" dur="1" fill="hold">
                                          <p:stCondLst>
                                            <p:cond delay="0"/>
                                          </p:stCondLst>
                                        </p:cTn>
                                        <p:tgtEl>
                                          <p:spTgt spid="20344"/>
                                        </p:tgtEl>
                                        <p:attrNameLst>
                                          <p:attrName>style.visibility</p:attrName>
                                        </p:attrNameLst>
                                      </p:cBhvr>
                                      <p:to>
                                        <p:strVal val="visible"/>
                                      </p:to>
                                    </p:set>
                                    <p:animEffect transition="in" filter="wipe(left)">
                                      <p:cBhvr>
                                        <p:cTn id="1415" dur="20"/>
                                        <p:tgtEl>
                                          <p:spTgt spid="20344"/>
                                        </p:tgtEl>
                                      </p:cBhvr>
                                    </p:animEffect>
                                  </p:childTnLst>
                                </p:cTn>
                              </p:par>
                            </p:childTnLst>
                          </p:cTn>
                        </p:par>
                        <p:par>
                          <p:cTn id="1416" fill="hold">
                            <p:stCondLst>
                              <p:cond delay="176500"/>
                            </p:stCondLst>
                            <p:childTnLst>
                              <p:par>
                                <p:cTn id="1417" presetID="22" presetClass="entr" presetSubtype="8" fill="hold" nodeType="afterEffect">
                                  <p:stCondLst>
                                    <p:cond delay="0"/>
                                  </p:stCondLst>
                                  <p:childTnLst>
                                    <p:set>
                                      <p:cBhvr>
                                        <p:cTn id="1418" dur="1" fill="hold">
                                          <p:stCondLst>
                                            <p:cond delay="0"/>
                                          </p:stCondLst>
                                        </p:cTn>
                                        <p:tgtEl>
                                          <p:spTgt spid="20203"/>
                                        </p:tgtEl>
                                        <p:attrNameLst>
                                          <p:attrName>style.visibility</p:attrName>
                                        </p:attrNameLst>
                                      </p:cBhvr>
                                      <p:to>
                                        <p:strVal val="visible"/>
                                      </p:to>
                                    </p:set>
                                    <p:animEffect transition="in" filter="wipe(left)">
                                      <p:cBhvr>
                                        <p:cTn id="1419" dur="20"/>
                                        <p:tgtEl>
                                          <p:spTgt spid="20203"/>
                                        </p:tgtEl>
                                      </p:cBhvr>
                                    </p:animEffect>
                                  </p:childTnLst>
                                </p:cTn>
                              </p:par>
                            </p:childTnLst>
                          </p:cTn>
                        </p:par>
                        <p:par>
                          <p:cTn id="1420" fill="hold">
                            <p:stCondLst>
                              <p:cond delay="177000"/>
                            </p:stCondLst>
                            <p:childTnLst>
                              <p:par>
                                <p:cTn id="1421" presetID="22" presetClass="entr" presetSubtype="8" fill="hold" nodeType="afterEffect">
                                  <p:stCondLst>
                                    <p:cond delay="0"/>
                                  </p:stCondLst>
                                  <p:childTnLst>
                                    <p:set>
                                      <p:cBhvr>
                                        <p:cTn id="1422" dur="1" fill="hold">
                                          <p:stCondLst>
                                            <p:cond delay="0"/>
                                          </p:stCondLst>
                                        </p:cTn>
                                        <p:tgtEl>
                                          <p:spTgt spid="20204"/>
                                        </p:tgtEl>
                                        <p:attrNameLst>
                                          <p:attrName>style.visibility</p:attrName>
                                        </p:attrNameLst>
                                      </p:cBhvr>
                                      <p:to>
                                        <p:strVal val="visible"/>
                                      </p:to>
                                    </p:set>
                                    <p:animEffect transition="in" filter="wipe(left)">
                                      <p:cBhvr>
                                        <p:cTn id="1423" dur="20"/>
                                        <p:tgtEl>
                                          <p:spTgt spid="20204"/>
                                        </p:tgtEl>
                                      </p:cBhvr>
                                    </p:animEffect>
                                  </p:childTnLst>
                                </p:cTn>
                              </p:par>
                            </p:childTnLst>
                          </p:cTn>
                        </p:par>
                        <p:par>
                          <p:cTn id="1424" fill="hold">
                            <p:stCondLst>
                              <p:cond delay="177500"/>
                            </p:stCondLst>
                            <p:childTnLst>
                              <p:par>
                                <p:cTn id="1425" presetID="22" presetClass="entr" presetSubtype="8" fill="hold" nodeType="afterEffect">
                                  <p:stCondLst>
                                    <p:cond delay="0"/>
                                  </p:stCondLst>
                                  <p:childTnLst>
                                    <p:set>
                                      <p:cBhvr>
                                        <p:cTn id="1426" dur="1" fill="hold">
                                          <p:stCondLst>
                                            <p:cond delay="0"/>
                                          </p:stCondLst>
                                        </p:cTn>
                                        <p:tgtEl>
                                          <p:spTgt spid="20205"/>
                                        </p:tgtEl>
                                        <p:attrNameLst>
                                          <p:attrName>style.visibility</p:attrName>
                                        </p:attrNameLst>
                                      </p:cBhvr>
                                      <p:to>
                                        <p:strVal val="visible"/>
                                      </p:to>
                                    </p:set>
                                    <p:animEffect transition="in" filter="wipe(left)">
                                      <p:cBhvr>
                                        <p:cTn id="1427" dur="20"/>
                                        <p:tgtEl>
                                          <p:spTgt spid="20205"/>
                                        </p:tgtEl>
                                      </p:cBhvr>
                                    </p:animEffect>
                                  </p:childTnLst>
                                </p:cTn>
                              </p:par>
                            </p:childTnLst>
                          </p:cTn>
                        </p:par>
                        <p:par>
                          <p:cTn id="1428" fill="hold">
                            <p:stCondLst>
                              <p:cond delay="178000"/>
                            </p:stCondLst>
                            <p:childTnLst>
                              <p:par>
                                <p:cTn id="1429" presetID="22" presetClass="entr" presetSubtype="8" fill="hold" nodeType="afterEffect">
                                  <p:stCondLst>
                                    <p:cond delay="0"/>
                                  </p:stCondLst>
                                  <p:childTnLst>
                                    <p:set>
                                      <p:cBhvr>
                                        <p:cTn id="1430" dur="1" fill="hold">
                                          <p:stCondLst>
                                            <p:cond delay="0"/>
                                          </p:stCondLst>
                                        </p:cTn>
                                        <p:tgtEl>
                                          <p:spTgt spid="20206"/>
                                        </p:tgtEl>
                                        <p:attrNameLst>
                                          <p:attrName>style.visibility</p:attrName>
                                        </p:attrNameLst>
                                      </p:cBhvr>
                                      <p:to>
                                        <p:strVal val="visible"/>
                                      </p:to>
                                    </p:set>
                                    <p:animEffect transition="in" filter="wipe(left)">
                                      <p:cBhvr>
                                        <p:cTn id="1431" dur="20"/>
                                        <p:tgtEl>
                                          <p:spTgt spid="20206"/>
                                        </p:tgtEl>
                                      </p:cBhvr>
                                    </p:animEffect>
                                  </p:childTnLst>
                                </p:cTn>
                              </p:par>
                            </p:childTnLst>
                          </p:cTn>
                        </p:par>
                        <p:par>
                          <p:cTn id="1432" fill="hold">
                            <p:stCondLst>
                              <p:cond delay="178500"/>
                            </p:stCondLst>
                            <p:childTnLst>
                              <p:par>
                                <p:cTn id="1433" presetID="22" presetClass="entr" presetSubtype="8" fill="hold" nodeType="afterEffect">
                                  <p:stCondLst>
                                    <p:cond delay="0"/>
                                  </p:stCondLst>
                                  <p:childTnLst>
                                    <p:set>
                                      <p:cBhvr>
                                        <p:cTn id="1434" dur="1" fill="hold">
                                          <p:stCondLst>
                                            <p:cond delay="0"/>
                                          </p:stCondLst>
                                        </p:cTn>
                                        <p:tgtEl>
                                          <p:spTgt spid="20207"/>
                                        </p:tgtEl>
                                        <p:attrNameLst>
                                          <p:attrName>style.visibility</p:attrName>
                                        </p:attrNameLst>
                                      </p:cBhvr>
                                      <p:to>
                                        <p:strVal val="visible"/>
                                      </p:to>
                                    </p:set>
                                    <p:animEffect transition="in" filter="wipe(left)">
                                      <p:cBhvr>
                                        <p:cTn id="1435" dur="20"/>
                                        <p:tgtEl>
                                          <p:spTgt spid="20207"/>
                                        </p:tgtEl>
                                      </p:cBhvr>
                                    </p:animEffect>
                                  </p:childTnLst>
                                </p:cTn>
                              </p:par>
                            </p:childTnLst>
                          </p:cTn>
                        </p:par>
                        <p:par>
                          <p:cTn id="1436" fill="hold">
                            <p:stCondLst>
                              <p:cond delay="179000"/>
                            </p:stCondLst>
                            <p:childTnLst>
                              <p:par>
                                <p:cTn id="1437" presetID="22" presetClass="entr" presetSubtype="8" fill="hold" nodeType="afterEffect">
                                  <p:stCondLst>
                                    <p:cond delay="0"/>
                                  </p:stCondLst>
                                  <p:childTnLst>
                                    <p:set>
                                      <p:cBhvr>
                                        <p:cTn id="1438" dur="1" fill="hold">
                                          <p:stCondLst>
                                            <p:cond delay="0"/>
                                          </p:stCondLst>
                                        </p:cTn>
                                        <p:tgtEl>
                                          <p:spTgt spid="20208"/>
                                        </p:tgtEl>
                                        <p:attrNameLst>
                                          <p:attrName>style.visibility</p:attrName>
                                        </p:attrNameLst>
                                      </p:cBhvr>
                                      <p:to>
                                        <p:strVal val="visible"/>
                                      </p:to>
                                    </p:set>
                                    <p:animEffect transition="in" filter="wipe(left)">
                                      <p:cBhvr>
                                        <p:cTn id="1439" dur="20"/>
                                        <p:tgtEl>
                                          <p:spTgt spid="20208"/>
                                        </p:tgtEl>
                                      </p:cBhvr>
                                    </p:animEffect>
                                  </p:childTnLst>
                                </p:cTn>
                              </p:par>
                            </p:childTnLst>
                          </p:cTn>
                        </p:par>
                        <p:par>
                          <p:cTn id="1440" fill="hold">
                            <p:stCondLst>
                              <p:cond delay="179500"/>
                            </p:stCondLst>
                            <p:childTnLst>
                              <p:par>
                                <p:cTn id="1441" presetID="22" presetClass="entr" presetSubtype="8" fill="hold" nodeType="afterEffect">
                                  <p:stCondLst>
                                    <p:cond delay="0"/>
                                  </p:stCondLst>
                                  <p:childTnLst>
                                    <p:set>
                                      <p:cBhvr>
                                        <p:cTn id="1442" dur="1" fill="hold">
                                          <p:stCondLst>
                                            <p:cond delay="0"/>
                                          </p:stCondLst>
                                        </p:cTn>
                                        <p:tgtEl>
                                          <p:spTgt spid="20209"/>
                                        </p:tgtEl>
                                        <p:attrNameLst>
                                          <p:attrName>style.visibility</p:attrName>
                                        </p:attrNameLst>
                                      </p:cBhvr>
                                      <p:to>
                                        <p:strVal val="visible"/>
                                      </p:to>
                                    </p:set>
                                    <p:animEffect transition="in" filter="wipe(left)">
                                      <p:cBhvr>
                                        <p:cTn id="1443" dur="20"/>
                                        <p:tgtEl>
                                          <p:spTgt spid="20209"/>
                                        </p:tgtEl>
                                      </p:cBhvr>
                                    </p:animEffect>
                                  </p:childTnLst>
                                </p:cTn>
                              </p:par>
                            </p:childTnLst>
                          </p:cTn>
                        </p:par>
                        <p:par>
                          <p:cTn id="1444" fill="hold">
                            <p:stCondLst>
                              <p:cond delay="180000"/>
                            </p:stCondLst>
                            <p:childTnLst>
                              <p:par>
                                <p:cTn id="1445" presetID="22" presetClass="entr" presetSubtype="8" fill="hold" nodeType="afterEffect">
                                  <p:stCondLst>
                                    <p:cond delay="0"/>
                                  </p:stCondLst>
                                  <p:childTnLst>
                                    <p:set>
                                      <p:cBhvr>
                                        <p:cTn id="1446" dur="1" fill="hold">
                                          <p:stCondLst>
                                            <p:cond delay="0"/>
                                          </p:stCondLst>
                                        </p:cTn>
                                        <p:tgtEl>
                                          <p:spTgt spid="20210"/>
                                        </p:tgtEl>
                                        <p:attrNameLst>
                                          <p:attrName>style.visibility</p:attrName>
                                        </p:attrNameLst>
                                      </p:cBhvr>
                                      <p:to>
                                        <p:strVal val="visible"/>
                                      </p:to>
                                    </p:set>
                                    <p:animEffect transition="in" filter="wipe(left)">
                                      <p:cBhvr>
                                        <p:cTn id="1447" dur="20"/>
                                        <p:tgtEl>
                                          <p:spTgt spid="20210"/>
                                        </p:tgtEl>
                                      </p:cBhvr>
                                    </p:animEffect>
                                  </p:childTnLst>
                                </p:cTn>
                              </p:par>
                            </p:childTnLst>
                          </p:cTn>
                        </p:par>
                        <p:par>
                          <p:cTn id="1448" fill="hold">
                            <p:stCondLst>
                              <p:cond delay="180500"/>
                            </p:stCondLst>
                            <p:childTnLst>
                              <p:par>
                                <p:cTn id="1449" presetID="22" presetClass="entr" presetSubtype="8" fill="hold" nodeType="afterEffect">
                                  <p:stCondLst>
                                    <p:cond delay="0"/>
                                  </p:stCondLst>
                                  <p:childTnLst>
                                    <p:set>
                                      <p:cBhvr>
                                        <p:cTn id="1450" dur="1" fill="hold">
                                          <p:stCondLst>
                                            <p:cond delay="0"/>
                                          </p:stCondLst>
                                        </p:cTn>
                                        <p:tgtEl>
                                          <p:spTgt spid="20211"/>
                                        </p:tgtEl>
                                        <p:attrNameLst>
                                          <p:attrName>style.visibility</p:attrName>
                                        </p:attrNameLst>
                                      </p:cBhvr>
                                      <p:to>
                                        <p:strVal val="visible"/>
                                      </p:to>
                                    </p:set>
                                    <p:animEffect transition="in" filter="wipe(left)">
                                      <p:cBhvr>
                                        <p:cTn id="1451" dur="20"/>
                                        <p:tgtEl>
                                          <p:spTgt spid="20211"/>
                                        </p:tgtEl>
                                      </p:cBhvr>
                                    </p:animEffect>
                                  </p:childTnLst>
                                </p:cTn>
                              </p:par>
                            </p:childTnLst>
                          </p:cTn>
                        </p:par>
                        <p:par>
                          <p:cTn id="1452" fill="hold">
                            <p:stCondLst>
                              <p:cond delay="181000"/>
                            </p:stCondLst>
                            <p:childTnLst>
                              <p:par>
                                <p:cTn id="1453" presetID="22" presetClass="entr" presetSubtype="8" fill="hold" nodeType="afterEffect">
                                  <p:stCondLst>
                                    <p:cond delay="0"/>
                                  </p:stCondLst>
                                  <p:childTnLst>
                                    <p:set>
                                      <p:cBhvr>
                                        <p:cTn id="1454" dur="1" fill="hold">
                                          <p:stCondLst>
                                            <p:cond delay="0"/>
                                          </p:stCondLst>
                                        </p:cTn>
                                        <p:tgtEl>
                                          <p:spTgt spid="20212"/>
                                        </p:tgtEl>
                                        <p:attrNameLst>
                                          <p:attrName>style.visibility</p:attrName>
                                        </p:attrNameLst>
                                      </p:cBhvr>
                                      <p:to>
                                        <p:strVal val="visible"/>
                                      </p:to>
                                    </p:set>
                                    <p:animEffect transition="in" filter="wipe(left)">
                                      <p:cBhvr>
                                        <p:cTn id="1455" dur="20"/>
                                        <p:tgtEl>
                                          <p:spTgt spid="20212"/>
                                        </p:tgtEl>
                                      </p:cBhvr>
                                    </p:animEffect>
                                  </p:childTnLst>
                                </p:cTn>
                              </p:par>
                            </p:childTnLst>
                          </p:cTn>
                        </p:par>
                        <p:par>
                          <p:cTn id="1456" fill="hold">
                            <p:stCondLst>
                              <p:cond delay="181500"/>
                            </p:stCondLst>
                            <p:childTnLst>
                              <p:par>
                                <p:cTn id="1457" presetID="22" presetClass="entr" presetSubtype="8" fill="hold" nodeType="afterEffect">
                                  <p:stCondLst>
                                    <p:cond delay="0"/>
                                  </p:stCondLst>
                                  <p:childTnLst>
                                    <p:set>
                                      <p:cBhvr>
                                        <p:cTn id="1458" dur="1" fill="hold">
                                          <p:stCondLst>
                                            <p:cond delay="0"/>
                                          </p:stCondLst>
                                        </p:cTn>
                                        <p:tgtEl>
                                          <p:spTgt spid="20213"/>
                                        </p:tgtEl>
                                        <p:attrNameLst>
                                          <p:attrName>style.visibility</p:attrName>
                                        </p:attrNameLst>
                                      </p:cBhvr>
                                      <p:to>
                                        <p:strVal val="visible"/>
                                      </p:to>
                                    </p:set>
                                    <p:animEffect transition="in" filter="wipe(left)">
                                      <p:cBhvr>
                                        <p:cTn id="1459" dur="20"/>
                                        <p:tgtEl>
                                          <p:spTgt spid="20213"/>
                                        </p:tgtEl>
                                      </p:cBhvr>
                                    </p:animEffect>
                                  </p:childTnLst>
                                </p:cTn>
                              </p:par>
                            </p:childTnLst>
                          </p:cTn>
                        </p:par>
                        <p:par>
                          <p:cTn id="1460" fill="hold">
                            <p:stCondLst>
                              <p:cond delay="182000"/>
                            </p:stCondLst>
                            <p:childTnLst>
                              <p:par>
                                <p:cTn id="1461" presetID="22" presetClass="entr" presetSubtype="8" fill="hold" nodeType="afterEffect">
                                  <p:stCondLst>
                                    <p:cond delay="0"/>
                                  </p:stCondLst>
                                  <p:childTnLst>
                                    <p:set>
                                      <p:cBhvr>
                                        <p:cTn id="1462" dur="1" fill="hold">
                                          <p:stCondLst>
                                            <p:cond delay="0"/>
                                          </p:stCondLst>
                                        </p:cTn>
                                        <p:tgtEl>
                                          <p:spTgt spid="20214"/>
                                        </p:tgtEl>
                                        <p:attrNameLst>
                                          <p:attrName>style.visibility</p:attrName>
                                        </p:attrNameLst>
                                      </p:cBhvr>
                                      <p:to>
                                        <p:strVal val="visible"/>
                                      </p:to>
                                    </p:set>
                                    <p:animEffect transition="in" filter="wipe(left)">
                                      <p:cBhvr>
                                        <p:cTn id="1463" dur="20"/>
                                        <p:tgtEl>
                                          <p:spTgt spid="20214"/>
                                        </p:tgtEl>
                                      </p:cBhvr>
                                    </p:animEffect>
                                  </p:childTnLst>
                                </p:cTn>
                              </p:par>
                            </p:childTnLst>
                          </p:cTn>
                        </p:par>
                        <p:par>
                          <p:cTn id="1464" fill="hold">
                            <p:stCondLst>
                              <p:cond delay="182500"/>
                            </p:stCondLst>
                            <p:childTnLst>
                              <p:par>
                                <p:cTn id="1465" presetID="22" presetClass="entr" presetSubtype="8" fill="hold" nodeType="afterEffect">
                                  <p:stCondLst>
                                    <p:cond delay="0"/>
                                  </p:stCondLst>
                                  <p:childTnLst>
                                    <p:set>
                                      <p:cBhvr>
                                        <p:cTn id="1466" dur="1" fill="hold">
                                          <p:stCondLst>
                                            <p:cond delay="0"/>
                                          </p:stCondLst>
                                        </p:cTn>
                                        <p:tgtEl>
                                          <p:spTgt spid="20215"/>
                                        </p:tgtEl>
                                        <p:attrNameLst>
                                          <p:attrName>style.visibility</p:attrName>
                                        </p:attrNameLst>
                                      </p:cBhvr>
                                      <p:to>
                                        <p:strVal val="visible"/>
                                      </p:to>
                                    </p:set>
                                    <p:animEffect transition="in" filter="wipe(left)">
                                      <p:cBhvr>
                                        <p:cTn id="1467" dur="20"/>
                                        <p:tgtEl>
                                          <p:spTgt spid="20215"/>
                                        </p:tgtEl>
                                      </p:cBhvr>
                                    </p:animEffect>
                                  </p:childTnLst>
                                </p:cTn>
                              </p:par>
                            </p:childTnLst>
                          </p:cTn>
                        </p:par>
                        <p:par>
                          <p:cTn id="1468" fill="hold">
                            <p:stCondLst>
                              <p:cond delay="183000"/>
                            </p:stCondLst>
                            <p:childTnLst>
                              <p:par>
                                <p:cTn id="1469" presetID="22" presetClass="entr" presetSubtype="8" fill="hold" nodeType="afterEffect">
                                  <p:stCondLst>
                                    <p:cond delay="0"/>
                                  </p:stCondLst>
                                  <p:childTnLst>
                                    <p:set>
                                      <p:cBhvr>
                                        <p:cTn id="1470" dur="1" fill="hold">
                                          <p:stCondLst>
                                            <p:cond delay="0"/>
                                          </p:stCondLst>
                                        </p:cTn>
                                        <p:tgtEl>
                                          <p:spTgt spid="20216"/>
                                        </p:tgtEl>
                                        <p:attrNameLst>
                                          <p:attrName>style.visibility</p:attrName>
                                        </p:attrNameLst>
                                      </p:cBhvr>
                                      <p:to>
                                        <p:strVal val="visible"/>
                                      </p:to>
                                    </p:set>
                                    <p:animEffect transition="in" filter="wipe(left)">
                                      <p:cBhvr>
                                        <p:cTn id="1471" dur="20"/>
                                        <p:tgtEl>
                                          <p:spTgt spid="20216"/>
                                        </p:tgtEl>
                                      </p:cBhvr>
                                    </p:animEffect>
                                  </p:childTnLst>
                                </p:cTn>
                              </p:par>
                            </p:childTnLst>
                          </p:cTn>
                        </p:par>
                        <p:par>
                          <p:cTn id="1472" fill="hold">
                            <p:stCondLst>
                              <p:cond delay="183500"/>
                            </p:stCondLst>
                            <p:childTnLst>
                              <p:par>
                                <p:cTn id="1473" presetID="22" presetClass="entr" presetSubtype="8" fill="hold" nodeType="afterEffect">
                                  <p:stCondLst>
                                    <p:cond delay="0"/>
                                  </p:stCondLst>
                                  <p:childTnLst>
                                    <p:set>
                                      <p:cBhvr>
                                        <p:cTn id="1474" dur="1" fill="hold">
                                          <p:stCondLst>
                                            <p:cond delay="0"/>
                                          </p:stCondLst>
                                        </p:cTn>
                                        <p:tgtEl>
                                          <p:spTgt spid="20217"/>
                                        </p:tgtEl>
                                        <p:attrNameLst>
                                          <p:attrName>style.visibility</p:attrName>
                                        </p:attrNameLst>
                                      </p:cBhvr>
                                      <p:to>
                                        <p:strVal val="visible"/>
                                      </p:to>
                                    </p:set>
                                    <p:animEffect transition="in" filter="wipe(left)">
                                      <p:cBhvr>
                                        <p:cTn id="1475" dur="20"/>
                                        <p:tgtEl>
                                          <p:spTgt spid="20217"/>
                                        </p:tgtEl>
                                      </p:cBhvr>
                                    </p:animEffect>
                                  </p:childTnLst>
                                </p:cTn>
                              </p:par>
                            </p:childTnLst>
                          </p:cTn>
                        </p:par>
                        <p:par>
                          <p:cTn id="1476" fill="hold">
                            <p:stCondLst>
                              <p:cond delay="184000"/>
                            </p:stCondLst>
                            <p:childTnLst>
                              <p:par>
                                <p:cTn id="1477" presetID="22" presetClass="entr" presetSubtype="8" fill="hold" nodeType="afterEffect">
                                  <p:stCondLst>
                                    <p:cond delay="0"/>
                                  </p:stCondLst>
                                  <p:childTnLst>
                                    <p:set>
                                      <p:cBhvr>
                                        <p:cTn id="1478" dur="1" fill="hold">
                                          <p:stCondLst>
                                            <p:cond delay="0"/>
                                          </p:stCondLst>
                                        </p:cTn>
                                        <p:tgtEl>
                                          <p:spTgt spid="20218"/>
                                        </p:tgtEl>
                                        <p:attrNameLst>
                                          <p:attrName>style.visibility</p:attrName>
                                        </p:attrNameLst>
                                      </p:cBhvr>
                                      <p:to>
                                        <p:strVal val="visible"/>
                                      </p:to>
                                    </p:set>
                                    <p:animEffect transition="in" filter="wipe(left)">
                                      <p:cBhvr>
                                        <p:cTn id="1479" dur="20"/>
                                        <p:tgtEl>
                                          <p:spTgt spid="20218"/>
                                        </p:tgtEl>
                                      </p:cBhvr>
                                    </p:animEffect>
                                  </p:childTnLst>
                                </p:cTn>
                              </p:par>
                            </p:childTnLst>
                          </p:cTn>
                        </p:par>
                        <p:par>
                          <p:cTn id="1480" fill="hold">
                            <p:stCondLst>
                              <p:cond delay="184500"/>
                            </p:stCondLst>
                            <p:childTnLst>
                              <p:par>
                                <p:cTn id="1481" presetID="22" presetClass="entr" presetSubtype="8" fill="hold" nodeType="afterEffect">
                                  <p:stCondLst>
                                    <p:cond delay="0"/>
                                  </p:stCondLst>
                                  <p:childTnLst>
                                    <p:set>
                                      <p:cBhvr>
                                        <p:cTn id="1482" dur="1" fill="hold">
                                          <p:stCondLst>
                                            <p:cond delay="0"/>
                                          </p:stCondLst>
                                        </p:cTn>
                                        <p:tgtEl>
                                          <p:spTgt spid="20219"/>
                                        </p:tgtEl>
                                        <p:attrNameLst>
                                          <p:attrName>style.visibility</p:attrName>
                                        </p:attrNameLst>
                                      </p:cBhvr>
                                      <p:to>
                                        <p:strVal val="visible"/>
                                      </p:to>
                                    </p:set>
                                    <p:animEffect transition="in" filter="wipe(left)">
                                      <p:cBhvr>
                                        <p:cTn id="1483" dur="20"/>
                                        <p:tgtEl>
                                          <p:spTgt spid="20219"/>
                                        </p:tgtEl>
                                      </p:cBhvr>
                                    </p:animEffect>
                                  </p:childTnLst>
                                </p:cTn>
                              </p:par>
                            </p:childTnLst>
                          </p:cTn>
                        </p:par>
                        <p:par>
                          <p:cTn id="1484" fill="hold">
                            <p:stCondLst>
                              <p:cond delay="185000"/>
                            </p:stCondLst>
                            <p:childTnLst>
                              <p:par>
                                <p:cTn id="1485" presetID="22" presetClass="entr" presetSubtype="8" fill="hold" nodeType="afterEffect">
                                  <p:stCondLst>
                                    <p:cond delay="0"/>
                                  </p:stCondLst>
                                  <p:childTnLst>
                                    <p:set>
                                      <p:cBhvr>
                                        <p:cTn id="1486" dur="1" fill="hold">
                                          <p:stCondLst>
                                            <p:cond delay="0"/>
                                          </p:stCondLst>
                                        </p:cTn>
                                        <p:tgtEl>
                                          <p:spTgt spid="20220"/>
                                        </p:tgtEl>
                                        <p:attrNameLst>
                                          <p:attrName>style.visibility</p:attrName>
                                        </p:attrNameLst>
                                      </p:cBhvr>
                                      <p:to>
                                        <p:strVal val="visible"/>
                                      </p:to>
                                    </p:set>
                                    <p:animEffect transition="in" filter="wipe(left)">
                                      <p:cBhvr>
                                        <p:cTn id="1487" dur="20"/>
                                        <p:tgtEl>
                                          <p:spTgt spid="20220"/>
                                        </p:tgtEl>
                                      </p:cBhvr>
                                    </p:animEffect>
                                  </p:childTnLst>
                                </p:cTn>
                              </p:par>
                            </p:childTnLst>
                          </p:cTn>
                        </p:par>
                        <p:par>
                          <p:cTn id="1488" fill="hold">
                            <p:stCondLst>
                              <p:cond delay="185500"/>
                            </p:stCondLst>
                            <p:childTnLst>
                              <p:par>
                                <p:cTn id="1489" presetID="22" presetClass="entr" presetSubtype="8" fill="hold" nodeType="afterEffect">
                                  <p:stCondLst>
                                    <p:cond delay="0"/>
                                  </p:stCondLst>
                                  <p:childTnLst>
                                    <p:set>
                                      <p:cBhvr>
                                        <p:cTn id="1490" dur="1" fill="hold">
                                          <p:stCondLst>
                                            <p:cond delay="0"/>
                                          </p:stCondLst>
                                        </p:cTn>
                                        <p:tgtEl>
                                          <p:spTgt spid="20221"/>
                                        </p:tgtEl>
                                        <p:attrNameLst>
                                          <p:attrName>style.visibility</p:attrName>
                                        </p:attrNameLst>
                                      </p:cBhvr>
                                      <p:to>
                                        <p:strVal val="visible"/>
                                      </p:to>
                                    </p:set>
                                    <p:animEffect transition="in" filter="wipe(left)">
                                      <p:cBhvr>
                                        <p:cTn id="1491" dur="20"/>
                                        <p:tgtEl>
                                          <p:spTgt spid="20221"/>
                                        </p:tgtEl>
                                      </p:cBhvr>
                                    </p:animEffect>
                                  </p:childTnLst>
                                </p:cTn>
                              </p:par>
                            </p:childTnLst>
                          </p:cTn>
                        </p:par>
                        <p:par>
                          <p:cTn id="1492" fill="hold">
                            <p:stCondLst>
                              <p:cond delay="186000"/>
                            </p:stCondLst>
                            <p:childTnLst>
                              <p:par>
                                <p:cTn id="1493" presetID="22" presetClass="entr" presetSubtype="8" fill="hold" nodeType="afterEffect">
                                  <p:stCondLst>
                                    <p:cond delay="0"/>
                                  </p:stCondLst>
                                  <p:childTnLst>
                                    <p:set>
                                      <p:cBhvr>
                                        <p:cTn id="1494" dur="1" fill="hold">
                                          <p:stCondLst>
                                            <p:cond delay="0"/>
                                          </p:stCondLst>
                                        </p:cTn>
                                        <p:tgtEl>
                                          <p:spTgt spid="20222"/>
                                        </p:tgtEl>
                                        <p:attrNameLst>
                                          <p:attrName>style.visibility</p:attrName>
                                        </p:attrNameLst>
                                      </p:cBhvr>
                                      <p:to>
                                        <p:strVal val="visible"/>
                                      </p:to>
                                    </p:set>
                                    <p:animEffect transition="in" filter="wipe(left)">
                                      <p:cBhvr>
                                        <p:cTn id="1495" dur="20"/>
                                        <p:tgtEl>
                                          <p:spTgt spid="20222"/>
                                        </p:tgtEl>
                                      </p:cBhvr>
                                    </p:animEffect>
                                  </p:childTnLst>
                                </p:cTn>
                              </p:par>
                            </p:childTnLst>
                          </p:cTn>
                        </p:par>
                        <p:par>
                          <p:cTn id="1496" fill="hold">
                            <p:stCondLst>
                              <p:cond delay="186500"/>
                            </p:stCondLst>
                            <p:childTnLst>
                              <p:par>
                                <p:cTn id="1497" presetID="22" presetClass="entr" presetSubtype="8" fill="hold" nodeType="afterEffect">
                                  <p:stCondLst>
                                    <p:cond delay="0"/>
                                  </p:stCondLst>
                                  <p:childTnLst>
                                    <p:set>
                                      <p:cBhvr>
                                        <p:cTn id="1498" dur="1" fill="hold">
                                          <p:stCondLst>
                                            <p:cond delay="0"/>
                                          </p:stCondLst>
                                        </p:cTn>
                                        <p:tgtEl>
                                          <p:spTgt spid="20223"/>
                                        </p:tgtEl>
                                        <p:attrNameLst>
                                          <p:attrName>style.visibility</p:attrName>
                                        </p:attrNameLst>
                                      </p:cBhvr>
                                      <p:to>
                                        <p:strVal val="visible"/>
                                      </p:to>
                                    </p:set>
                                    <p:animEffect transition="in" filter="wipe(left)">
                                      <p:cBhvr>
                                        <p:cTn id="1499" dur="20"/>
                                        <p:tgtEl>
                                          <p:spTgt spid="20223"/>
                                        </p:tgtEl>
                                      </p:cBhvr>
                                    </p:animEffect>
                                  </p:childTnLst>
                                </p:cTn>
                              </p:par>
                            </p:childTnLst>
                          </p:cTn>
                        </p:par>
                        <p:par>
                          <p:cTn id="1500" fill="hold">
                            <p:stCondLst>
                              <p:cond delay="187000"/>
                            </p:stCondLst>
                            <p:childTnLst>
                              <p:par>
                                <p:cTn id="1501" presetID="22" presetClass="entr" presetSubtype="8" fill="hold" nodeType="afterEffect">
                                  <p:stCondLst>
                                    <p:cond delay="0"/>
                                  </p:stCondLst>
                                  <p:childTnLst>
                                    <p:set>
                                      <p:cBhvr>
                                        <p:cTn id="1502" dur="1" fill="hold">
                                          <p:stCondLst>
                                            <p:cond delay="0"/>
                                          </p:stCondLst>
                                        </p:cTn>
                                        <p:tgtEl>
                                          <p:spTgt spid="20224"/>
                                        </p:tgtEl>
                                        <p:attrNameLst>
                                          <p:attrName>style.visibility</p:attrName>
                                        </p:attrNameLst>
                                      </p:cBhvr>
                                      <p:to>
                                        <p:strVal val="visible"/>
                                      </p:to>
                                    </p:set>
                                    <p:animEffect transition="in" filter="wipe(left)">
                                      <p:cBhvr>
                                        <p:cTn id="1503" dur="20"/>
                                        <p:tgtEl>
                                          <p:spTgt spid="20224"/>
                                        </p:tgtEl>
                                      </p:cBhvr>
                                    </p:animEffect>
                                  </p:childTnLst>
                                </p:cTn>
                              </p:par>
                            </p:childTnLst>
                          </p:cTn>
                        </p:par>
                        <p:par>
                          <p:cTn id="1504" fill="hold">
                            <p:stCondLst>
                              <p:cond delay="187500"/>
                            </p:stCondLst>
                            <p:childTnLst>
                              <p:par>
                                <p:cTn id="1505" presetID="22" presetClass="entr" presetSubtype="8" fill="hold" nodeType="afterEffect">
                                  <p:stCondLst>
                                    <p:cond delay="0"/>
                                  </p:stCondLst>
                                  <p:childTnLst>
                                    <p:set>
                                      <p:cBhvr>
                                        <p:cTn id="1506" dur="1" fill="hold">
                                          <p:stCondLst>
                                            <p:cond delay="0"/>
                                          </p:stCondLst>
                                        </p:cTn>
                                        <p:tgtEl>
                                          <p:spTgt spid="20225"/>
                                        </p:tgtEl>
                                        <p:attrNameLst>
                                          <p:attrName>style.visibility</p:attrName>
                                        </p:attrNameLst>
                                      </p:cBhvr>
                                      <p:to>
                                        <p:strVal val="visible"/>
                                      </p:to>
                                    </p:set>
                                    <p:animEffect transition="in" filter="wipe(left)">
                                      <p:cBhvr>
                                        <p:cTn id="1507" dur="20"/>
                                        <p:tgtEl>
                                          <p:spTgt spid="20225"/>
                                        </p:tgtEl>
                                      </p:cBhvr>
                                    </p:animEffect>
                                  </p:childTnLst>
                                </p:cTn>
                              </p:par>
                            </p:childTnLst>
                          </p:cTn>
                        </p:par>
                        <p:par>
                          <p:cTn id="1508" fill="hold">
                            <p:stCondLst>
                              <p:cond delay="188000"/>
                            </p:stCondLst>
                            <p:childTnLst>
                              <p:par>
                                <p:cTn id="1509" presetID="22" presetClass="entr" presetSubtype="8" fill="hold" nodeType="afterEffect">
                                  <p:stCondLst>
                                    <p:cond delay="0"/>
                                  </p:stCondLst>
                                  <p:childTnLst>
                                    <p:set>
                                      <p:cBhvr>
                                        <p:cTn id="1510" dur="1" fill="hold">
                                          <p:stCondLst>
                                            <p:cond delay="0"/>
                                          </p:stCondLst>
                                        </p:cTn>
                                        <p:tgtEl>
                                          <p:spTgt spid="20226"/>
                                        </p:tgtEl>
                                        <p:attrNameLst>
                                          <p:attrName>style.visibility</p:attrName>
                                        </p:attrNameLst>
                                      </p:cBhvr>
                                      <p:to>
                                        <p:strVal val="visible"/>
                                      </p:to>
                                    </p:set>
                                    <p:animEffect transition="in" filter="wipe(left)">
                                      <p:cBhvr>
                                        <p:cTn id="1511" dur="20"/>
                                        <p:tgtEl>
                                          <p:spTgt spid="20226"/>
                                        </p:tgtEl>
                                      </p:cBhvr>
                                    </p:animEffect>
                                  </p:childTnLst>
                                </p:cTn>
                              </p:par>
                            </p:childTnLst>
                          </p:cTn>
                        </p:par>
                        <p:par>
                          <p:cTn id="1512" fill="hold">
                            <p:stCondLst>
                              <p:cond delay="188500"/>
                            </p:stCondLst>
                            <p:childTnLst>
                              <p:par>
                                <p:cTn id="1513" presetID="22" presetClass="entr" presetSubtype="8" fill="hold" nodeType="afterEffect">
                                  <p:stCondLst>
                                    <p:cond delay="0"/>
                                  </p:stCondLst>
                                  <p:childTnLst>
                                    <p:set>
                                      <p:cBhvr>
                                        <p:cTn id="1514" dur="1" fill="hold">
                                          <p:stCondLst>
                                            <p:cond delay="0"/>
                                          </p:stCondLst>
                                        </p:cTn>
                                        <p:tgtEl>
                                          <p:spTgt spid="20227"/>
                                        </p:tgtEl>
                                        <p:attrNameLst>
                                          <p:attrName>style.visibility</p:attrName>
                                        </p:attrNameLst>
                                      </p:cBhvr>
                                      <p:to>
                                        <p:strVal val="visible"/>
                                      </p:to>
                                    </p:set>
                                    <p:animEffect transition="in" filter="wipe(left)">
                                      <p:cBhvr>
                                        <p:cTn id="1515" dur="20"/>
                                        <p:tgtEl>
                                          <p:spTgt spid="20227"/>
                                        </p:tgtEl>
                                      </p:cBhvr>
                                    </p:animEffect>
                                  </p:childTnLst>
                                </p:cTn>
                              </p:par>
                            </p:childTnLst>
                          </p:cTn>
                        </p:par>
                        <p:par>
                          <p:cTn id="1516" fill="hold">
                            <p:stCondLst>
                              <p:cond delay="189000"/>
                            </p:stCondLst>
                            <p:childTnLst>
                              <p:par>
                                <p:cTn id="1517" presetID="22" presetClass="entr" presetSubtype="8" fill="hold" nodeType="afterEffect">
                                  <p:stCondLst>
                                    <p:cond delay="0"/>
                                  </p:stCondLst>
                                  <p:childTnLst>
                                    <p:set>
                                      <p:cBhvr>
                                        <p:cTn id="1518" dur="1" fill="hold">
                                          <p:stCondLst>
                                            <p:cond delay="0"/>
                                          </p:stCondLst>
                                        </p:cTn>
                                        <p:tgtEl>
                                          <p:spTgt spid="20228"/>
                                        </p:tgtEl>
                                        <p:attrNameLst>
                                          <p:attrName>style.visibility</p:attrName>
                                        </p:attrNameLst>
                                      </p:cBhvr>
                                      <p:to>
                                        <p:strVal val="visible"/>
                                      </p:to>
                                    </p:set>
                                    <p:animEffect transition="in" filter="wipe(left)">
                                      <p:cBhvr>
                                        <p:cTn id="1519" dur="20"/>
                                        <p:tgtEl>
                                          <p:spTgt spid="20228"/>
                                        </p:tgtEl>
                                      </p:cBhvr>
                                    </p:animEffect>
                                  </p:childTnLst>
                                </p:cTn>
                              </p:par>
                            </p:childTnLst>
                          </p:cTn>
                        </p:par>
                        <p:par>
                          <p:cTn id="1520" fill="hold">
                            <p:stCondLst>
                              <p:cond delay="189500"/>
                            </p:stCondLst>
                            <p:childTnLst>
                              <p:par>
                                <p:cTn id="1521" presetID="22" presetClass="entr" presetSubtype="8" fill="hold" nodeType="afterEffect">
                                  <p:stCondLst>
                                    <p:cond delay="0"/>
                                  </p:stCondLst>
                                  <p:childTnLst>
                                    <p:set>
                                      <p:cBhvr>
                                        <p:cTn id="1522" dur="1" fill="hold">
                                          <p:stCondLst>
                                            <p:cond delay="0"/>
                                          </p:stCondLst>
                                        </p:cTn>
                                        <p:tgtEl>
                                          <p:spTgt spid="20229"/>
                                        </p:tgtEl>
                                        <p:attrNameLst>
                                          <p:attrName>style.visibility</p:attrName>
                                        </p:attrNameLst>
                                      </p:cBhvr>
                                      <p:to>
                                        <p:strVal val="visible"/>
                                      </p:to>
                                    </p:set>
                                    <p:animEffect transition="in" filter="wipe(left)">
                                      <p:cBhvr>
                                        <p:cTn id="1523" dur="20"/>
                                        <p:tgtEl>
                                          <p:spTgt spid="20229"/>
                                        </p:tgtEl>
                                      </p:cBhvr>
                                    </p:animEffect>
                                  </p:childTnLst>
                                </p:cTn>
                              </p:par>
                            </p:childTnLst>
                          </p:cTn>
                        </p:par>
                        <p:par>
                          <p:cTn id="1524" fill="hold">
                            <p:stCondLst>
                              <p:cond delay="190000"/>
                            </p:stCondLst>
                            <p:childTnLst>
                              <p:par>
                                <p:cTn id="1525" presetID="22" presetClass="entr" presetSubtype="8" fill="hold" nodeType="afterEffect">
                                  <p:stCondLst>
                                    <p:cond delay="0"/>
                                  </p:stCondLst>
                                  <p:childTnLst>
                                    <p:set>
                                      <p:cBhvr>
                                        <p:cTn id="1526" dur="1" fill="hold">
                                          <p:stCondLst>
                                            <p:cond delay="0"/>
                                          </p:stCondLst>
                                        </p:cTn>
                                        <p:tgtEl>
                                          <p:spTgt spid="20230"/>
                                        </p:tgtEl>
                                        <p:attrNameLst>
                                          <p:attrName>style.visibility</p:attrName>
                                        </p:attrNameLst>
                                      </p:cBhvr>
                                      <p:to>
                                        <p:strVal val="visible"/>
                                      </p:to>
                                    </p:set>
                                    <p:animEffect transition="in" filter="wipe(left)">
                                      <p:cBhvr>
                                        <p:cTn id="1527" dur="20"/>
                                        <p:tgtEl>
                                          <p:spTgt spid="20230"/>
                                        </p:tgtEl>
                                      </p:cBhvr>
                                    </p:animEffect>
                                  </p:childTnLst>
                                </p:cTn>
                              </p:par>
                            </p:childTnLst>
                          </p:cTn>
                        </p:par>
                        <p:par>
                          <p:cTn id="1528" fill="hold">
                            <p:stCondLst>
                              <p:cond delay="190500"/>
                            </p:stCondLst>
                            <p:childTnLst>
                              <p:par>
                                <p:cTn id="1529" presetID="22" presetClass="entr" presetSubtype="8" fill="hold" nodeType="afterEffect">
                                  <p:stCondLst>
                                    <p:cond delay="0"/>
                                  </p:stCondLst>
                                  <p:childTnLst>
                                    <p:set>
                                      <p:cBhvr>
                                        <p:cTn id="1530" dur="1" fill="hold">
                                          <p:stCondLst>
                                            <p:cond delay="0"/>
                                          </p:stCondLst>
                                        </p:cTn>
                                        <p:tgtEl>
                                          <p:spTgt spid="20231"/>
                                        </p:tgtEl>
                                        <p:attrNameLst>
                                          <p:attrName>style.visibility</p:attrName>
                                        </p:attrNameLst>
                                      </p:cBhvr>
                                      <p:to>
                                        <p:strVal val="visible"/>
                                      </p:to>
                                    </p:set>
                                    <p:animEffect transition="in" filter="wipe(left)">
                                      <p:cBhvr>
                                        <p:cTn id="1531" dur="20"/>
                                        <p:tgtEl>
                                          <p:spTgt spid="20231"/>
                                        </p:tgtEl>
                                      </p:cBhvr>
                                    </p:animEffect>
                                  </p:childTnLst>
                                </p:cTn>
                              </p:par>
                            </p:childTnLst>
                          </p:cTn>
                        </p:par>
                        <p:par>
                          <p:cTn id="1532" fill="hold">
                            <p:stCondLst>
                              <p:cond delay="191000"/>
                            </p:stCondLst>
                            <p:childTnLst>
                              <p:par>
                                <p:cTn id="1533" presetID="22" presetClass="entr" presetSubtype="8" fill="hold" nodeType="afterEffect">
                                  <p:stCondLst>
                                    <p:cond delay="0"/>
                                  </p:stCondLst>
                                  <p:childTnLst>
                                    <p:set>
                                      <p:cBhvr>
                                        <p:cTn id="1534" dur="1" fill="hold">
                                          <p:stCondLst>
                                            <p:cond delay="0"/>
                                          </p:stCondLst>
                                        </p:cTn>
                                        <p:tgtEl>
                                          <p:spTgt spid="20232"/>
                                        </p:tgtEl>
                                        <p:attrNameLst>
                                          <p:attrName>style.visibility</p:attrName>
                                        </p:attrNameLst>
                                      </p:cBhvr>
                                      <p:to>
                                        <p:strVal val="visible"/>
                                      </p:to>
                                    </p:set>
                                    <p:animEffect transition="in" filter="wipe(left)">
                                      <p:cBhvr>
                                        <p:cTn id="1535" dur="20"/>
                                        <p:tgtEl>
                                          <p:spTgt spid="20232"/>
                                        </p:tgtEl>
                                      </p:cBhvr>
                                    </p:animEffect>
                                  </p:childTnLst>
                                </p:cTn>
                              </p:par>
                            </p:childTnLst>
                          </p:cTn>
                        </p:par>
                        <p:par>
                          <p:cTn id="1536" fill="hold">
                            <p:stCondLst>
                              <p:cond delay="191500"/>
                            </p:stCondLst>
                            <p:childTnLst>
                              <p:par>
                                <p:cTn id="1537" presetID="22" presetClass="entr" presetSubtype="8" fill="hold" nodeType="afterEffect">
                                  <p:stCondLst>
                                    <p:cond delay="0"/>
                                  </p:stCondLst>
                                  <p:childTnLst>
                                    <p:set>
                                      <p:cBhvr>
                                        <p:cTn id="1538" dur="1" fill="hold">
                                          <p:stCondLst>
                                            <p:cond delay="0"/>
                                          </p:stCondLst>
                                        </p:cTn>
                                        <p:tgtEl>
                                          <p:spTgt spid="20233"/>
                                        </p:tgtEl>
                                        <p:attrNameLst>
                                          <p:attrName>style.visibility</p:attrName>
                                        </p:attrNameLst>
                                      </p:cBhvr>
                                      <p:to>
                                        <p:strVal val="visible"/>
                                      </p:to>
                                    </p:set>
                                    <p:animEffect transition="in" filter="wipe(left)">
                                      <p:cBhvr>
                                        <p:cTn id="1539" dur="20"/>
                                        <p:tgtEl>
                                          <p:spTgt spid="20233"/>
                                        </p:tgtEl>
                                      </p:cBhvr>
                                    </p:animEffect>
                                  </p:childTnLst>
                                </p:cTn>
                              </p:par>
                            </p:childTnLst>
                          </p:cTn>
                        </p:par>
                        <p:par>
                          <p:cTn id="1540" fill="hold">
                            <p:stCondLst>
                              <p:cond delay="192000"/>
                            </p:stCondLst>
                            <p:childTnLst>
                              <p:par>
                                <p:cTn id="1541" presetID="22" presetClass="entr" presetSubtype="8" fill="hold" nodeType="afterEffect">
                                  <p:stCondLst>
                                    <p:cond delay="0"/>
                                  </p:stCondLst>
                                  <p:childTnLst>
                                    <p:set>
                                      <p:cBhvr>
                                        <p:cTn id="1542" dur="1" fill="hold">
                                          <p:stCondLst>
                                            <p:cond delay="0"/>
                                          </p:stCondLst>
                                        </p:cTn>
                                        <p:tgtEl>
                                          <p:spTgt spid="20234"/>
                                        </p:tgtEl>
                                        <p:attrNameLst>
                                          <p:attrName>style.visibility</p:attrName>
                                        </p:attrNameLst>
                                      </p:cBhvr>
                                      <p:to>
                                        <p:strVal val="visible"/>
                                      </p:to>
                                    </p:set>
                                    <p:animEffect transition="in" filter="wipe(left)">
                                      <p:cBhvr>
                                        <p:cTn id="1543" dur="20"/>
                                        <p:tgtEl>
                                          <p:spTgt spid="20234"/>
                                        </p:tgtEl>
                                      </p:cBhvr>
                                    </p:animEffect>
                                  </p:childTnLst>
                                </p:cTn>
                              </p:par>
                            </p:childTnLst>
                          </p:cTn>
                        </p:par>
                        <p:par>
                          <p:cTn id="1544" fill="hold">
                            <p:stCondLst>
                              <p:cond delay="192500"/>
                            </p:stCondLst>
                            <p:childTnLst>
                              <p:par>
                                <p:cTn id="1545" presetID="22" presetClass="entr" presetSubtype="8" fill="hold" nodeType="afterEffect">
                                  <p:stCondLst>
                                    <p:cond delay="0"/>
                                  </p:stCondLst>
                                  <p:childTnLst>
                                    <p:set>
                                      <p:cBhvr>
                                        <p:cTn id="1546" dur="1" fill="hold">
                                          <p:stCondLst>
                                            <p:cond delay="0"/>
                                          </p:stCondLst>
                                        </p:cTn>
                                        <p:tgtEl>
                                          <p:spTgt spid="20424"/>
                                        </p:tgtEl>
                                        <p:attrNameLst>
                                          <p:attrName>style.visibility</p:attrName>
                                        </p:attrNameLst>
                                      </p:cBhvr>
                                      <p:to>
                                        <p:strVal val="visible"/>
                                      </p:to>
                                    </p:set>
                                    <p:animEffect transition="in" filter="wipe(left)">
                                      <p:cBhvr>
                                        <p:cTn id="1547" dur="20"/>
                                        <p:tgtEl>
                                          <p:spTgt spid="20424"/>
                                        </p:tgtEl>
                                      </p:cBhvr>
                                    </p:animEffect>
                                  </p:childTnLst>
                                </p:cTn>
                              </p:par>
                            </p:childTnLst>
                          </p:cTn>
                        </p:par>
                        <p:par>
                          <p:cTn id="1548" fill="hold">
                            <p:stCondLst>
                              <p:cond delay="193000"/>
                            </p:stCondLst>
                            <p:childTnLst>
                              <p:par>
                                <p:cTn id="1549" presetID="22" presetClass="entr" presetSubtype="8" fill="hold" nodeType="afterEffect">
                                  <p:stCondLst>
                                    <p:cond delay="0"/>
                                  </p:stCondLst>
                                  <p:childTnLst>
                                    <p:set>
                                      <p:cBhvr>
                                        <p:cTn id="1550" dur="1" fill="hold">
                                          <p:stCondLst>
                                            <p:cond delay="0"/>
                                          </p:stCondLst>
                                        </p:cTn>
                                        <p:tgtEl>
                                          <p:spTgt spid="20425"/>
                                        </p:tgtEl>
                                        <p:attrNameLst>
                                          <p:attrName>style.visibility</p:attrName>
                                        </p:attrNameLst>
                                      </p:cBhvr>
                                      <p:to>
                                        <p:strVal val="visible"/>
                                      </p:to>
                                    </p:set>
                                    <p:animEffect transition="in" filter="wipe(left)">
                                      <p:cBhvr>
                                        <p:cTn id="1551" dur="20"/>
                                        <p:tgtEl>
                                          <p:spTgt spid="20425"/>
                                        </p:tgtEl>
                                      </p:cBhvr>
                                    </p:animEffect>
                                  </p:childTnLst>
                                </p:cTn>
                              </p:par>
                            </p:childTnLst>
                          </p:cTn>
                        </p:par>
                        <p:par>
                          <p:cTn id="1552" fill="hold">
                            <p:stCondLst>
                              <p:cond delay="193500"/>
                            </p:stCondLst>
                            <p:childTnLst>
                              <p:par>
                                <p:cTn id="1553" presetID="22" presetClass="entr" presetSubtype="8" fill="hold" nodeType="afterEffect">
                                  <p:stCondLst>
                                    <p:cond delay="0"/>
                                  </p:stCondLst>
                                  <p:childTnLst>
                                    <p:set>
                                      <p:cBhvr>
                                        <p:cTn id="1554" dur="1" fill="hold">
                                          <p:stCondLst>
                                            <p:cond delay="0"/>
                                          </p:stCondLst>
                                        </p:cTn>
                                        <p:tgtEl>
                                          <p:spTgt spid="20426"/>
                                        </p:tgtEl>
                                        <p:attrNameLst>
                                          <p:attrName>style.visibility</p:attrName>
                                        </p:attrNameLst>
                                      </p:cBhvr>
                                      <p:to>
                                        <p:strVal val="visible"/>
                                      </p:to>
                                    </p:set>
                                    <p:animEffect transition="in" filter="wipe(left)">
                                      <p:cBhvr>
                                        <p:cTn id="1555" dur="20"/>
                                        <p:tgtEl>
                                          <p:spTgt spid="20426"/>
                                        </p:tgtEl>
                                      </p:cBhvr>
                                    </p:animEffect>
                                  </p:childTnLst>
                                </p:cTn>
                              </p:par>
                            </p:childTnLst>
                          </p:cTn>
                        </p:par>
                        <p:par>
                          <p:cTn id="1556" fill="hold">
                            <p:stCondLst>
                              <p:cond delay="194000"/>
                            </p:stCondLst>
                            <p:childTnLst>
                              <p:par>
                                <p:cTn id="1557" presetID="22" presetClass="entr" presetSubtype="8" fill="hold" nodeType="afterEffect">
                                  <p:stCondLst>
                                    <p:cond delay="0"/>
                                  </p:stCondLst>
                                  <p:childTnLst>
                                    <p:set>
                                      <p:cBhvr>
                                        <p:cTn id="1558" dur="1" fill="hold">
                                          <p:stCondLst>
                                            <p:cond delay="0"/>
                                          </p:stCondLst>
                                        </p:cTn>
                                        <p:tgtEl>
                                          <p:spTgt spid="20425"/>
                                        </p:tgtEl>
                                        <p:attrNameLst>
                                          <p:attrName>style.visibility</p:attrName>
                                        </p:attrNameLst>
                                      </p:cBhvr>
                                      <p:to>
                                        <p:strVal val="visible"/>
                                      </p:to>
                                    </p:set>
                                    <p:animEffect transition="in" filter="wipe(left)">
                                      <p:cBhvr>
                                        <p:cTn id="1559" dur="20"/>
                                        <p:tgtEl>
                                          <p:spTgt spid="20425"/>
                                        </p:tgtEl>
                                      </p:cBhvr>
                                    </p:animEffect>
                                  </p:childTnLst>
                                </p:cTn>
                              </p:par>
                            </p:childTnLst>
                          </p:cTn>
                        </p:par>
                        <p:par>
                          <p:cTn id="1560" fill="hold">
                            <p:stCondLst>
                              <p:cond delay="194500"/>
                            </p:stCondLst>
                            <p:childTnLst>
                              <p:par>
                                <p:cTn id="1561" presetID="22" presetClass="entr" presetSubtype="8" fill="hold" nodeType="afterEffect">
                                  <p:stCondLst>
                                    <p:cond delay="0"/>
                                  </p:stCondLst>
                                  <p:childTnLst>
                                    <p:set>
                                      <p:cBhvr>
                                        <p:cTn id="1562" dur="1" fill="hold">
                                          <p:stCondLst>
                                            <p:cond delay="0"/>
                                          </p:stCondLst>
                                        </p:cTn>
                                        <p:tgtEl>
                                          <p:spTgt spid="20426"/>
                                        </p:tgtEl>
                                        <p:attrNameLst>
                                          <p:attrName>style.visibility</p:attrName>
                                        </p:attrNameLst>
                                      </p:cBhvr>
                                      <p:to>
                                        <p:strVal val="visible"/>
                                      </p:to>
                                    </p:set>
                                    <p:animEffect transition="in" filter="wipe(left)">
                                      <p:cBhvr>
                                        <p:cTn id="1563" dur="20"/>
                                        <p:tgtEl>
                                          <p:spTgt spid="20426"/>
                                        </p:tgtEl>
                                      </p:cBhvr>
                                    </p:animEffect>
                                  </p:childTnLst>
                                </p:cTn>
                              </p:par>
                            </p:childTnLst>
                          </p:cTn>
                        </p:par>
                        <p:par>
                          <p:cTn id="1564" fill="hold">
                            <p:stCondLst>
                              <p:cond delay="195000"/>
                            </p:stCondLst>
                            <p:childTnLst>
                              <p:par>
                                <p:cTn id="1565" presetID="22" presetClass="entr" presetSubtype="8" fill="hold" nodeType="afterEffect">
                                  <p:stCondLst>
                                    <p:cond delay="0"/>
                                  </p:stCondLst>
                                  <p:childTnLst>
                                    <p:set>
                                      <p:cBhvr>
                                        <p:cTn id="1566" dur="1" fill="hold">
                                          <p:stCondLst>
                                            <p:cond delay="0"/>
                                          </p:stCondLst>
                                        </p:cTn>
                                        <p:tgtEl>
                                          <p:spTgt spid="20427"/>
                                        </p:tgtEl>
                                        <p:attrNameLst>
                                          <p:attrName>style.visibility</p:attrName>
                                        </p:attrNameLst>
                                      </p:cBhvr>
                                      <p:to>
                                        <p:strVal val="visible"/>
                                      </p:to>
                                    </p:set>
                                    <p:animEffect transition="in" filter="wipe(left)">
                                      <p:cBhvr>
                                        <p:cTn id="1567" dur="20"/>
                                        <p:tgtEl>
                                          <p:spTgt spid="20427"/>
                                        </p:tgtEl>
                                      </p:cBhvr>
                                    </p:animEffect>
                                  </p:childTnLst>
                                </p:cTn>
                              </p:par>
                            </p:childTnLst>
                          </p:cTn>
                        </p:par>
                        <p:par>
                          <p:cTn id="1568" fill="hold">
                            <p:stCondLst>
                              <p:cond delay="195500"/>
                            </p:stCondLst>
                            <p:childTnLst>
                              <p:par>
                                <p:cTn id="1569" presetID="22" presetClass="entr" presetSubtype="8" fill="hold" nodeType="afterEffect">
                                  <p:stCondLst>
                                    <p:cond delay="0"/>
                                  </p:stCondLst>
                                  <p:childTnLst>
                                    <p:set>
                                      <p:cBhvr>
                                        <p:cTn id="1570" dur="1" fill="hold">
                                          <p:stCondLst>
                                            <p:cond delay="0"/>
                                          </p:stCondLst>
                                        </p:cTn>
                                        <p:tgtEl>
                                          <p:spTgt spid="20428"/>
                                        </p:tgtEl>
                                        <p:attrNameLst>
                                          <p:attrName>style.visibility</p:attrName>
                                        </p:attrNameLst>
                                      </p:cBhvr>
                                      <p:to>
                                        <p:strVal val="visible"/>
                                      </p:to>
                                    </p:set>
                                    <p:animEffect transition="in" filter="wipe(left)">
                                      <p:cBhvr>
                                        <p:cTn id="1571" dur="20"/>
                                        <p:tgtEl>
                                          <p:spTgt spid="20428"/>
                                        </p:tgtEl>
                                      </p:cBhvr>
                                    </p:animEffect>
                                  </p:childTnLst>
                                </p:cTn>
                              </p:par>
                            </p:childTnLst>
                          </p:cTn>
                        </p:par>
                        <p:par>
                          <p:cTn id="1572" fill="hold">
                            <p:stCondLst>
                              <p:cond delay="196000"/>
                            </p:stCondLst>
                            <p:childTnLst>
                              <p:par>
                                <p:cTn id="1573" presetID="22" presetClass="entr" presetSubtype="8" fill="hold" nodeType="afterEffect">
                                  <p:stCondLst>
                                    <p:cond delay="0"/>
                                  </p:stCondLst>
                                  <p:childTnLst>
                                    <p:set>
                                      <p:cBhvr>
                                        <p:cTn id="1574" dur="1" fill="hold">
                                          <p:stCondLst>
                                            <p:cond delay="0"/>
                                          </p:stCondLst>
                                        </p:cTn>
                                        <p:tgtEl>
                                          <p:spTgt spid="20429"/>
                                        </p:tgtEl>
                                        <p:attrNameLst>
                                          <p:attrName>style.visibility</p:attrName>
                                        </p:attrNameLst>
                                      </p:cBhvr>
                                      <p:to>
                                        <p:strVal val="visible"/>
                                      </p:to>
                                    </p:set>
                                    <p:animEffect transition="in" filter="wipe(left)">
                                      <p:cBhvr>
                                        <p:cTn id="1575" dur="20"/>
                                        <p:tgtEl>
                                          <p:spTgt spid="20429"/>
                                        </p:tgtEl>
                                      </p:cBhvr>
                                    </p:animEffect>
                                  </p:childTnLst>
                                </p:cTn>
                              </p:par>
                            </p:childTnLst>
                          </p:cTn>
                        </p:par>
                        <p:par>
                          <p:cTn id="1576" fill="hold">
                            <p:stCondLst>
                              <p:cond delay="196500"/>
                            </p:stCondLst>
                            <p:childTnLst>
                              <p:par>
                                <p:cTn id="1577" presetID="22" presetClass="entr" presetSubtype="8" fill="hold" nodeType="afterEffect">
                                  <p:stCondLst>
                                    <p:cond delay="0"/>
                                  </p:stCondLst>
                                  <p:childTnLst>
                                    <p:set>
                                      <p:cBhvr>
                                        <p:cTn id="1578" dur="1" fill="hold">
                                          <p:stCondLst>
                                            <p:cond delay="0"/>
                                          </p:stCondLst>
                                        </p:cTn>
                                        <p:tgtEl>
                                          <p:spTgt spid="20430"/>
                                        </p:tgtEl>
                                        <p:attrNameLst>
                                          <p:attrName>style.visibility</p:attrName>
                                        </p:attrNameLst>
                                      </p:cBhvr>
                                      <p:to>
                                        <p:strVal val="visible"/>
                                      </p:to>
                                    </p:set>
                                    <p:animEffect transition="in" filter="wipe(left)">
                                      <p:cBhvr>
                                        <p:cTn id="1579" dur="20"/>
                                        <p:tgtEl>
                                          <p:spTgt spid="20430"/>
                                        </p:tgtEl>
                                      </p:cBhvr>
                                    </p:animEffect>
                                  </p:childTnLst>
                                </p:cTn>
                              </p:par>
                            </p:childTnLst>
                          </p:cTn>
                        </p:par>
                        <p:par>
                          <p:cTn id="1580" fill="hold">
                            <p:stCondLst>
                              <p:cond delay="197000"/>
                            </p:stCondLst>
                            <p:childTnLst>
                              <p:par>
                                <p:cTn id="1581" presetID="22" presetClass="entr" presetSubtype="8" fill="hold" nodeType="afterEffect">
                                  <p:stCondLst>
                                    <p:cond delay="0"/>
                                  </p:stCondLst>
                                  <p:childTnLst>
                                    <p:set>
                                      <p:cBhvr>
                                        <p:cTn id="1582" dur="1" fill="hold">
                                          <p:stCondLst>
                                            <p:cond delay="0"/>
                                          </p:stCondLst>
                                        </p:cTn>
                                        <p:tgtEl>
                                          <p:spTgt spid="20431"/>
                                        </p:tgtEl>
                                        <p:attrNameLst>
                                          <p:attrName>style.visibility</p:attrName>
                                        </p:attrNameLst>
                                      </p:cBhvr>
                                      <p:to>
                                        <p:strVal val="visible"/>
                                      </p:to>
                                    </p:set>
                                    <p:animEffect transition="in" filter="wipe(left)">
                                      <p:cBhvr>
                                        <p:cTn id="1583" dur="20"/>
                                        <p:tgtEl>
                                          <p:spTgt spid="20431"/>
                                        </p:tgtEl>
                                      </p:cBhvr>
                                    </p:animEffect>
                                  </p:childTnLst>
                                </p:cTn>
                              </p:par>
                            </p:childTnLst>
                          </p:cTn>
                        </p:par>
                        <p:par>
                          <p:cTn id="1584" fill="hold">
                            <p:stCondLst>
                              <p:cond delay="197500"/>
                            </p:stCondLst>
                            <p:childTnLst>
                              <p:par>
                                <p:cTn id="1585" presetID="22" presetClass="entr" presetSubtype="8" fill="hold" nodeType="afterEffect">
                                  <p:stCondLst>
                                    <p:cond delay="0"/>
                                  </p:stCondLst>
                                  <p:childTnLst>
                                    <p:set>
                                      <p:cBhvr>
                                        <p:cTn id="1586" dur="1" fill="hold">
                                          <p:stCondLst>
                                            <p:cond delay="0"/>
                                          </p:stCondLst>
                                        </p:cTn>
                                        <p:tgtEl>
                                          <p:spTgt spid="20432"/>
                                        </p:tgtEl>
                                        <p:attrNameLst>
                                          <p:attrName>style.visibility</p:attrName>
                                        </p:attrNameLst>
                                      </p:cBhvr>
                                      <p:to>
                                        <p:strVal val="visible"/>
                                      </p:to>
                                    </p:set>
                                    <p:animEffect transition="in" filter="wipe(left)">
                                      <p:cBhvr>
                                        <p:cTn id="1587" dur="20"/>
                                        <p:tgtEl>
                                          <p:spTgt spid="20432"/>
                                        </p:tgtEl>
                                      </p:cBhvr>
                                    </p:animEffect>
                                  </p:childTnLst>
                                </p:cTn>
                              </p:par>
                            </p:childTnLst>
                          </p:cTn>
                        </p:par>
                        <p:par>
                          <p:cTn id="1588" fill="hold">
                            <p:stCondLst>
                              <p:cond delay="198000"/>
                            </p:stCondLst>
                            <p:childTnLst>
                              <p:par>
                                <p:cTn id="1589" presetID="22" presetClass="entr" presetSubtype="8" fill="hold" nodeType="afterEffect">
                                  <p:stCondLst>
                                    <p:cond delay="0"/>
                                  </p:stCondLst>
                                  <p:childTnLst>
                                    <p:set>
                                      <p:cBhvr>
                                        <p:cTn id="1590" dur="1" fill="hold">
                                          <p:stCondLst>
                                            <p:cond delay="0"/>
                                          </p:stCondLst>
                                        </p:cTn>
                                        <p:tgtEl>
                                          <p:spTgt spid="20433"/>
                                        </p:tgtEl>
                                        <p:attrNameLst>
                                          <p:attrName>style.visibility</p:attrName>
                                        </p:attrNameLst>
                                      </p:cBhvr>
                                      <p:to>
                                        <p:strVal val="visible"/>
                                      </p:to>
                                    </p:set>
                                    <p:animEffect transition="in" filter="wipe(left)">
                                      <p:cBhvr>
                                        <p:cTn id="1591" dur="20"/>
                                        <p:tgtEl>
                                          <p:spTgt spid="20433"/>
                                        </p:tgtEl>
                                      </p:cBhvr>
                                    </p:animEffect>
                                  </p:childTnLst>
                                </p:cTn>
                              </p:par>
                            </p:childTnLst>
                          </p:cTn>
                        </p:par>
                        <p:par>
                          <p:cTn id="1592" fill="hold">
                            <p:stCondLst>
                              <p:cond delay="198500"/>
                            </p:stCondLst>
                            <p:childTnLst>
                              <p:par>
                                <p:cTn id="1593" presetID="22" presetClass="entr" presetSubtype="8" fill="hold" nodeType="afterEffect">
                                  <p:stCondLst>
                                    <p:cond delay="0"/>
                                  </p:stCondLst>
                                  <p:childTnLst>
                                    <p:set>
                                      <p:cBhvr>
                                        <p:cTn id="1594" dur="1" fill="hold">
                                          <p:stCondLst>
                                            <p:cond delay="0"/>
                                          </p:stCondLst>
                                        </p:cTn>
                                        <p:tgtEl>
                                          <p:spTgt spid="20434"/>
                                        </p:tgtEl>
                                        <p:attrNameLst>
                                          <p:attrName>style.visibility</p:attrName>
                                        </p:attrNameLst>
                                      </p:cBhvr>
                                      <p:to>
                                        <p:strVal val="visible"/>
                                      </p:to>
                                    </p:set>
                                    <p:animEffect transition="in" filter="wipe(left)">
                                      <p:cBhvr>
                                        <p:cTn id="1595" dur="20"/>
                                        <p:tgtEl>
                                          <p:spTgt spid="20434"/>
                                        </p:tgtEl>
                                      </p:cBhvr>
                                    </p:animEffect>
                                  </p:childTnLst>
                                </p:cTn>
                              </p:par>
                            </p:childTnLst>
                          </p:cTn>
                        </p:par>
                        <p:par>
                          <p:cTn id="1596" fill="hold">
                            <p:stCondLst>
                              <p:cond delay="199000"/>
                            </p:stCondLst>
                            <p:childTnLst>
                              <p:par>
                                <p:cTn id="1597" presetID="22" presetClass="entr" presetSubtype="8" fill="hold" nodeType="afterEffect">
                                  <p:stCondLst>
                                    <p:cond delay="0"/>
                                  </p:stCondLst>
                                  <p:childTnLst>
                                    <p:set>
                                      <p:cBhvr>
                                        <p:cTn id="1598" dur="1" fill="hold">
                                          <p:stCondLst>
                                            <p:cond delay="0"/>
                                          </p:stCondLst>
                                        </p:cTn>
                                        <p:tgtEl>
                                          <p:spTgt spid="20435"/>
                                        </p:tgtEl>
                                        <p:attrNameLst>
                                          <p:attrName>style.visibility</p:attrName>
                                        </p:attrNameLst>
                                      </p:cBhvr>
                                      <p:to>
                                        <p:strVal val="visible"/>
                                      </p:to>
                                    </p:set>
                                    <p:animEffect transition="in" filter="wipe(left)">
                                      <p:cBhvr>
                                        <p:cTn id="1599" dur="20"/>
                                        <p:tgtEl>
                                          <p:spTgt spid="20435"/>
                                        </p:tgtEl>
                                      </p:cBhvr>
                                    </p:animEffect>
                                  </p:childTnLst>
                                </p:cTn>
                              </p:par>
                            </p:childTnLst>
                          </p:cTn>
                        </p:par>
                        <p:par>
                          <p:cTn id="1600" fill="hold">
                            <p:stCondLst>
                              <p:cond delay="199500"/>
                            </p:stCondLst>
                            <p:childTnLst>
                              <p:par>
                                <p:cTn id="1601" presetID="22" presetClass="entr" presetSubtype="8" fill="hold" nodeType="afterEffect">
                                  <p:stCondLst>
                                    <p:cond delay="0"/>
                                  </p:stCondLst>
                                  <p:childTnLst>
                                    <p:set>
                                      <p:cBhvr>
                                        <p:cTn id="1602" dur="1" fill="hold">
                                          <p:stCondLst>
                                            <p:cond delay="0"/>
                                          </p:stCondLst>
                                        </p:cTn>
                                        <p:tgtEl>
                                          <p:spTgt spid="20436"/>
                                        </p:tgtEl>
                                        <p:attrNameLst>
                                          <p:attrName>style.visibility</p:attrName>
                                        </p:attrNameLst>
                                      </p:cBhvr>
                                      <p:to>
                                        <p:strVal val="visible"/>
                                      </p:to>
                                    </p:set>
                                    <p:animEffect transition="in" filter="wipe(left)">
                                      <p:cBhvr>
                                        <p:cTn id="1603" dur="20"/>
                                        <p:tgtEl>
                                          <p:spTgt spid="20436"/>
                                        </p:tgtEl>
                                      </p:cBhvr>
                                    </p:animEffect>
                                  </p:childTnLst>
                                </p:cTn>
                              </p:par>
                            </p:childTnLst>
                          </p:cTn>
                        </p:par>
                        <p:par>
                          <p:cTn id="1604" fill="hold">
                            <p:stCondLst>
                              <p:cond delay="200000"/>
                            </p:stCondLst>
                            <p:childTnLst>
                              <p:par>
                                <p:cTn id="1605" presetID="22" presetClass="entr" presetSubtype="8" fill="hold" nodeType="afterEffect">
                                  <p:stCondLst>
                                    <p:cond delay="0"/>
                                  </p:stCondLst>
                                  <p:childTnLst>
                                    <p:set>
                                      <p:cBhvr>
                                        <p:cTn id="1606" dur="1" fill="hold">
                                          <p:stCondLst>
                                            <p:cond delay="0"/>
                                          </p:stCondLst>
                                        </p:cTn>
                                        <p:tgtEl>
                                          <p:spTgt spid="20437"/>
                                        </p:tgtEl>
                                        <p:attrNameLst>
                                          <p:attrName>style.visibility</p:attrName>
                                        </p:attrNameLst>
                                      </p:cBhvr>
                                      <p:to>
                                        <p:strVal val="visible"/>
                                      </p:to>
                                    </p:set>
                                    <p:animEffect transition="in" filter="wipe(left)">
                                      <p:cBhvr>
                                        <p:cTn id="1607" dur="20"/>
                                        <p:tgtEl>
                                          <p:spTgt spid="20437"/>
                                        </p:tgtEl>
                                      </p:cBhvr>
                                    </p:animEffect>
                                  </p:childTnLst>
                                </p:cTn>
                              </p:par>
                            </p:childTnLst>
                          </p:cTn>
                        </p:par>
                        <p:par>
                          <p:cTn id="1608" fill="hold">
                            <p:stCondLst>
                              <p:cond delay="200500"/>
                            </p:stCondLst>
                            <p:childTnLst>
                              <p:par>
                                <p:cTn id="1609" presetID="22" presetClass="entr" presetSubtype="8" fill="hold" nodeType="afterEffect">
                                  <p:stCondLst>
                                    <p:cond delay="0"/>
                                  </p:stCondLst>
                                  <p:childTnLst>
                                    <p:set>
                                      <p:cBhvr>
                                        <p:cTn id="1610" dur="1" fill="hold">
                                          <p:stCondLst>
                                            <p:cond delay="0"/>
                                          </p:stCondLst>
                                        </p:cTn>
                                        <p:tgtEl>
                                          <p:spTgt spid="20438"/>
                                        </p:tgtEl>
                                        <p:attrNameLst>
                                          <p:attrName>style.visibility</p:attrName>
                                        </p:attrNameLst>
                                      </p:cBhvr>
                                      <p:to>
                                        <p:strVal val="visible"/>
                                      </p:to>
                                    </p:set>
                                    <p:animEffect transition="in" filter="wipe(left)">
                                      <p:cBhvr>
                                        <p:cTn id="1611" dur="20"/>
                                        <p:tgtEl>
                                          <p:spTgt spid="20438"/>
                                        </p:tgtEl>
                                      </p:cBhvr>
                                    </p:animEffect>
                                  </p:childTnLst>
                                </p:cTn>
                              </p:par>
                            </p:childTnLst>
                          </p:cTn>
                        </p:par>
                        <p:par>
                          <p:cTn id="1612" fill="hold">
                            <p:stCondLst>
                              <p:cond delay="201000"/>
                            </p:stCondLst>
                            <p:childTnLst>
                              <p:par>
                                <p:cTn id="1613" presetID="22" presetClass="entr" presetSubtype="8" fill="hold" nodeType="afterEffect">
                                  <p:stCondLst>
                                    <p:cond delay="0"/>
                                  </p:stCondLst>
                                  <p:childTnLst>
                                    <p:set>
                                      <p:cBhvr>
                                        <p:cTn id="1614" dur="1" fill="hold">
                                          <p:stCondLst>
                                            <p:cond delay="0"/>
                                          </p:stCondLst>
                                        </p:cTn>
                                        <p:tgtEl>
                                          <p:spTgt spid="20439"/>
                                        </p:tgtEl>
                                        <p:attrNameLst>
                                          <p:attrName>style.visibility</p:attrName>
                                        </p:attrNameLst>
                                      </p:cBhvr>
                                      <p:to>
                                        <p:strVal val="visible"/>
                                      </p:to>
                                    </p:set>
                                    <p:animEffect transition="in" filter="wipe(left)">
                                      <p:cBhvr>
                                        <p:cTn id="1615" dur="20"/>
                                        <p:tgtEl>
                                          <p:spTgt spid="20439"/>
                                        </p:tgtEl>
                                      </p:cBhvr>
                                    </p:animEffect>
                                  </p:childTnLst>
                                </p:cTn>
                              </p:par>
                            </p:childTnLst>
                          </p:cTn>
                        </p:par>
                        <p:par>
                          <p:cTn id="1616" fill="hold">
                            <p:stCondLst>
                              <p:cond delay="201500"/>
                            </p:stCondLst>
                            <p:childTnLst>
                              <p:par>
                                <p:cTn id="1617" presetID="22" presetClass="entr" presetSubtype="8" fill="hold" nodeType="afterEffect">
                                  <p:stCondLst>
                                    <p:cond delay="0"/>
                                  </p:stCondLst>
                                  <p:childTnLst>
                                    <p:set>
                                      <p:cBhvr>
                                        <p:cTn id="1618" dur="1" fill="hold">
                                          <p:stCondLst>
                                            <p:cond delay="0"/>
                                          </p:stCondLst>
                                        </p:cTn>
                                        <p:tgtEl>
                                          <p:spTgt spid="20440"/>
                                        </p:tgtEl>
                                        <p:attrNameLst>
                                          <p:attrName>style.visibility</p:attrName>
                                        </p:attrNameLst>
                                      </p:cBhvr>
                                      <p:to>
                                        <p:strVal val="visible"/>
                                      </p:to>
                                    </p:set>
                                    <p:animEffect transition="in" filter="wipe(left)">
                                      <p:cBhvr>
                                        <p:cTn id="1619" dur="20"/>
                                        <p:tgtEl>
                                          <p:spTgt spid="20440"/>
                                        </p:tgtEl>
                                      </p:cBhvr>
                                    </p:animEffect>
                                  </p:childTnLst>
                                </p:cTn>
                              </p:par>
                            </p:childTnLst>
                          </p:cTn>
                        </p:par>
                        <p:par>
                          <p:cTn id="1620" fill="hold">
                            <p:stCondLst>
                              <p:cond delay="202000"/>
                            </p:stCondLst>
                            <p:childTnLst>
                              <p:par>
                                <p:cTn id="1621" presetID="22" presetClass="entr" presetSubtype="8" fill="hold" nodeType="afterEffect">
                                  <p:stCondLst>
                                    <p:cond delay="0"/>
                                  </p:stCondLst>
                                  <p:childTnLst>
                                    <p:set>
                                      <p:cBhvr>
                                        <p:cTn id="1622" dur="1" fill="hold">
                                          <p:stCondLst>
                                            <p:cond delay="0"/>
                                          </p:stCondLst>
                                        </p:cTn>
                                        <p:tgtEl>
                                          <p:spTgt spid="20441"/>
                                        </p:tgtEl>
                                        <p:attrNameLst>
                                          <p:attrName>style.visibility</p:attrName>
                                        </p:attrNameLst>
                                      </p:cBhvr>
                                      <p:to>
                                        <p:strVal val="visible"/>
                                      </p:to>
                                    </p:set>
                                    <p:animEffect transition="in" filter="wipe(left)">
                                      <p:cBhvr>
                                        <p:cTn id="1623" dur="20"/>
                                        <p:tgtEl>
                                          <p:spTgt spid="20441"/>
                                        </p:tgtEl>
                                      </p:cBhvr>
                                    </p:animEffect>
                                  </p:childTnLst>
                                </p:cTn>
                              </p:par>
                            </p:childTnLst>
                          </p:cTn>
                        </p:par>
                        <p:par>
                          <p:cTn id="1624" fill="hold">
                            <p:stCondLst>
                              <p:cond delay="202500"/>
                            </p:stCondLst>
                            <p:childTnLst>
                              <p:par>
                                <p:cTn id="1625" presetID="22" presetClass="entr" presetSubtype="8" fill="hold" nodeType="afterEffect">
                                  <p:stCondLst>
                                    <p:cond delay="0"/>
                                  </p:stCondLst>
                                  <p:childTnLst>
                                    <p:set>
                                      <p:cBhvr>
                                        <p:cTn id="1626" dur="1" fill="hold">
                                          <p:stCondLst>
                                            <p:cond delay="0"/>
                                          </p:stCondLst>
                                        </p:cTn>
                                        <p:tgtEl>
                                          <p:spTgt spid="20442"/>
                                        </p:tgtEl>
                                        <p:attrNameLst>
                                          <p:attrName>style.visibility</p:attrName>
                                        </p:attrNameLst>
                                      </p:cBhvr>
                                      <p:to>
                                        <p:strVal val="visible"/>
                                      </p:to>
                                    </p:set>
                                    <p:animEffect transition="in" filter="wipe(left)">
                                      <p:cBhvr>
                                        <p:cTn id="1627" dur="20"/>
                                        <p:tgtEl>
                                          <p:spTgt spid="20442"/>
                                        </p:tgtEl>
                                      </p:cBhvr>
                                    </p:animEffect>
                                  </p:childTnLst>
                                </p:cTn>
                              </p:par>
                            </p:childTnLst>
                          </p:cTn>
                        </p:par>
                        <p:par>
                          <p:cTn id="1628" fill="hold">
                            <p:stCondLst>
                              <p:cond delay="203000"/>
                            </p:stCondLst>
                            <p:childTnLst>
                              <p:par>
                                <p:cTn id="1629" presetID="22" presetClass="entr" presetSubtype="8" fill="hold" nodeType="afterEffect">
                                  <p:stCondLst>
                                    <p:cond delay="0"/>
                                  </p:stCondLst>
                                  <p:childTnLst>
                                    <p:set>
                                      <p:cBhvr>
                                        <p:cTn id="1630" dur="1" fill="hold">
                                          <p:stCondLst>
                                            <p:cond delay="0"/>
                                          </p:stCondLst>
                                        </p:cTn>
                                        <p:tgtEl>
                                          <p:spTgt spid="20443"/>
                                        </p:tgtEl>
                                        <p:attrNameLst>
                                          <p:attrName>style.visibility</p:attrName>
                                        </p:attrNameLst>
                                      </p:cBhvr>
                                      <p:to>
                                        <p:strVal val="visible"/>
                                      </p:to>
                                    </p:set>
                                    <p:animEffect transition="in" filter="wipe(left)">
                                      <p:cBhvr>
                                        <p:cTn id="1631" dur="20"/>
                                        <p:tgtEl>
                                          <p:spTgt spid="20443"/>
                                        </p:tgtEl>
                                      </p:cBhvr>
                                    </p:animEffect>
                                  </p:childTnLst>
                                </p:cTn>
                              </p:par>
                            </p:childTnLst>
                          </p:cTn>
                        </p:par>
                        <p:par>
                          <p:cTn id="1632" fill="hold">
                            <p:stCondLst>
                              <p:cond delay="203500"/>
                            </p:stCondLst>
                            <p:childTnLst>
                              <p:par>
                                <p:cTn id="1633" presetID="22" presetClass="entr" presetSubtype="8" fill="hold" nodeType="afterEffect">
                                  <p:stCondLst>
                                    <p:cond delay="0"/>
                                  </p:stCondLst>
                                  <p:childTnLst>
                                    <p:set>
                                      <p:cBhvr>
                                        <p:cTn id="1634" dur="1" fill="hold">
                                          <p:stCondLst>
                                            <p:cond delay="0"/>
                                          </p:stCondLst>
                                        </p:cTn>
                                        <p:tgtEl>
                                          <p:spTgt spid="20444"/>
                                        </p:tgtEl>
                                        <p:attrNameLst>
                                          <p:attrName>style.visibility</p:attrName>
                                        </p:attrNameLst>
                                      </p:cBhvr>
                                      <p:to>
                                        <p:strVal val="visible"/>
                                      </p:to>
                                    </p:set>
                                    <p:animEffect transition="in" filter="wipe(left)">
                                      <p:cBhvr>
                                        <p:cTn id="1635" dur="20"/>
                                        <p:tgtEl>
                                          <p:spTgt spid="20444"/>
                                        </p:tgtEl>
                                      </p:cBhvr>
                                    </p:animEffect>
                                  </p:childTnLst>
                                </p:cTn>
                              </p:par>
                            </p:childTnLst>
                          </p:cTn>
                        </p:par>
                        <p:par>
                          <p:cTn id="1636" fill="hold">
                            <p:stCondLst>
                              <p:cond delay="204000"/>
                            </p:stCondLst>
                            <p:childTnLst>
                              <p:par>
                                <p:cTn id="1637" presetID="22" presetClass="entr" presetSubtype="8" fill="hold" nodeType="afterEffect">
                                  <p:stCondLst>
                                    <p:cond delay="0"/>
                                  </p:stCondLst>
                                  <p:childTnLst>
                                    <p:set>
                                      <p:cBhvr>
                                        <p:cTn id="1638" dur="1" fill="hold">
                                          <p:stCondLst>
                                            <p:cond delay="0"/>
                                          </p:stCondLst>
                                        </p:cTn>
                                        <p:tgtEl>
                                          <p:spTgt spid="20445"/>
                                        </p:tgtEl>
                                        <p:attrNameLst>
                                          <p:attrName>style.visibility</p:attrName>
                                        </p:attrNameLst>
                                      </p:cBhvr>
                                      <p:to>
                                        <p:strVal val="visible"/>
                                      </p:to>
                                    </p:set>
                                    <p:animEffect transition="in" filter="wipe(left)">
                                      <p:cBhvr>
                                        <p:cTn id="1639" dur="20"/>
                                        <p:tgtEl>
                                          <p:spTgt spid="20445"/>
                                        </p:tgtEl>
                                      </p:cBhvr>
                                    </p:animEffect>
                                  </p:childTnLst>
                                </p:cTn>
                              </p:par>
                            </p:childTnLst>
                          </p:cTn>
                        </p:par>
                        <p:par>
                          <p:cTn id="1640" fill="hold">
                            <p:stCondLst>
                              <p:cond delay="204500"/>
                            </p:stCondLst>
                            <p:childTnLst>
                              <p:par>
                                <p:cTn id="1641" presetID="22" presetClass="entr" presetSubtype="8" fill="hold" nodeType="afterEffect">
                                  <p:stCondLst>
                                    <p:cond delay="0"/>
                                  </p:stCondLst>
                                  <p:childTnLst>
                                    <p:set>
                                      <p:cBhvr>
                                        <p:cTn id="1642" dur="1" fill="hold">
                                          <p:stCondLst>
                                            <p:cond delay="0"/>
                                          </p:stCondLst>
                                        </p:cTn>
                                        <p:tgtEl>
                                          <p:spTgt spid="20446"/>
                                        </p:tgtEl>
                                        <p:attrNameLst>
                                          <p:attrName>style.visibility</p:attrName>
                                        </p:attrNameLst>
                                      </p:cBhvr>
                                      <p:to>
                                        <p:strVal val="visible"/>
                                      </p:to>
                                    </p:set>
                                    <p:animEffect transition="in" filter="wipe(left)">
                                      <p:cBhvr>
                                        <p:cTn id="1643" dur="20"/>
                                        <p:tgtEl>
                                          <p:spTgt spid="20446"/>
                                        </p:tgtEl>
                                      </p:cBhvr>
                                    </p:animEffect>
                                  </p:childTnLst>
                                </p:cTn>
                              </p:par>
                            </p:childTnLst>
                          </p:cTn>
                        </p:par>
                        <p:par>
                          <p:cTn id="1644" fill="hold">
                            <p:stCondLst>
                              <p:cond delay="205000"/>
                            </p:stCondLst>
                            <p:childTnLst>
                              <p:par>
                                <p:cTn id="1645" presetID="22" presetClass="entr" presetSubtype="8" fill="hold" nodeType="afterEffect">
                                  <p:stCondLst>
                                    <p:cond delay="0"/>
                                  </p:stCondLst>
                                  <p:childTnLst>
                                    <p:set>
                                      <p:cBhvr>
                                        <p:cTn id="1646" dur="1" fill="hold">
                                          <p:stCondLst>
                                            <p:cond delay="0"/>
                                          </p:stCondLst>
                                        </p:cTn>
                                        <p:tgtEl>
                                          <p:spTgt spid="20447"/>
                                        </p:tgtEl>
                                        <p:attrNameLst>
                                          <p:attrName>style.visibility</p:attrName>
                                        </p:attrNameLst>
                                      </p:cBhvr>
                                      <p:to>
                                        <p:strVal val="visible"/>
                                      </p:to>
                                    </p:set>
                                    <p:animEffect transition="in" filter="wipe(left)">
                                      <p:cBhvr>
                                        <p:cTn id="1647" dur="20"/>
                                        <p:tgtEl>
                                          <p:spTgt spid="20447"/>
                                        </p:tgtEl>
                                      </p:cBhvr>
                                    </p:animEffect>
                                  </p:childTnLst>
                                </p:cTn>
                              </p:par>
                            </p:childTnLst>
                          </p:cTn>
                        </p:par>
                        <p:par>
                          <p:cTn id="1648" fill="hold">
                            <p:stCondLst>
                              <p:cond delay="205500"/>
                            </p:stCondLst>
                            <p:childTnLst>
                              <p:par>
                                <p:cTn id="1649" presetID="22" presetClass="entr" presetSubtype="8" fill="hold" nodeType="afterEffect">
                                  <p:stCondLst>
                                    <p:cond delay="0"/>
                                  </p:stCondLst>
                                  <p:childTnLst>
                                    <p:set>
                                      <p:cBhvr>
                                        <p:cTn id="1650" dur="1" fill="hold">
                                          <p:stCondLst>
                                            <p:cond delay="0"/>
                                          </p:stCondLst>
                                        </p:cTn>
                                        <p:tgtEl>
                                          <p:spTgt spid="20448"/>
                                        </p:tgtEl>
                                        <p:attrNameLst>
                                          <p:attrName>style.visibility</p:attrName>
                                        </p:attrNameLst>
                                      </p:cBhvr>
                                      <p:to>
                                        <p:strVal val="visible"/>
                                      </p:to>
                                    </p:set>
                                    <p:animEffect transition="in" filter="wipe(left)">
                                      <p:cBhvr>
                                        <p:cTn id="1651" dur="20"/>
                                        <p:tgtEl>
                                          <p:spTgt spid="20448"/>
                                        </p:tgtEl>
                                      </p:cBhvr>
                                    </p:animEffect>
                                  </p:childTnLst>
                                </p:cTn>
                              </p:par>
                            </p:childTnLst>
                          </p:cTn>
                        </p:par>
                        <p:par>
                          <p:cTn id="1652" fill="hold">
                            <p:stCondLst>
                              <p:cond delay="206000"/>
                            </p:stCondLst>
                            <p:childTnLst>
                              <p:par>
                                <p:cTn id="1653" presetID="22" presetClass="entr" presetSubtype="8" fill="hold" nodeType="afterEffect">
                                  <p:stCondLst>
                                    <p:cond delay="0"/>
                                  </p:stCondLst>
                                  <p:childTnLst>
                                    <p:set>
                                      <p:cBhvr>
                                        <p:cTn id="1654" dur="1" fill="hold">
                                          <p:stCondLst>
                                            <p:cond delay="0"/>
                                          </p:stCondLst>
                                        </p:cTn>
                                        <p:tgtEl>
                                          <p:spTgt spid="20449"/>
                                        </p:tgtEl>
                                        <p:attrNameLst>
                                          <p:attrName>style.visibility</p:attrName>
                                        </p:attrNameLst>
                                      </p:cBhvr>
                                      <p:to>
                                        <p:strVal val="visible"/>
                                      </p:to>
                                    </p:set>
                                    <p:animEffect transition="in" filter="wipe(left)">
                                      <p:cBhvr>
                                        <p:cTn id="1655" dur="20"/>
                                        <p:tgtEl>
                                          <p:spTgt spid="20449"/>
                                        </p:tgtEl>
                                      </p:cBhvr>
                                    </p:animEffect>
                                  </p:childTnLst>
                                </p:cTn>
                              </p:par>
                            </p:childTnLst>
                          </p:cTn>
                        </p:par>
                        <p:par>
                          <p:cTn id="1656" fill="hold">
                            <p:stCondLst>
                              <p:cond delay="206500"/>
                            </p:stCondLst>
                            <p:childTnLst>
                              <p:par>
                                <p:cTn id="1657" presetID="22" presetClass="entr" presetSubtype="8" fill="hold" nodeType="afterEffect">
                                  <p:stCondLst>
                                    <p:cond delay="0"/>
                                  </p:stCondLst>
                                  <p:childTnLst>
                                    <p:set>
                                      <p:cBhvr>
                                        <p:cTn id="1658" dur="1" fill="hold">
                                          <p:stCondLst>
                                            <p:cond delay="0"/>
                                          </p:stCondLst>
                                        </p:cTn>
                                        <p:tgtEl>
                                          <p:spTgt spid="20450"/>
                                        </p:tgtEl>
                                        <p:attrNameLst>
                                          <p:attrName>style.visibility</p:attrName>
                                        </p:attrNameLst>
                                      </p:cBhvr>
                                      <p:to>
                                        <p:strVal val="visible"/>
                                      </p:to>
                                    </p:set>
                                    <p:animEffect transition="in" filter="wipe(left)">
                                      <p:cBhvr>
                                        <p:cTn id="1659" dur="20"/>
                                        <p:tgtEl>
                                          <p:spTgt spid="20450"/>
                                        </p:tgtEl>
                                      </p:cBhvr>
                                    </p:animEffect>
                                  </p:childTnLst>
                                </p:cTn>
                              </p:par>
                            </p:childTnLst>
                          </p:cTn>
                        </p:par>
                        <p:par>
                          <p:cTn id="1660" fill="hold">
                            <p:stCondLst>
                              <p:cond delay="207000"/>
                            </p:stCondLst>
                            <p:childTnLst>
                              <p:par>
                                <p:cTn id="1661" presetID="22" presetClass="entr" presetSubtype="8" fill="hold" nodeType="afterEffect">
                                  <p:stCondLst>
                                    <p:cond delay="0"/>
                                  </p:stCondLst>
                                  <p:childTnLst>
                                    <p:set>
                                      <p:cBhvr>
                                        <p:cTn id="1662" dur="1" fill="hold">
                                          <p:stCondLst>
                                            <p:cond delay="0"/>
                                          </p:stCondLst>
                                        </p:cTn>
                                        <p:tgtEl>
                                          <p:spTgt spid="20451"/>
                                        </p:tgtEl>
                                        <p:attrNameLst>
                                          <p:attrName>style.visibility</p:attrName>
                                        </p:attrNameLst>
                                      </p:cBhvr>
                                      <p:to>
                                        <p:strVal val="visible"/>
                                      </p:to>
                                    </p:set>
                                    <p:animEffect transition="in" filter="wipe(left)">
                                      <p:cBhvr>
                                        <p:cTn id="1663" dur="20"/>
                                        <p:tgtEl>
                                          <p:spTgt spid="20451"/>
                                        </p:tgtEl>
                                      </p:cBhvr>
                                    </p:animEffect>
                                  </p:childTnLst>
                                </p:cTn>
                              </p:par>
                            </p:childTnLst>
                          </p:cTn>
                        </p:par>
                        <p:par>
                          <p:cTn id="1664" fill="hold">
                            <p:stCondLst>
                              <p:cond delay="207500"/>
                            </p:stCondLst>
                            <p:childTnLst>
                              <p:par>
                                <p:cTn id="1665" presetID="22" presetClass="entr" presetSubtype="8" fill="hold" nodeType="afterEffect">
                                  <p:stCondLst>
                                    <p:cond delay="0"/>
                                  </p:stCondLst>
                                  <p:childTnLst>
                                    <p:set>
                                      <p:cBhvr>
                                        <p:cTn id="1666" dur="1" fill="hold">
                                          <p:stCondLst>
                                            <p:cond delay="0"/>
                                          </p:stCondLst>
                                        </p:cTn>
                                        <p:tgtEl>
                                          <p:spTgt spid="20452"/>
                                        </p:tgtEl>
                                        <p:attrNameLst>
                                          <p:attrName>style.visibility</p:attrName>
                                        </p:attrNameLst>
                                      </p:cBhvr>
                                      <p:to>
                                        <p:strVal val="visible"/>
                                      </p:to>
                                    </p:set>
                                    <p:animEffect transition="in" filter="wipe(left)">
                                      <p:cBhvr>
                                        <p:cTn id="1667" dur="20"/>
                                        <p:tgtEl>
                                          <p:spTgt spid="20452"/>
                                        </p:tgtEl>
                                      </p:cBhvr>
                                    </p:animEffect>
                                  </p:childTnLst>
                                </p:cTn>
                              </p:par>
                            </p:childTnLst>
                          </p:cTn>
                        </p:par>
                        <p:par>
                          <p:cTn id="1668" fill="hold">
                            <p:stCondLst>
                              <p:cond delay="208000"/>
                            </p:stCondLst>
                            <p:childTnLst>
                              <p:par>
                                <p:cTn id="1669" presetID="22" presetClass="entr" presetSubtype="8" fill="hold" nodeType="afterEffect">
                                  <p:stCondLst>
                                    <p:cond delay="0"/>
                                  </p:stCondLst>
                                  <p:childTnLst>
                                    <p:set>
                                      <p:cBhvr>
                                        <p:cTn id="1670" dur="1" fill="hold">
                                          <p:stCondLst>
                                            <p:cond delay="0"/>
                                          </p:stCondLst>
                                        </p:cTn>
                                        <p:tgtEl>
                                          <p:spTgt spid="20453"/>
                                        </p:tgtEl>
                                        <p:attrNameLst>
                                          <p:attrName>style.visibility</p:attrName>
                                        </p:attrNameLst>
                                      </p:cBhvr>
                                      <p:to>
                                        <p:strVal val="visible"/>
                                      </p:to>
                                    </p:set>
                                    <p:animEffect transition="in" filter="wipe(left)">
                                      <p:cBhvr>
                                        <p:cTn id="1671" dur="20"/>
                                        <p:tgtEl>
                                          <p:spTgt spid="20453"/>
                                        </p:tgtEl>
                                      </p:cBhvr>
                                    </p:animEffect>
                                  </p:childTnLst>
                                </p:cTn>
                              </p:par>
                            </p:childTnLst>
                          </p:cTn>
                        </p:par>
                        <p:par>
                          <p:cTn id="1672" fill="hold">
                            <p:stCondLst>
                              <p:cond delay="208500"/>
                            </p:stCondLst>
                            <p:childTnLst>
                              <p:par>
                                <p:cTn id="1673" presetID="22" presetClass="entr" presetSubtype="8" fill="hold" nodeType="afterEffect">
                                  <p:stCondLst>
                                    <p:cond delay="0"/>
                                  </p:stCondLst>
                                  <p:childTnLst>
                                    <p:set>
                                      <p:cBhvr>
                                        <p:cTn id="1674" dur="1" fill="hold">
                                          <p:stCondLst>
                                            <p:cond delay="0"/>
                                          </p:stCondLst>
                                        </p:cTn>
                                        <p:tgtEl>
                                          <p:spTgt spid="20454"/>
                                        </p:tgtEl>
                                        <p:attrNameLst>
                                          <p:attrName>style.visibility</p:attrName>
                                        </p:attrNameLst>
                                      </p:cBhvr>
                                      <p:to>
                                        <p:strVal val="visible"/>
                                      </p:to>
                                    </p:set>
                                    <p:animEffect transition="in" filter="wipe(left)">
                                      <p:cBhvr>
                                        <p:cTn id="1675" dur="20"/>
                                        <p:tgtEl>
                                          <p:spTgt spid="20454"/>
                                        </p:tgtEl>
                                      </p:cBhvr>
                                    </p:animEffect>
                                  </p:childTnLst>
                                </p:cTn>
                              </p:par>
                            </p:childTnLst>
                          </p:cTn>
                        </p:par>
                        <p:par>
                          <p:cTn id="1676" fill="hold">
                            <p:stCondLst>
                              <p:cond delay="209000"/>
                            </p:stCondLst>
                            <p:childTnLst>
                              <p:par>
                                <p:cTn id="1677" presetID="22" presetClass="entr" presetSubtype="8" fill="hold" nodeType="afterEffect">
                                  <p:stCondLst>
                                    <p:cond delay="0"/>
                                  </p:stCondLst>
                                  <p:childTnLst>
                                    <p:set>
                                      <p:cBhvr>
                                        <p:cTn id="1678" dur="1" fill="hold">
                                          <p:stCondLst>
                                            <p:cond delay="0"/>
                                          </p:stCondLst>
                                        </p:cTn>
                                        <p:tgtEl>
                                          <p:spTgt spid="20455"/>
                                        </p:tgtEl>
                                        <p:attrNameLst>
                                          <p:attrName>style.visibility</p:attrName>
                                        </p:attrNameLst>
                                      </p:cBhvr>
                                      <p:to>
                                        <p:strVal val="visible"/>
                                      </p:to>
                                    </p:set>
                                    <p:animEffect transition="in" filter="wipe(left)">
                                      <p:cBhvr>
                                        <p:cTn id="1679" dur="20"/>
                                        <p:tgtEl>
                                          <p:spTgt spid="20455"/>
                                        </p:tgtEl>
                                      </p:cBhvr>
                                    </p:animEffect>
                                  </p:childTnLst>
                                </p:cTn>
                              </p:par>
                            </p:childTnLst>
                          </p:cTn>
                        </p:par>
                        <p:par>
                          <p:cTn id="1680" fill="hold">
                            <p:stCondLst>
                              <p:cond delay="209500"/>
                            </p:stCondLst>
                            <p:childTnLst>
                              <p:par>
                                <p:cTn id="1681" presetID="22" presetClass="entr" presetSubtype="8" fill="hold" nodeType="afterEffect">
                                  <p:stCondLst>
                                    <p:cond delay="0"/>
                                  </p:stCondLst>
                                  <p:childTnLst>
                                    <p:set>
                                      <p:cBhvr>
                                        <p:cTn id="1682" dur="1" fill="hold">
                                          <p:stCondLst>
                                            <p:cond delay="0"/>
                                          </p:stCondLst>
                                        </p:cTn>
                                        <p:tgtEl>
                                          <p:spTgt spid="20630"/>
                                        </p:tgtEl>
                                        <p:attrNameLst>
                                          <p:attrName>style.visibility</p:attrName>
                                        </p:attrNameLst>
                                      </p:cBhvr>
                                      <p:to>
                                        <p:strVal val="visible"/>
                                      </p:to>
                                    </p:set>
                                    <p:animEffect transition="in" filter="wipe(left)">
                                      <p:cBhvr>
                                        <p:cTn id="1683" dur="20"/>
                                        <p:tgtEl>
                                          <p:spTgt spid="20630"/>
                                        </p:tgtEl>
                                      </p:cBhvr>
                                    </p:animEffect>
                                  </p:childTnLst>
                                </p:cTn>
                              </p:par>
                            </p:childTnLst>
                          </p:cTn>
                        </p:par>
                        <p:par>
                          <p:cTn id="1684" fill="hold">
                            <p:stCondLst>
                              <p:cond delay="210000"/>
                            </p:stCondLst>
                            <p:childTnLst>
                              <p:par>
                                <p:cTn id="1685" presetID="22" presetClass="entr" presetSubtype="8" fill="hold" nodeType="afterEffect">
                                  <p:stCondLst>
                                    <p:cond delay="0"/>
                                  </p:stCondLst>
                                  <p:childTnLst>
                                    <p:set>
                                      <p:cBhvr>
                                        <p:cTn id="1686" dur="1" fill="hold">
                                          <p:stCondLst>
                                            <p:cond delay="0"/>
                                          </p:stCondLst>
                                        </p:cTn>
                                        <p:tgtEl>
                                          <p:spTgt spid="20631"/>
                                        </p:tgtEl>
                                        <p:attrNameLst>
                                          <p:attrName>style.visibility</p:attrName>
                                        </p:attrNameLst>
                                      </p:cBhvr>
                                      <p:to>
                                        <p:strVal val="visible"/>
                                      </p:to>
                                    </p:set>
                                    <p:animEffect transition="in" filter="wipe(left)">
                                      <p:cBhvr>
                                        <p:cTn id="1687" dur="20"/>
                                        <p:tgtEl>
                                          <p:spTgt spid="20631"/>
                                        </p:tgtEl>
                                      </p:cBhvr>
                                    </p:animEffect>
                                  </p:childTnLst>
                                </p:cTn>
                              </p:par>
                            </p:childTnLst>
                          </p:cTn>
                        </p:par>
                        <p:par>
                          <p:cTn id="1688" fill="hold">
                            <p:stCondLst>
                              <p:cond delay="210500"/>
                            </p:stCondLst>
                            <p:childTnLst>
                              <p:par>
                                <p:cTn id="1689" presetID="22" presetClass="entr" presetSubtype="8" fill="hold" nodeType="afterEffect">
                                  <p:stCondLst>
                                    <p:cond delay="0"/>
                                  </p:stCondLst>
                                  <p:childTnLst>
                                    <p:set>
                                      <p:cBhvr>
                                        <p:cTn id="1690" dur="1" fill="hold">
                                          <p:stCondLst>
                                            <p:cond delay="0"/>
                                          </p:stCondLst>
                                        </p:cTn>
                                        <p:tgtEl>
                                          <p:spTgt spid="20632"/>
                                        </p:tgtEl>
                                        <p:attrNameLst>
                                          <p:attrName>style.visibility</p:attrName>
                                        </p:attrNameLst>
                                      </p:cBhvr>
                                      <p:to>
                                        <p:strVal val="visible"/>
                                      </p:to>
                                    </p:set>
                                    <p:animEffect transition="in" filter="wipe(left)">
                                      <p:cBhvr>
                                        <p:cTn id="1691" dur="20"/>
                                        <p:tgtEl>
                                          <p:spTgt spid="20632"/>
                                        </p:tgtEl>
                                      </p:cBhvr>
                                    </p:animEffect>
                                  </p:childTnLst>
                                </p:cTn>
                              </p:par>
                            </p:childTnLst>
                          </p:cTn>
                        </p:par>
                        <p:par>
                          <p:cTn id="1692" fill="hold">
                            <p:stCondLst>
                              <p:cond delay="211000"/>
                            </p:stCondLst>
                            <p:childTnLst>
                              <p:par>
                                <p:cTn id="1693" presetID="22" presetClass="entr" presetSubtype="8" fill="hold" nodeType="afterEffect">
                                  <p:stCondLst>
                                    <p:cond delay="0"/>
                                  </p:stCondLst>
                                  <p:childTnLst>
                                    <p:set>
                                      <p:cBhvr>
                                        <p:cTn id="1694" dur="1" fill="hold">
                                          <p:stCondLst>
                                            <p:cond delay="0"/>
                                          </p:stCondLst>
                                        </p:cTn>
                                        <p:tgtEl>
                                          <p:spTgt spid="20633"/>
                                        </p:tgtEl>
                                        <p:attrNameLst>
                                          <p:attrName>style.visibility</p:attrName>
                                        </p:attrNameLst>
                                      </p:cBhvr>
                                      <p:to>
                                        <p:strVal val="visible"/>
                                      </p:to>
                                    </p:set>
                                    <p:animEffect transition="in" filter="wipe(left)">
                                      <p:cBhvr>
                                        <p:cTn id="1695" dur="20"/>
                                        <p:tgtEl>
                                          <p:spTgt spid="20633"/>
                                        </p:tgtEl>
                                      </p:cBhvr>
                                    </p:animEffect>
                                  </p:childTnLst>
                                </p:cTn>
                              </p:par>
                            </p:childTnLst>
                          </p:cTn>
                        </p:par>
                        <p:par>
                          <p:cTn id="1696" fill="hold">
                            <p:stCondLst>
                              <p:cond delay="211500"/>
                            </p:stCondLst>
                            <p:childTnLst>
                              <p:par>
                                <p:cTn id="1697" presetID="22" presetClass="entr" presetSubtype="8" fill="hold" nodeType="afterEffect">
                                  <p:stCondLst>
                                    <p:cond delay="0"/>
                                  </p:stCondLst>
                                  <p:childTnLst>
                                    <p:set>
                                      <p:cBhvr>
                                        <p:cTn id="1698" dur="1" fill="hold">
                                          <p:stCondLst>
                                            <p:cond delay="0"/>
                                          </p:stCondLst>
                                        </p:cTn>
                                        <p:tgtEl>
                                          <p:spTgt spid="20634"/>
                                        </p:tgtEl>
                                        <p:attrNameLst>
                                          <p:attrName>style.visibility</p:attrName>
                                        </p:attrNameLst>
                                      </p:cBhvr>
                                      <p:to>
                                        <p:strVal val="visible"/>
                                      </p:to>
                                    </p:set>
                                    <p:animEffect transition="in" filter="wipe(left)">
                                      <p:cBhvr>
                                        <p:cTn id="1699" dur="20"/>
                                        <p:tgtEl>
                                          <p:spTgt spid="20634"/>
                                        </p:tgtEl>
                                      </p:cBhvr>
                                    </p:animEffect>
                                  </p:childTnLst>
                                </p:cTn>
                              </p:par>
                            </p:childTnLst>
                          </p:cTn>
                        </p:par>
                        <p:par>
                          <p:cTn id="1700" fill="hold">
                            <p:stCondLst>
                              <p:cond delay="212000"/>
                            </p:stCondLst>
                            <p:childTnLst>
                              <p:par>
                                <p:cTn id="1701" presetID="22" presetClass="entr" presetSubtype="8" fill="hold" nodeType="afterEffect">
                                  <p:stCondLst>
                                    <p:cond delay="0"/>
                                  </p:stCondLst>
                                  <p:childTnLst>
                                    <p:set>
                                      <p:cBhvr>
                                        <p:cTn id="1702" dur="1" fill="hold">
                                          <p:stCondLst>
                                            <p:cond delay="0"/>
                                          </p:stCondLst>
                                        </p:cTn>
                                        <p:tgtEl>
                                          <p:spTgt spid="20635"/>
                                        </p:tgtEl>
                                        <p:attrNameLst>
                                          <p:attrName>style.visibility</p:attrName>
                                        </p:attrNameLst>
                                      </p:cBhvr>
                                      <p:to>
                                        <p:strVal val="visible"/>
                                      </p:to>
                                    </p:set>
                                    <p:animEffect transition="in" filter="wipe(left)">
                                      <p:cBhvr>
                                        <p:cTn id="1703" dur="20"/>
                                        <p:tgtEl>
                                          <p:spTgt spid="20635"/>
                                        </p:tgtEl>
                                      </p:cBhvr>
                                    </p:animEffect>
                                  </p:childTnLst>
                                </p:cTn>
                              </p:par>
                            </p:childTnLst>
                          </p:cTn>
                        </p:par>
                        <p:par>
                          <p:cTn id="1704" fill="hold">
                            <p:stCondLst>
                              <p:cond delay="212500"/>
                            </p:stCondLst>
                            <p:childTnLst>
                              <p:par>
                                <p:cTn id="1705" presetID="22" presetClass="entr" presetSubtype="8" fill="hold" nodeType="afterEffect">
                                  <p:stCondLst>
                                    <p:cond delay="0"/>
                                  </p:stCondLst>
                                  <p:childTnLst>
                                    <p:set>
                                      <p:cBhvr>
                                        <p:cTn id="1706" dur="1" fill="hold">
                                          <p:stCondLst>
                                            <p:cond delay="0"/>
                                          </p:stCondLst>
                                        </p:cTn>
                                        <p:tgtEl>
                                          <p:spTgt spid="20636"/>
                                        </p:tgtEl>
                                        <p:attrNameLst>
                                          <p:attrName>style.visibility</p:attrName>
                                        </p:attrNameLst>
                                      </p:cBhvr>
                                      <p:to>
                                        <p:strVal val="visible"/>
                                      </p:to>
                                    </p:set>
                                    <p:animEffect transition="in" filter="wipe(left)">
                                      <p:cBhvr>
                                        <p:cTn id="1707" dur="20"/>
                                        <p:tgtEl>
                                          <p:spTgt spid="20636"/>
                                        </p:tgtEl>
                                      </p:cBhvr>
                                    </p:animEffect>
                                  </p:childTnLst>
                                </p:cTn>
                              </p:par>
                            </p:childTnLst>
                          </p:cTn>
                        </p:par>
                        <p:par>
                          <p:cTn id="1708" fill="hold">
                            <p:stCondLst>
                              <p:cond delay="213000"/>
                            </p:stCondLst>
                            <p:childTnLst>
                              <p:par>
                                <p:cTn id="1709" presetID="22" presetClass="entr" presetSubtype="8" fill="hold" nodeType="afterEffect">
                                  <p:stCondLst>
                                    <p:cond delay="0"/>
                                  </p:stCondLst>
                                  <p:childTnLst>
                                    <p:set>
                                      <p:cBhvr>
                                        <p:cTn id="1710" dur="1" fill="hold">
                                          <p:stCondLst>
                                            <p:cond delay="0"/>
                                          </p:stCondLst>
                                        </p:cTn>
                                        <p:tgtEl>
                                          <p:spTgt spid="20637"/>
                                        </p:tgtEl>
                                        <p:attrNameLst>
                                          <p:attrName>style.visibility</p:attrName>
                                        </p:attrNameLst>
                                      </p:cBhvr>
                                      <p:to>
                                        <p:strVal val="visible"/>
                                      </p:to>
                                    </p:set>
                                    <p:animEffect transition="in" filter="wipe(left)">
                                      <p:cBhvr>
                                        <p:cTn id="1711" dur="20"/>
                                        <p:tgtEl>
                                          <p:spTgt spid="20637"/>
                                        </p:tgtEl>
                                      </p:cBhvr>
                                    </p:animEffect>
                                  </p:childTnLst>
                                </p:cTn>
                              </p:par>
                            </p:childTnLst>
                          </p:cTn>
                        </p:par>
                        <p:par>
                          <p:cTn id="1712" fill="hold">
                            <p:stCondLst>
                              <p:cond delay="213500"/>
                            </p:stCondLst>
                            <p:childTnLst>
                              <p:par>
                                <p:cTn id="1713" presetID="22" presetClass="entr" presetSubtype="8" fill="hold" nodeType="afterEffect">
                                  <p:stCondLst>
                                    <p:cond delay="0"/>
                                  </p:stCondLst>
                                  <p:childTnLst>
                                    <p:set>
                                      <p:cBhvr>
                                        <p:cTn id="1714" dur="1" fill="hold">
                                          <p:stCondLst>
                                            <p:cond delay="0"/>
                                          </p:stCondLst>
                                        </p:cTn>
                                        <p:tgtEl>
                                          <p:spTgt spid="20638"/>
                                        </p:tgtEl>
                                        <p:attrNameLst>
                                          <p:attrName>style.visibility</p:attrName>
                                        </p:attrNameLst>
                                      </p:cBhvr>
                                      <p:to>
                                        <p:strVal val="visible"/>
                                      </p:to>
                                    </p:set>
                                    <p:animEffect transition="in" filter="wipe(left)">
                                      <p:cBhvr>
                                        <p:cTn id="1715" dur="20"/>
                                        <p:tgtEl>
                                          <p:spTgt spid="20638"/>
                                        </p:tgtEl>
                                      </p:cBhvr>
                                    </p:animEffect>
                                  </p:childTnLst>
                                </p:cTn>
                              </p:par>
                            </p:childTnLst>
                          </p:cTn>
                        </p:par>
                        <p:par>
                          <p:cTn id="1716" fill="hold">
                            <p:stCondLst>
                              <p:cond delay="214000"/>
                            </p:stCondLst>
                            <p:childTnLst>
                              <p:par>
                                <p:cTn id="1717" presetID="22" presetClass="entr" presetSubtype="8" fill="hold" nodeType="afterEffect">
                                  <p:stCondLst>
                                    <p:cond delay="0"/>
                                  </p:stCondLst>
                                  <p:childTnLst>
                                    <p:set>
                                      <p:cBhvr>
                                        <p:cTn id="1718" dur="1" fill="hold">
                                          <p:stCondLst>
                                            <p:cond delay="0"/>
                                          </p:stCondLst>
                                        </p:cTn>
                                        <p:tgtEl>
                                          <p:spTgt spid="20639"/>
                                        </p:tgtEl>
                                        <p:attrNameLst>
                                          <p:attrName>style.visibility</p:attrName>
                                        </p:attrNameLst>
                                      </p:cBhvr>
                                      <p:to>
                                        <p:strVal val="visible"/>
                                      </p:to>
                                    </p:set>
                                    <p:animEffect transition="in" filter="wipe(left)">
                                      <p:cBhvr>
                                        <p:cTn id="1719" dur="20"/>
                                        <p:tgtEl>
                                          <p:spTgt spid="20639"/>
                                        </p:tgtEl>
                                      </p:cBhvr>
                                    </p:animEffect>
                                  </p:childTnLst>
                                </p:cTn>
                              </p:par>
                            </p:childTnLst>
                          </p:cTn>
                        </p:par>
                        <p:par>
                          <p:cTn id="1720" fill="hold">
                            <p:stCondLst>
                              <p:cond delay="214500"/>
                            </p:stCondLst>
                            <p:childTnLst>
                              <p:par>
                                <p:cTn id="1721" presetID="22" presetClass="entr" presetSubtype="8" fill="hold" nodeType="afterEffect">
                                  <p:stCondLst>
                                    <p:cond delay="0"/>
                                  </p:stCondLst>
                                  <p:childTnLst>
                                    <p:set>
                                      <p:cBhvr>
                                        <p:cTn id="1722" dur="1" fill="hold">
                                          <p:stCondLst>
                                            <p:cond delay="0"/>
                                          </p:stCondLst>
                                        </p:cTn>
                                        <p:tgtEl>
                                          <p:spTgt spid="20640"/>
                                        </p:tgtEl>
                                        <p:attrNameLst>
                                          <p:attrName>style.visibility</p:attrName>
                                        </p:attrNameLst>
                                      </p:cBhvr>
                                      <p:to>
                                        <p:strVal val="visible"/>
                                      </p:to>
                                    </p:set>
                                    <p:animEffect transition="in" filter="wipe(left)">
                                      <p:cBhvr>
                                        <p:cTn id="1723" dur="20"/>
                                        <p:tgtEl>
                                          <p:spTgt spid="20640"/>
                                        </p:tgtEl>
                                      </p:cBhvr>
                                    </p:animEffect>
                                  </p:childTnLst>
                                </p:cTn>
                              </p:par>
                            </p:childTnLst>
                          </p:cTn>
                        </p:par>
                        <p:par>
                          <p:cTn id="1724" fill="hold">
                            <p:stCondLst>
                              <p:cond delay="215000"/>
                            </p:stCondLst>
                            <p:childTnLst>
                              <p:par>
                                <p:cTn id="1725" presetID="22" presetClass="entr" presetSubtype="8" fill="hold" nodeType="afterEffect">
                                  <p:stCondLst>
                                    <p:cond delay="0"/>
                                  </p:stCondLst>
                                  <p:childTnLst>
                                    <p:set>
                                      <p:cBhvr>
                                        <p:cTn id="1726" dur="1" fill="hold">
                                          <p:stCondLst>
                                            <p:cond delay="0"/>
                                          </p:stCondLst>
                                        </p:cTn>
                                        <p:tgtEl>
                                          <p:spTgt spid="20641"/>
                                        </p:tgtEl>
                                        <p:attrNameLst>
                                          <p:attrName>style.visibility</p:attrName>
                                        </p:attrNameLst>
                                      </p:cBhvr>
                                      <p:to>
                                        <p:strVal val="visible"/>
                                      </p:to>
                                    </p:set>
                                    <p:animEffect transition="in" filter="wipe(left)">
                                      <p:cBhvr>
                                        <p:cTn id="1727" dur="20"/>
                                        <p:tgtEl>
                                          <p:spTgt spid="20641"/>
                                        </p:tgtEl>
                                      </p:cBhvr>
                                    </p:animEffect>
                                  </p:childTnLst>
                                </p:cTn>
                              </p:par>
                            </p:childTnLst>
                          </p:cTn>
                        </p:par>
                        <p:par>
                          <p:cTn id="1728" fill="hold">
                            <p:stCondLst>
                              <p:cond delay="215500"/>
                            </p:stCondLst>
                            <p:childTnLst>
                              <p:par>
                                <p:cTn id="1729" presetID="22" presetClass="entr" presetSubtype="8" fill="hold" nodeType="afterEffect">
                                  <p:stCondLst>
                                    <p:cond delay="0"/>
                                  </p:stCondLst>
                                  <p:childTnLst>
                                    <p:set>
                                      <p:cBhvr>
                                        <p:cTn id="1730" dur="1" fill="hold">
                                          <p:stCondLst>
                                            <p:cond delay="0"/>
                                          </p:stCondLst>
                                        </p:cTn>
                                        <p:tgtEl>
                                          <p:spTgt spid="20642"/>
                                        </p:tgtEl>
                                        <p:attrNameLst>
                                          <p:attrName>style.visibility</p:attrName>
                                        </p:attrNameLst>
                                      </p:cBhvr>
                                      <p:to>
                                        <p:strVal val="visible"/>
                                      </p:to>
                                    </p:set>
                                    <p:animEffect transition="in" filter="wipe(left)">
                                      <p:cBhvr>
                                        <p:cTn id="1731" dur="20"/>
                                        <p:tgtEl>
                                          <p:spTgt spid="20642"/>
                                        </p:tgtEl>
                                      </p:cBhvr>
                                    </p:animEffect>
                                  </p:childTnLst>
                                </p:cTn>
                              </p:par>
                            </p:childTnLst>
                          </p:cTn>
                        </p:par>
                        <p:par>
                          <p:cTn id="1732" fill="hold">
                            <p:stCondLst>
                              <p:cond delay="216000"/>
                            </p:stCondLst>
                            <p:childTnLst>
                              <p:par>
                                <p:cTn id="1733" presetID="22" presetClass="entr" presetSubtype="8" fill="hold" nodeType="afterEffect">
                                  <p:stCondLst>
                                    <p:cond delay="0"/>
                                  </p:stCondLst>
                                  <p:childTnLst>
                                    <p:set>
                                      <p:cBhvr>
                                        <p:cTn id="1734" dur="1" fill="hold">
                                          <p:stCondLst>
                                            <p:cond delay="0"/>
                                          </p:stCondLst>
                                        </p:cTn>
                                        <p:tgtEl>
                                          <p:spTgt spid="20643"/>
                                        </p:tgtEl>
                                        <p:attrNameLst>
                                          <p:attrName>style.visibility</p:attrName>
                                        </p:attrNameLst>
                                      </p:cBhvr>
                                      <p:to>
                                        <p:strVal val="visible"/>
                                      </p:to>
                                    </p:set>
                                    <p:animEffect transition="in" filter="wipe(left)">
                                      <p:cBhvr>
                                        <p:cTn id="1735" dur="20"/>
                                        <p:tgtEl>
                                          <p:spTgt spid="20643"/>
                                        </p:tgtEl>
                                      </p:cBhvr>
                                    </p:animEffect>
                                  </p:childTnLst>
                                </p:cTn>
                              </p:par>
                            </p:childTnLst>
                          </p:cTn>
                        </p:par>
                        <p:par>
                          <p:cTn id="1736" fill="hold">
                            <p:stCondLst>
                              <p:cond delay="216500"/>
                            </p:stCondLst>
                            <p:childTnLst>
                              <p:par>
                                <p:cTn id="1737" presetID="22" presetClass="entr" presetSubtype="8" fill="hold" nodeType="afterEffect">
                                  <p:stCondLst>
                                    <p:cond delay="0"/>
                                  </p:stCondLst>
                                  <p:childTnLst>
                                    <p:set>
                                      <p:cBhvr>
                                        <p:cTn id="1738" dur="1" fill="hold">
                                          <p:stCondLst>
                                            <p:cond delay="0"/>
                                          </p:stCondLst>
                                        </p:cTn>
                                        <p:tgtEl>
                                          <p:spTgt spid="20580"/>
                                        </p:tgtEl>
                                        <p:attrNameLst>
                                          <p:attrName>style.visibility</p:attrName>
                                        </p:attrNameLst>
                                      </p:cBhvr>
                                      <p:to>
                                        <p:strVal val="visible"/>
                                      </p:to>
                                    </p:set>
                                    <p:animEffect transition="in" filter="wipe(left)">
                                      <p:cBhvr>
                                        <p:cTn id="1739" dur="20"/>
                                        <p:tgtEl>
                                          <p:spTgt spid="20580"/>
                                        </p:tgtEl>
                                      </p:cBhvr>
                                    </p:animEffect>
                                  </p:childTnLst>
                                </p:cTn>
                              </p:par>
                            </p:childTnLst>
                          </p:cTn>
                        </p:par>
                        <p:par>
                          <p:cTn id="1740" fill="hold">
                            <p:stCondLst>
                              <p:cond delay="217000"/>
                            </p:stCondLst>
                            <p:childTnLst>
                              <p:par>
                                <p:cTn id="1741" presetID="22" presetClass="entr" presetSubtype="8" fill="hold" nodeType="afterEffect">
                                  <p:stCondLst>
                                    <p:cond delay="0"/>
                                  </p:stCondLst>
                                  <p:childTnLst>
                                    <p:set>
                                      <p:cBhvr>
                                        <p:cTn id="1742" dur="1" fill="hold">
                                          <p:stCondLst>
                                            <p:cond delay="0"/>
                                          </p:stCondLst>
                                        </p:cTn>
                                        <p:tgtEl>
                                          <p:spTgt spid="20581"/>
                                        </p:tgtEl>
                                        <p:attrNameLst>
                                          <p:attrName>style.visibility</p:attrName>
                                        </p:attrNameLst>
                                      </p:cBhvr>
                                      <p:to>
                                        <p:strVal val="visible"/>
                                      </p:to>
                                    </p:set>
                                    <p:animEffect transition="in" filter="wipe(left)">
                                      <p:cBhvr>
                                        <p:cTn id="1743" dur="20"/>
                                        <p:tgtEl>
                                          <p:spTgt spid="20581"/>
                                        </p:tgtEl>
                                      </p:cBhvr>
                                    </p:animEffect>
                                  </p:childTnLst>
                                </p:cTn>
                              </p:par>
                            </p:childTnLst>
                          </p:cTn>
                        </p:par>
                        <p:par>
                          <p:cTn id="1744" fill="hold">
                            <p:stCondLst>
                              <p:cond delay="217500"/>
                            </p:stCondLst>
                            <p:childTnLst>
                              <p:par>
                                <p:cTn id="1745" presetID="22" presetClass="entr" presetSubtype="8" fill="hold" nodeType="afterEffect">
                                  <p:stCondLst>
                                    <p:cond delay="0"/>
                                  </p:stCondLst>
                                  <p:childTnLst>
                                    <p:set>
                                      <p:cBhvr>
                                        <p:cTn id="1746" dur="1" fill="hold">
                                          <p:stCondLst>
                                            <p:cond delay="0"/>
                                          </p:stCondLst>
                                        </p:cTn>
                                        <p:tgtEl>
                                          <p:spTgt spid="20582"/>
                                        </p:tgtEl>
                                        <p:attrNameLst>
                                          <p:attrName>style.visibility</p:attrName>
                                        </p:attrNameLst>
                                      </p:cBhvr>
                                      <p:to>
                                        <p:strVal val="visible"/>
                                      </p:to>
                                    </p:set>
                                    <p:animEffect transition="in" filter="wipe(left)">
                                      <p:cBhvr>
                                        <p:cTn id="1747" dur="20"/>
                                        <p:tgtEl>
                                          <p:spTgt spid="20582"/>
                                        </p:tgtEl>
                                      </p:cBhvr>
                                    </p:animEffect>
                                  </p:childTnLst>
                                </p:cTn>
                              </p:par>
                            </p:childTnLst>
                          </p:cTn>
                        </p:par>
                        <p:par>
                          <p:cTn id="1748" fill="hold">
                            <p:stCondLst>
                              <p:cond delay="218000"/>
                            </p:stCondLst>
                            <p:childTnLst>
                              <p:par>
                                <p:cTn id="1749" presetID="22" presetClass="entr" presetSubtype="8" fill="hold" nodeType="afterEffect">
                                  <p:stCondLst>
                                    <p:cond delay="0"/>
                                  </p:stCondLst>
                                  <p:childTnLst>
                                    <p:set>
                                      <p:cBhvr>
                                        <p:cTn id="1750" dur="1" fill="hold">
                                          <p:stCondLst>
                                            <p:cond delay="0"/>
                                          </p:stCondLst>
                                        </p:cTn>
                                        <p:tgtEl>
                                          <p:spTgt spid="20583"/>
                                        </p:tgtEl>
                                        <p:attrNameLst>
                                          <p:attrName>style.visibility</p:attrName>
                                        </p:attrNameLst>
                                      </p:cBhvr>
                                      <p:to>
                                        <p:strVal val="visible"/>
                                      </p:to>
                                    </p:set>
                                    <p:animEffect transition="in" filter="wipe(left)">
                                      <p:cBhvr>
                                        <p:cTn id="1751" dur="20"/>
                                        <p:tgtEl>
                                          <p:spTgt spid="20583"/>
                                        </p:tgtEl>
                                      </p:cBhvr>
                                    </p:animEffect>
                                  </p:childTnLst>
                                </p:cTn>
                              </p:par>
                            </p:childTnLst>
                          </p:cTn>
                        </p:par>
                        <p:par>
                          <p:cTn id="1752" fill="hold">
                            <p:stCondLst>
                              <p:cond delay="218500"/>
                            </p:stCondLst>
                            <p:childTnLst>
                              <p:par>
                                <p:cTn id="1753" presetID="22" presetClass="entr" presetSubtype="8" fill="hold" nodeType="afterEffect">
                                  <p:stCondLst>
                                    <p:cond delay="0"/>
                                  </p:stCondLst>
                                  <p:childTnLst>
                                    <p:set>
                                      <p:cBhvr>
                                        <p:cTn id="1754" dur="1" fill="hold">
                                          <p:stCondLst>
                                            <p:cond delay="0"/>
                                          </p:stCondLst>
                                        </p:cTn>
                                        <p:tgtEl>
                                          <p:spTgt spid="20584"/>
                                        </p:tgtEl>
                                        <p:attrNameLst>
                                          <p:attrName>style.visibility</p:attrName>
                                        </p:attrNameLst>
                                      </p:cBhvr>
                                      <p:to>
                                        <p:strVal val="visible"/>
                                      </p:to>
                                    </p:set>
                                    <p:animEffect transition="in" filter="wipe(left)">
                                      <p:cBhvr>
                                        <p:cTn id="1755" dur="20"/>
                                        <p:tgtEl>
                                          <p:spTgt spid="20584"/>
                                        </p:tgtEl>
                                      </p:cBhvr>
                                    </p:animEffect>
                                  </p:childTnLst>
                                </p:cTn>
                              </p:par>
                            </p:childTnLst>
                          </p:cTn>
                        </p:par>
                        <p:par>
                          <p:cTn id="1756" fill="hold">
                            <p:stCondLst>
                              <p:cond delay="219000"/>
                            </p:stCondLst>
                            <p:childTnLst>
                              <p:par>
                                <p:cTn id="1757" presetID="22" presetClass="entr" presetSubtype="8" fill="hold" nodeType="afterEffect">
                                  <p:stCondLst>
                                    <p:cond delay="0"/>
                                  </p:stCondLst>
                                  <p:childTnLst>
                                    <p:set>
                                      <p:cBhvr>
                                        <p:cTn id="1758" dur="1" fill="hold">
                                          <p:stCondLst>
                                            <p:cond delay="0"/>
                                          </p:stCondLst>
                                        </p:cTn>
                                        <p:tgtEl>
                                          <p:spTgt spid="20585"/>
                                        </p:tgtEl>
                                        <p:attrNameLst>
                                          <p:attrName>style.visibility</p:attrName>
                                        </p:attrNameLst>
                                      </p:cBhvr>
                                      <p:to>
                                        <p:strVal val="visible"/>
                                      </p:to>
                                    </p:set>
                                    <p:animEffect transition="in" filter="wipe(left)">
                                      <p:cBhvr>
                                        <p:cTn id="1759" dur="20"/>
                                        <p:tgtEl>
                                          <p:spTgt spid="20585"/>
                                        </p:tgtEl>
                                      </p:cBhvr>
                                    </p:animEffect>
                                  </p:childTnLst>
                                </p:cTn>
                              </p:par>
                            </p:childTnLst>
                          </p:cTn>
                        </p:par>
                        <p:par>
                          <p:cTn id="1760" fill="hold">
                            <p:stCondLst>
                              <p:cond delay="219500"/>
                            </p:stCondLst>
                            <p:childTnLst>
                              <p:par>
                                <p:cTn id="1761" presetID="22" presetClass="entr" presetSubtype="8" fill="hold" nodeType="afterEffect">
                                  <p:stCondLst>
                                    <p:cond delay="0"/>
                                  </p:stCondLst>
                                  <p:childTnLst>
                                    <p:set>
                                      <p:cBhvr>
                                        <p:cTn id="1762" dur="1" fill="hold">
                                          <p:stCondLst>
                                            <p:cond delay="0"/>
                                          </p:stCondLst>
                                        </p:cTn>
                                        <p:tgtEl>
                                          <p:spTgt spid="20586"/>
                                        </p:tgtEl>
                                        <p:attrNameLst>
                                          <p:attrName>style.visibility</p:attrName>
                                        </p:attrNameLst>
                                      </p:cBhvr>
                                      <p:to>
                                        <p:strVal val="visible"/>
                                      </p:to>
                                    </p:set>
                                    <p:animEffect transition="in" filter="wipe(left)">
                                      <p:cBhvr>
                                        <p:cTn id="1763" dur="20"/>
                                        <p:tgtEl>
                                          <p:spTgt spid="20586"/>
                                        </p:tgtEl>
                                      </p:cBhvr>
                                    </p:animEffect>
                                  </p:childTnLst>
                                </p:cTn>
                              </p:par>
                            </p:childTnLst>
                          </p:cTn>
                        </p:par>
                        <p:par>
                          <p:cTn id="1764" fill="hold">
                            <p:stCondLst>
                              <p:cond delay="220000"/>
                            </p:stCondLst>
                            <p:childTnLst>
                              <p:par>
                                <p:cTn id="1765" presetID="22" presetClass="entr" presetSubtype="8" fill="hold" nodeType="afterEffect">
                                  <p:stCondLst>
                                    <p:cond delay="0"/>
                                  </p:stCondLst>
                                  <p:childTnLst>
                                    <p:set>
                                      <p:cBhvr>
                                        <p:cTn id="1766" dur="1" fill="hold">
                                          <p:stCondLst>
                                            <p:cond delay="0"/>
                                          </p:stCondLst>
                                        </p:cTn>
                                        <p:tgtEl>
                                          <p:spTgt spid="20587"/>
                                        </p:tgtEl>
                                        <p:attrNameLst>
                                          <p:attrName>style.visibility</p:attrName>
                                        </p:attrNameLst>
                                      </p:cBhvr>
                                      <p:to>
                                        <p:strVal val="visible"/>
                                      </p:to>
                                    </p:set>
                                    <p:animEffect transition="in" filter="wipe(left)">
                                      <p:cBhvr>
                                        <p:cTn id="1767" dur="20"/>
                                        <p:tgtEl>
                                          <p:spTgt spid="20587"/>
                                        </p:tgtEl>
                                      </p:cBhvr>
                                    </p:animEffect>
                                  </p:childTnLst>
                                </p:cTn>
                              </p:par>
                            </p:childTnLst>
                          </p:cTn>
                        </p:par>
                        <p:par>
                          <p:cTn id="1768" fill="hold">
                            <p:stCondLst>
                              <p:cond delay="220500"/>
                            </p:stCondLst>
                            <p:childTnLst>
                              <p:par>
                                <p:cTn id="1769" presetID="22" presetClass="entr" presetSubtype="8" fill="hold" nodeType="afterEffect">
                                  <p:stCondLst>
                                    <p:cond delay="0"/>
                                  </p:stCondLst>
                                  <p:childTnLst>
                                    <p:set>
                                      <p:cBhvr>
                                        <p:cTn id="1770" dur="1" fill="hold">
                                          <p:stCondLst>
                                            <p:cond delay="0"/>
                                          </p:stCondLst>
                                        </p:cTn>
                                        <p:tgtEl>
                                          <p:spTgt spid="20588"/>
                                        </p:tgtEl>
                                        <p:attrNameLst>
                                          <p:attrName>style.visibility</p:attrName>
                                        </p:attrNameLst>
                                      </p:cBhvr>
                                      <p:to>
                                        <p:strVal val="visible"/>
                                      </p:to>
                                    </p:set>
                                    <p:animEffect transition="in" filter="wipe(left)">
                                      <p:cBhvr>
                                        <p:cTn id="1771" dur="20"/>
                                        <p:tgtEl>
                                          <p:spTgt spid="20588"/>
                                        </p:tgtEl>
                                      </p:cBhvr>
                                    </p:animEffect>
                                  </p:childTnLst>
                                </p:cTn>
                              </p:par>
                            </p:childTnLst>
                          </p:cTn>
                        </p:par>
                        <p:par>
                          <p:cTn id="1772" fill="hold">
                            <p:stCondLst>
                              <p:cond delay="221000"/>
                            </p:stCondLst>
                            <p:childTnLst>
                              <p:par>
                                <p:cTn id="1773" presetID="22" presetClass="entr" presetSubtype="8" fill="hold" nodeType="afterEffect">
                                  <p:stCondLst>
                                    <p:cond delay="0"/>
                                  </p:stCondLst>
                                  <p:childTnLst>
                                    <p:set>
                                      <p:cBhvr>
                                        <p:cTn id="1774" dur="1" fill="hold">
                                          <p:stCondLst>
                                            <p:cond delay="0"/>
                                          </p:stCondLst>
                                        </p:cTn>
                                        <p:tgtEl>
                                          <p:spTgt spid="20589"/>
                                        </p:tgtEl>
                                        <p:attrNameLst>
                                          <p:attrName>style.visibility</p:attrName>
                                        </p:attrNameLst>
                                      </p:cBhvr>
                                      <p:to>
                                        <p:strVal val="visible"/>
                                      </p:to>
                                    </p:set>
                                    <p:animEffect transition="in" filter="wipe(left)">
                                      <p:cBhvr>
                                        <p:cTn id="1775" dur="20"/>
                                        <p:tgtEl>
                                          <p:spTgt spid="20589"/>
                                        </p:tgtEl>
                                      </p:cBhvr>
                                    </p:animEffect>
                                  </p:childTnLst>
                                </p:cTn>
                              </p:par>
                            </p:childTnLst>
                          </p:cTn>
                        </p:par>
                        <p:par>
                          <p:cTn id="1776" fill="hold">
                            <p:stCondLst>
                              <p:cond delay="221500"/>
                            </p:stCondLst>
                            <p:childTnLst>
                              <p:par>
                                <p:cTn id="1777" presetID="22" presetClass="entr" presetSubtype="8" fill="hold" nodeType="afterEffect">
                                  <p:stCondLst>
                                    <p:cond delay="0"/>
                                  </p:stCondLst>
                                  <p:childTnLst>
                                    <p:set>
                                      <p:cBhvr>
                                        <p:cTn id="1778" dur="1" fill="hold">
                                          <p:stCondLst>
                                            <p:cond delay="0"/>
                                          </p:stCondLst>
                                        </p:cTn>
                                        <p:tgtEl>
                                          <p:spTgt spid="20590"/>
                                        </p:tgtEl>
                                        <p:attrNameLst>
                                          <p:attrName>style.visibility</p:attrName>
                                        </p:attrNameLst>
                                      </p:cBhvr>
                                      <p:to>
                                        <p:strVal val="visible"/>
                                      </p:to>
                                    </p:set>
                                    <p:animEffect transition="in" filter="wipe(left)">
                                      <p:cBhvr>
                                        <p:cTn id="1779" dur="20"/>
                                        <p:tgtEl>
                                          <p:spTgt spid="20590"/>
                                        </p:tgtEl>
                                      </p:cBhvr>
                                    </p:animEffect>
                                  </p:childTnLst>
                                </p:cTn>
                              </p:par>
                            </p:childTnLst>
                          </p:cTn>
                        </p:par>
                        <p:par>
                          <p:cTn id="1780" fill="hold">
                            <p:stCondLst>
                              <p:cond delay="222000"/>
                            </p:stCondLst>
                            <p:childTnLst>
                              <p:par>
                                <p:cTn id="1781" presetID="22" presetClass="entr" presetSubtype="8" fill="hold" nodeType="afterEffect">
                                  <p:stCondLst>
                                    <p:cond delay="0"/>
                                  </p:stCondLst>
                                  <p:childTnLst>
                                    <p:set>
                                      <p:cBhvr>
                                        <p:cTn id="1782" dur="1" fill="hold">
                                          <p:stCondLst>
                                            <p:cond delay="0"/>
                                          </p:stCondLst>
                                        </p:cTn>
                                        <p:tgtEl>
                                          <p:spTgt spid="20591"/>
                                        </p:tgtEl>
                                        <p:attrNameLst>
                                          <p:attrName>style.visibility</p:attrName>
                                        </p:attrNameLst>
                                      </p:cBhvr>
                                      <p:to>
                                        <p:strVal val="visible"/>
                                      </p:to>
                                    </p:set>
                                    <p:animEffect transition="in" filter="wipe(left)">
                                      <p:cBhvr>
                                        <p:cTn id="1783" dur="20"/>
                                        <p:tgtEl>
                                          <p:spTgt spid="20591"/>
                                        </p:tgtEl>
                                      </p:cBhvr>
                                    </p:animEffect>
                                  </p:childTnLst>
                                </p:cTn>
                              </p:par>
                            </p:childTnLst>
                          </p:cTn>
                        </p:par>
                        <p:par>
                          <p:cTn id="1784" fill="hold">
                            <p:stCondLst>
                              <p:cond delay="222500"/>
                            </p:stCondLst>
                            <p:childTnLst>
                              <p:par>
                                <p:cTn id="1785" presetID="22" presetClass="entr" presetSubtype="8" fill="hold" nodeType="afterEffect">
                                  <p:stCondLst>
                                    <p:cond delay="0"/>
                                  </p:stCondLst>
                                  <p:childTnLst>
                                    <p:set>
                                      <p:cBhvr>
                                        <p:cTn id="1786" dur="1" fill="hold">
                                          <p:stCondLst>
                                            <p:cond delay="0"/>
                                          </p:stCondLst>
                                        </p:cTn>
                                        <p:tgtEl>
                                          <p:spTgt spid="20592"/>
                                        </p:tgtEl>
                                        <p:attrNameLst>
                                          <p:attrName>style.visibility</p:attrName>
                                        </p:attrNameLst>
                                      </p:cBhvr>
                                      <p:to>
                                        <p:strVal val="visible"/>
                                      </p:to>
                                    </p:set>
                                    <p:animEffect transition="in" filter="wipe(left)">
                                      <p:cBhvr>
                                        <p:cTn id="1787" dur="20"/>
                                        <p:tgtEl>
                                          <p:spTgt spid="20592"/>
                                        </p:tgtEl>
                                      </p:cBhvr>
                                    </p:animEffect>
                                  </p:childTnLst>
                                </p:cTn>
                              </p:par>
                            </p:childTnLst>
                          </p:cTn>
                        </p:par>
                        <p:par>
                          <p:cTn id="1788" fill="hold">
                            <p:stCondLst>
                              <p:cond delay="223000"/>
                            </p:stCondLst>
                            <p:childTnLst>
                              <p:par>
                                <p:cTn id="1789" presetID="22" presetClass="entr" presetSubtype="8" fill="hold" nodeType="afterEffect">
                                  <p:stCondLst>
                                    <p:cond delay="0"/>
                                  </p:stCondLst>
                                  <p:childTnLst>
                                    <p:set>
                                      <p:cBhvr>
                                        <p:cTn id="1790" dur="1" fill="hold">
                                          <p:stCondLst>
                                            <p:cond delay="0"/>
                                          </p:stCondLst>
                                        </p:cTn>
                                        <p:tgtEl>
                                          <p:spTgt spid="20593"/>
                                        </p:tgtEl>
                                        <p:attrNameLst>
                                          <p:attrName>style.visibility</p:attrName>
                                        </p:attrNameLst>
                                      </p:cBhvr>
                                      <p:to>
                                        <p:strVal val="visible"/>
                                      </p:to>
                                    </p:set>
                                    <p:animEffect transition="in" filter="wipe(left)">
                                      <p:cBhvr>
                                        <p:cTn id="1791" dur="20"/>
                                        <p:tgtEl>
                                          <p:spTgt spid="20593"/>
                                        </p:tgtEl>
                                      </p:cBhvr>
                                    </p:animEffect>
                                  </p:childTnLst>
                                </p:cTn>
                              </p:par>
                            </p:childTnLst>
                          </p:cTn>
                        </p:par>
                        <p:par>
                          <p:cTn id="1792" fill="hold">
                            <p:stCondLst>
                              <p:cond delay="223500"/>
                            </p:stCondLst>
                            <p:childTnLst>
                              <p:par>
                                <p:cTn id="1793" presetID="22" presetClass="entr" presetSubtype="8" fill="hold" nodeType="afterEffect">
                                  <p:stCondLst>
                                    <p:cond delay="0"/>
                                  </p:stCondLst>
                                  <p:childTnLst>
                                    <p:set>
                                      <p:cBhvr>
                                        <p:cTn id="1794" dur="1" fill="hold">
                                          <p:stCondLst>
                                            <p:cond delay="0"/>
                                          </p:stCondLst>
                                        </p:cTn>
                                        <p:tgtEl>
                                          <p:spTgt spid="20594"/>
                                        </p:tgtEl>
                                        <p:attrNameLst>
                                          <p:attrName>style.visibility</p:attrName>
                                        </p:attrNameLst>
                                      </p:cBhvr>
                                      <p:to>
                                        <p:strVal val="visible"/>
                                      </p:to>
                                    </p:set>
                                    <p:animEffect transition="in" filter="wipe(left)">
                                      <p:cBhvr>
                                        <p:cTn id="1795" dur="20"/>
                                        <p:tgtEl>
                                          <p:spTgt spid="20594"/>
                                        </p:tgtEl>
                                      </p:cBhvr>
                                    </p:animEffect>
                                  </p:childTnLst>
                                </p:cTn>
                              </p:par>
                            </p:childTnLst>
                          </p:cTn>
                        </p:par>
                        <p:par>
                          <p:cTn id="1796" fill="hold">
                            <p:stCondLst>
                              <p:cond delay="224000"/>
                            </p:stCondLst>
                            <p:childTnLst>
                              <p:par>
                                <p:cTn id="1797" presetID="22" presetClass="entr" presetSubtype="8" fill="hold" nodeType="afterEffect">
                                  <p:stCondLst>
                                    <p:cond delay="0"/>
                                  </p:stCondLst>
                                  <p:childTnLst>
                                    <p:set>
                                      <p:cBhvr>
                                        <p:cTn id="1798" dur="1" fill="hold">
                                          <p:stCondLst>
                                            <p:cond delay="0"/>
                                          </p:stCondLst>
                                        </p:cTn>
                                        <p:tgtEl>
                                          <p:spTgt spid="20595"/>
                                        </p:tgtEl>
                                        <p:attrNameLst>
                                          <p:attrName>style.visibility</p:attrName>
                                        </p:attrNameLst>
                                      </p:cBhvr>
                                      <p:to>
                                        <p:strVal val="visible"/>
                                      </p:to>
                                    </p:set>
                                    <p:animEffect transition="in" filter="wipe(left)">
                                      <p:cBhvr>
                                        <p:cTn id="1799" dur="20"/>
                                        <p:tgtEl>
                                          <p:spTgt spid="20595"/>
                                        </p:tgtEl>
                                      </p:cBhvr>
                                    </p:animEffect>
                                  </p:childTnLst>
                                </p:cTn>
                              </p:par>
                            </p:childTnLst>
                          </p:cTn>
                        </p:par>
                        <p:par>
                          <p:cTn id="1800" fill="hold">
                            <p:stCondLst>
                              <p:cond delay="224500"/>
                            </p:stCondLst>
                            <p:childTnLst>
                              <p:par>
                                <p:cTn id="1801" presetID="22" presetClass="entr" presetSubtype="8" fill="hold" nodeType="afterEffect">
                                  <p:stCondLst>
                                    <p:cond delay="0"/>
                                  </p:stCondLst>
                                  <p:childTnLst>
                                    <p:set>
                                      <p:cBhvr>
                                        <p:cTn id="1802" dur="1" fill="hold">
                                          <p:stCondLst>
                                            <p:cond delay="0"/>
                                          </p:stCondLst>
                                        </p:cTn>
                                        <p:tgtEl>
                                          <p:spTgt spid="20596"/>
                                        </p:tgtEl>
                                        <p:attrNameLst>
                                          <p:attrName>style.visibility</p:attrName>
                                        </p:attrNameLst>
                                      </p:cBhvr>
                                      <p:to>
                                        <p:strVal val="visible"/>
                                      </p:to>
                                    </p:set>
                                    <p:animEffect transition="in" filter="wipe(left)">
                                      <p:cBhvr>
                                        <p:cTn id="1803" dur="20"/>
                                        <p:tgtEl>
                                          <p:spTgt spid="20596"/>
                                        </p:tgtEl>
                                      </p:cBhvr>
                                    </p:animEffect>
                                  </p:childTnLst>
                                </p:cTn>
                              </p:par>
                            </p:childTnLst>
                          </p:cTn>
                        </p:par>
                        <p:par>
                          <p:cTn id="1804" fill="hold">
                            <p:stCondLst>
                              <p:cond delay="225000"/>
                            </p:stCondLst>
                            <p:childTnLst>
                              <p:par>
                                <p:cTn id="1805" presetID="22" presetClass="entr" presetSubtype="8" fill="hold" nodeType="afterEffect">
                                  <p:stCondLst>
                                    <p:cond delay="0"/>
                                  </p:stCondLst>
                                  <p:childTnLst>
                                    <p:set>
                                      <p:cBhvr>
                                        <p:cTn id="1806" dur="1" fill="hold">
                                          <p:stCondLst>
                                            <p:cond delay="0"/>
                                          </p:stCondLst>
                                        </p:cTn>
                                        <p:tgtEl>
                                          <p:spTgt spid="20597"/>
                                        </p:tgtEl>
                                        <p:attrNameLst>
                                          <p:attrName>style.visibility</p:attrName>
                                        </p:attrNameLst>
                                      </p:cBhvr>
                                      <p:to>
                                        <p:strVal val="visible"/>
                                      </p:to>
                                    </p:set>
                                    <p:animEffect transition="in" filter="wipe(left)">
                                      <p:cBhvr>
                                        <p:cTn id="1807" dur="20"/>
                                        <p:tgtEl>
                                          <p:spTgt spid="20597"/>
                                        </p:tgtEl>
                                      </p:cBhvr>
                                    </p:animEffect>
                                  </p:childTnLst>
                                </p:cTn>
                              </p:par>
                            </p:childTnLst>
                          </p:cTn>
                        </p:par>
                        <p:par>
                          <p:cTn id="1808" fill="hold">
                            <p:stCondLst>
                              <p:cond delay="225500"/>
                            </p:stCondLst>
                            <p:childTnLst>
                              <p:par>
                                <p:cTn id="1809" presetID="22" presetClass="entr" presetSubtype="8" fill="hold" nodeType="afterEffect">
                                  <p:stCondLst>
                                    <p:cond delay="0"/>
                                  </p:stCondLst>
                                  <p:childTnLst>
                                    <p:set>
                                      <p:cBhvr>
                                        <p:cTn id="1810" dur="1" fill="hold">
                                          <p:stCondLst>
                                            <p:cond delay="0"/>
                                          </p:stCondLst>
                                        </p:cTn>
                                        <p:tgtEl>
                                          <p:spTgt spid="20598"/>
                                        </p:tgtEl>
                                        <p:attrNameLst>
                                          <p:attrName>style.visibility</p:attrName>
                                        </p:attrNameLst>
                                      </p:cBhvr>
                                      <p:to>
                                        <p:strVal val="visible"/>
                                      </p:to>
                                    </p:set>
                                    <p:animEffect transition="in" filter="wipe(left)">
                                      <p:cBhvr>
                                        <p:cTn id="1811" dur="20"/>
                                        <p:tgtEl>
                                          <p:spTgt spid="20598"/>
                                        </p:tgtEl>
                                      </p:cBhvr>
                                    </p:animEffect>
                                  </p:childTnLst>
                                </p:cTn>
                              </p:par>
                            </p:childTnLst>
                          </p:cTn>
                        </p:par>
                        <p:par>
                          <p:cTn id="1812" fill="hold">
                            <p:stCondLst>
                              <p:cond delay="226000"/>
                            </p:stCondLst>
                            <p:childTnLst>
                              <p:par>
                                <p:cTn id="1813" presetID="22" presetClass="entr" presetSubtype="8" fill="hold" nodeType="afterEffect">
                                  <p:stCondLst>
                                    <p:cond delay="0"/>
                                  </p:stCondLst>
                                  <p:childTnLst>
                                    <p:set>
                                      <p:cBhvr>
                                        <p:cTn id="1814" dur="1" fill="hold">
                                          <p:stCondLst>
                                            <p:cond delay="0"/>
                                          </p:stCondLst>
                                        </p:cTn>
                                        <p:tgtEl>
                                          <p:spTgt spid="20599"/>
                                        </p:tgtEl>
                                        <p:attrNameLst>
                                          <p:attrName>style.visibility</p:attrName>
                                        </p:attrNameLst>
                                      </p:cBhvr>
                                      <p:to>
                                        <p:strVal val="visible"/>
                                      </p:to>
                                    </p:set>
                                    <p:animEffect transition="in" filter="wipe(left)">
                                      <p:cBhvr>
                                        <p:cTn id="1815" dur="20"/>
                                        <p:tgtEl>
                                          <p:spTgt spid="20599"/>
                                        </p:tgtEl>
                                      </p:cBhvr>
                                    </p:animEffect>
                                  </p:childTnLst>
                                </p:cTn>
                              </p:par>
                            </p:childTnLst>
                          </p:cTn>
                        </p:par>
                        <p:par>
                          <p:cTn id="1816" fill="hold">
                            <p:stCondLst>
                              <p:cond delay="226500"/>
                            </p:stCondLst>
                            <p:childTnLst>
                              <p:par>
                                <p:cTn id="1817" presetID="22" presetClass="entr" presetSubtype="8" fill="hold" nodeType="afterEffect">
                                  <p:stCondLst>
                                    <p:cond delay="0"/>
                                  </p:stCondLst>
                                  <p:childTnLst>
                                    <p:set>
                                      <p:cBhvr>
                                        <p:cTn id="1818" dur="1" fill="hold">
                                          <p:stCondLst>
                                            <p:cond delay="0"/>
                                          </p:stCondLst>
                                        </p:cTn>
                                        <p:tgtEl>
                                          <p:spTgt spid="20600"/>
                                        </p:tgtEl>
                                        <p:attrNameLst>
                                          <p:attrName>style.visibility</p:attrName>
                                        </p:attrNameLst>
                                      </p:cBhvr>
                                      <p:to>
                                        <p:strVal val="visible"/>
                                      </p:to>
                                    </p:set>
                                    <p:animEffect transition="in" filter="wipe(left)">
                                      <p:cBhvr>
                                        <p:cTn id="1819" dur="20"/>
                                        <p:tgtEl>
                                          <p:spTgt spid="20600"/>
                                        </p:tgtEl>
                                      </p:cBhvr>
                                    </p:animEffect>
                                  </p:childTnLst>
                                </p:cTn>
                              </p:par>
                            </p:childTnLst>
                          </p:cTn>
                        </p:par>
                        <p:par>
                          <p:cTn id="1820" fill="hold">
                            <p:stCondLst>
                              <p:cond delay="227000"/>
                            </p:stCondLst>
                            <p:childTnLst>
                              <p:par>
                                <p:cTn id="1821" presetID="22" presetClass="entr" presetSubtype="8" fill="hold" nodeType="afterEffect">
                                  <p:stCondLst>
                                    <p:cond delay="0"/>
                                  </p:stCondLst>
                                  <p:childTnLst>
                                    <p:set>
                                      <p:cBhvr>
                                        <p:cTn id="1822" dur="1" fill="hold">
                                          <p:stCondLst>
                                            <p:cond delay="0"/>
                                          </p:stCondLst>
                                        </p:cTn>
                                        <p:tgtEl>
                                          <p:spTgt spid="20601"/>
                                        </p:tgtEl>
                                        <p:attrNameLst>
                                          <p:attrName>style.visibility</p:attrName>
                                        </p:attrNameLst>
                                      </p:cBhvr>
                                      <p:to>
                                        <p:strVal val="visible"/>
                                      </p:to>
                                    </p:set>
                                    <p:animEffect transition="in" filter="wipe(left)">
                                      <p:cBhvr>
                                        <p:cTn id="1823" dur="20"/>
                                        <p:tgtEl>
                                          <p:spTgt spid="20601"/>
                                        </p:tgtEl>
                                      </p:cBhvr>
                                    </p:animEffect>
                                  </p:childTnLst>
                                </p:cTn>
                              </p:par>
                            </p:childTnLst>
                          </p:cTn>
                        </p:par>
                        <p:par>
                          <p:cTn id="1824" fill="hold">
                            <p:stCondLst>
                              <p:cond delay="227500"/>
                            </p:stCondLst>
                            <p:childTnLst>
                              <p:par>
                                <p:cTn id="1825" presetID="22" presetClass="entr" presetSubtype="8" fill="hold" nodeType="afterEffect">
                                  <p:stCondLst>
                                    <p:cond delay="0"/>
                                  </p:stCondLst>
                                  <p:childTnLst>
                                    <p:set>
                                      <p:cBhvr>
                                        <p:cTn id="1826" dur="1" fill="hold">
                                          <p:stCondLst>
                                            <p:cond delay="0"/>
                                          </p:stCondLst>
                                        </p:cTn>
                                        <p:tgtEl>
                                          <p:spTgt spid="20602"/>
                                        </p:tgtEl>
                                        <p:attrNameLst>
                                          <p:attrName>style.visibility</p:attrName>
                                        </p:attrNameLst>
                                      </p:cBhvr>
                                      <p:to>
                                        <p:strVal val="visible"/>
                                      </p:to>
                                    </p:set>
                                    <p:animEffect transition="in" filter="wipe(left)">
                                      <p:cBhvr>
                                        <p:cTn id="1827" dur="20"/>
                                        <p:tgtEl>
                                          <p:spTgt spid="20602"/>
                                        </p:tgtEl>
                                      </p:cBhvr>
                                    </p:animEffect>
                                  </p:childTnLst>
                                </p:cTn>
                              </p:par>
                            </p:childTnLst>
                          </p:cTn>
                        </p:par>
                        <p:par>
                          <p:cTn id="1828" fill="hold">
                            <p:stCondLst>
                              <p:cond delay="228000"/>
                            </p:stCondLst>
                            <p:childTnLst>
                              <p:par>
                                <p:cTn id="1829" presetID="22" presetClass="entr" presetSubtype="8" fill="hold" nodeType="afterEffect">
                                  <p:stCondLst>
                                    <p:cond delay="0"/>
                                  </p:stCondLst>
                                  <p:childTnLst>
                                    <p:set>
                                      <p:cBhvr>
                                        <p:cTn id="1830" dur="1" fill="hold">
                                          <p:stCondLst>
                                            <p:cond delay="0"/>
                                          </p:stCondLst>
                                        </p:cTn>
                                        <p:tgtEl>
                                          <p:spTgt spid="20603"/>
                                        </p:tgtEl>
                                        <p:attrNameLst>
                                          <p:attrName>style.visibility</p:attrName>
                                        </p:attrNameLst>
                                      </p:cBhvr>
                                      <p:to>
                                        <p:strVal val="visible"/>
                                      </p:to>
                                    </p:set>
                                    <p:animEffect transition="in" filter="wipe(left)">
                                      <p:cBhvr>
                                        <p:cTn id="1831" dur="20"/>
                                        <p:tgtEl>
                                          <p:spTgt spid="20603"/>
                                        </p:tgtEl>
                                      </p:cBhvr>
                                    </p:animEffect>
                                  </p:childTnLst>
                                </p:cTn>
                              </p:par>
                            </p:childTnLst>
                          </p:cTn>
                        </p:par>
                        <p:par>
                          <p:cTn id="1832" fill="hold">
                            <p:stCondLst>
                              <p:cond delay="228500"/>
                            </p:stCondLst>
                            <p:childTnLst>
                              <p:par>
                                <p:cTn id="1833" presetID="22" presetClass="entr" presetSubtype="8" fill="hold" nodeType="afterEffect">
                                  <p:stCondLst>
                                    <p:cond delay="0"/>
                                  </p:stCondLst>
                                  <p:childTnLst>
                                    <p:set>
                                      <p:cBhvr>
                                        <p:cTn id="1834" dur="1" fill="hold">
                                          <p:stCondLst>
                                            <p:cond delay="0"/>
                                          </p:stCondLst>
                                        </p:cTn>
                                        <p:tgtEl>
                                          <p:spTgt spid="20604"/>
                                        </p:tgtEl>
                                        <p:attrNameLst>
                                          <p:attrName>style.visibility</p:attrName>
                                        </p:attrNameLst>
                                      </p:cBhvr>
                                      <p:to>
                                        <p:strVal val="visible"/>
                                      </p:to>
                                    </p:set>
                                    <p:animEffect transition="in" filter="wipe(left)">
                                      <p:cBhvr>
                                        <p:cTn id="1835" dur="20"/>
                                        <p:tgtEl>
                                          <p:spTgt spid="20604"/>
                                        </p:tgtEl>
                                      </p:cBhvr>
                                    </p:animEffect>
                                  </p:childTnLst>
                                </p:cTn>
                              </p:par>
                            </p:childTnLst>
                          </p:cTn>
                        </p:par>
                        <p:par>
                          <p:cTn id="1836" fill="hold">
                            <p:stCondLst>
                              <p:cond delay="229000"/>
                            </p:stCondLst>
                            <p:childTnLst>
                              <p:par>
                                <p:cTn id="1837" presetID="22" presetClass="entr" presetSubtype="8" fill="hold" nodeType="afterEffect">
                                  <p:stCondLst>
                                    <p:cond delay="0"/>
                                  </p:stCondLst>
                                  <p:childTnLst>
                                    <p:set>
                                      <p:cBhvr>
                                        <p:cTn id="1838" dur="1" fill="hold">
                                          <p:stCondLst>
                                            <p:cond delay="0"/>
                                          </p:stCondLst>
                                        </p:cTn>
                                        <p:tgtEl>
                                          <p:spTgt spid="20605"/>
                                        </p:tgtEl>
                                        <p:attrNameLst>
                                          <p:attrName>style.visibility</p:attrName>
                                        </p:attrNameLst>
                                      </p:cBhvr>
                                      <p:to>
                                        <p:strVal val="visible"/>
                                      </p:to>
                                    </p:set>
                                    <p:animEffect transition="in" filter="wipe(left)">
                                      <p:cBhvr>
                                        <p:cTn id="1839" dur="20"/>
                                        <p:tgtEl>
                                          <p:spTgt spid="20605"/>
                                        </p:tgtEl>
                                      </p:cBhvr>
                                    </p:animEffect>
                                  </p:childTnLst>
                                </p:cTn>
                              </p:par>
                            </p:childTnLst>
                          </p:cTn>
                        </p:par>
                        <p:par>
                          <p:cTn id="1840" fill="hold">
                            <p:stCondLst>
                              <p:cond delay="229500"/>
                            </p:stCondLst>
                            <p:childTnLst>
                              <p:par>
                                <p:cTn id="1841" presetID="22" presetClass="entr" presetSubtype="8" fill="hold" nodeType="afterEffect">
                                  <p:stCondLst>
                                    <p:cond delay="0"/>
                                  </p:stCondLst>
                                  <p:childTnLst>
                                    <p:set>
                                      <p:cBhvr>
                                        <p:cTn id="1842" dur="1" fill="hold">
                                          <p:stCondLst>
                                            <p:cond delay="0"/>
                                          </p:stCondLst>
                                        </p:cTn>
                                        <p:tgtEl>
                                          <p:spTgt spid="20606"/>
                                        </p:tgtEl>
                                        <p:attrNameLst>
                                          <p:attrName>style.visibility</p:attrName>
                                        </p:attrNameLst>
                                      </p:cBhvr>
                                      <p:to>
                                        <p:strVal val="visible"/>
                                      </p:to>
                                    </p:set>
                                    <p:animEffect transition="in" filter="wipe(left)">
                                      <p:cBhvr>
                                        <p:cTn id="1843" dur="20"/>
                                        <p:tgtEl>
                                          <p:spTgt spid="20606"/>
                                        </p:tgtEl>
                                      </p:cBhvr>
                                    </p:animEffect>
                                  </p:childTnLst>
                                </p:cTn>
                              </p:par>
                            </p:childTnLst>
                          </p:cTn>
                        </p:par>
                        <p:par>
                          <p:cTn id="1844" fill="hold">
                            <p:stCondLst>
                              <p:cond delay="230000"/>
                            </p:stCondLst>
                            <p:childTnLst>
                              <p:par>
                                <p:cTn id="1845" presetID="22" presetClass="entr" presetSubtype="8" fill="hold" nodeType="afterEffect">
                                  <p:stCondLst>
                                    <p:cond delay="0"/>
                                  </p:stCondLst>
                                  <p:childTnLst>
                                    <p:set>
                                      <p:cBhvr>
                                        <p:cTn id="1846" dur="1" fill="hold">
                                          <p:stCondLst>
                                            <p:cond delay="0"/>
                                          </p:stCondLst>
                                        </p:cTn>
                                        <p:tgtEl>
                                          <p:spTgt spid="20607"/>
                                        </p:tgtEl>
                                        <p:attrNameLst>
                                          <p:attrName>style.visibility</p:attrName>
                                        </p:attrNameLst>
                                      </p:cBhvr>
                                      <p:to>
                                        <p:strVal val="visible"/>
                                      </p:to>
                                    </p:set>
                                    <p:animEffect transition="in" filter="wipe(left)">
                                      <p:cBhvr>
                                        <p:cTn id="1847" dur="20"/>
                                        <p:tgtEl>
                                          <p:spTgt spid="20607"/>
                                        </p:tgtEl>
                                      </p:cBhvr>
                                    </p:animEffect>
                                  </p:childTnLst>
                                </p:cTn>
                              </p:par>
                            </p:childTnLst>
                          </p:cTn>
                        </p:par>
                        <p:par>
                          <p:cTn id="1848" fill="hold">
                            <p:stCondLst>
                              <p:cond delay="230500"/>
                            </p:stCondLst>
                            <p:childTnLst>
                              <p:par>
                                <p:cTn id="1849" presetID="22" presetClass="entr" presetSubtype="8" fill="hold" nodeType="afterEffect">
                                  <p:stCondLst>
                                    <p:cond delay="0"/>
                                  </p:stCondLst>
                                  <p:childTnLst>
                                    <p:set>
                                      <p:cBhvr>
                                        <p:cTn id="1850" dur="1" fill="hold">
                                          <p:stCondLst>
                                            <p:cond delay="0"/>
                                          </p:stCondLst>
                                        </p:cTn>
                                        <p:tgtEl>
                                          <p:spTgt spid="20608"/>
                                        </p:tgtEl>
                                        <p:attrNameLst>
                                          <p:attrName>style.visibility</p:attrName>
                                        </p:attrNameLst>
                                      </p:cBhvr>
                                      <p:to>
                                        <p:strVal val="visible"/>
                                      </p:to>
                                    </p:set>
                                    <p:animEffect transition="in" filter="wipe(left)">
                                      <p:cBhvr>
                                        <p:cTn id="1851" dur="20"/>
                                        <p:tgtEl>
                                          <p:spTgt spid="20608"/>
                                        </p:tgtEl>
                                      </p:cBhvr>
                                    </p:animEffect>
                                  </p:childTnLst>
                                </p:cTn>
                              </p:par>
                            </p:childTnLst>
                          </p:cTn>
                        </p:par>
                        <p:par>
                          <p:cTn id="1852" fill="hold">
                            <p:stCondLst>
                              <p:cond delay="231000"/>
                            </p:stCondLst>
                            <p:childTnLst>
                              <p:par>
                                <p:cTn id="1853" presetID="22" presetClass="entr" presetSubtype="8" fill="hold" nodeType="afterEffect">
                                  <p:stCondLst>
                                    <p:cond delay="0"/>
                                  </p:stCondLst>
                                  <p:childTnLst>
                                    <p:set>
                                      <p:cBhvr>
                                        <p:cTn id="1854" dur="1" fill="hold">
                                          <p:stCondLst>
                                            <p:cond delay="0"/>
                                          </p:stCondLst>
                                        </p:cTn>
                                        <p:tgtEl>
                                          <p:spTgt spid="20609"/>
                                        </p:tgtEl>
                                        <p:attrNameLst>
                                          <p:attrName>style.visibility</p:attrName>
                                        </p:attrNameLst>
                                      </p:cBhvr>
                                      <p:to>
                                        <p:strVal val="visible"/>
                                      </p:to>
                                    </p:set>
                                    <p:animEffect transition="in" filter="wipe(left)">
                                      <p:cBhvr>
                                        <p:cTn id="1855" dur="20"/>
                                        <p:tgtEl>
                                          <p:spTgt spid="20609"/>
                                        </p:tgtEl>
                                      </p:cBhvr>
                                    </p:animEffect>
                                  </p:childTnLst>
                                </p:cTn>
                              </p:par>
                            </p:childTnLst>
                          </p:cTn>
                        </p:par>
                        <p:par>
                          <p:cTn id="1856" fill="hold">
                            <p:stCondLst>
                              <p:cond delay="231500"/>
                            </p:stCondLst>
                            <p:childTnLst>
                              <p:par>
                                <p:cTn id="1857" presetID="22" presetClass="entr" presetSubtype="8" fill="hold" nodeType="afterEffect">
                                  <p:stCondLst>
                                    <p:cond delay="0"/>
                                  </p:stCondLst>
                                  <p:childTnLst>
                                    <p:set>
                                      <p:cBhvr>
                                        <p:cTn id="1858" dur="1" fill="hold">
                                          <p:stCondLst>
                                            <p:cond delay="0"/>
                                          </p:stCondLst>
                                        </p:cTn>
                                        <p:tgtEl>
                                          <p:spTgt spid="20610"/>
                                        </p:tgtEl>
                                        <p:attrNameLst>
                                          <p:attrName>style.visibility</p:attrName>
                                        </p:attrNameLst>
                                      </p:cBhvr>
                                      <p:to>
                                        <p:strVal val="visible"/>
                                      </p:to>
                                    </p:set>
                                    <p:animEffect transition="in" filter="wipe(left)">
                                      <p:cBhvr>
                                        <p:cTn id="1859" dur="20"/>
                                        <p:tgtEl>
                                          <p:spTgt spid="20610"/>
                                        </p:tgtEl>
                                      </p:cBhvr>
                                    </p:animEffect>
                                  </p:childTnLst>
                                </p:cTn>
                              </p:par>
                            </p:childTnLst>
                          </p:cTn>
                        </p:par>
                        <p:par>
                          <p:cTn id="1860" fill="hold">
                            <p:stCondLst>
                              <p:cond delay="232000"/>
                            </p:stCondLst>
                            <p:childTnLst>
                              <p:par>
                                <p:cTn id="1861" presetID="22" presetClass="entr" presetSubtype="8" fill="hold" nodeType="afterEffect">
                                  <p:stCondLst>
                                    <p:cond delay="0"/>
                                  </p:stCondLst>
                                  <p:childTnLst>
                                    <p:set>
                                      <p:cBhvr>
                                        <p:cTn id="1862" dur="1" fill="hold">
                                          <p:stCondLst>
                                            <p:cond delay="0"/>
                                          </p:stCondLst>
                                        </p:cTn>
                                        <p:tgtEl>
                                          <p:spTgt spid="20611"/>
                                        </p:tgtEl>
                                        <p:attrNameLst>
                                          <p:attrName>style.visibility</p:attrName>
                                        </p:attrNameLst>
                                      </p:cBhvr>
                                      <p:to>
                                        <p:strVal val="visible"/>
                                      </p:to>
                                    </p:set>
                                    <p:animEffect transition="in" filter="wipe(left)">
                                      <p:cBhvr>
                                        <p:cTn id="1863" dur="20"/>
                                        <p:tgtEl>
                                          <p:spTgt spid="20611"/>
                                        </p:tgtEl>
                                      </p:cBhvr>
                                    </p:animEffect>
                                  </p:childTnLst>
                                </p:cTn>
                              </p:par>
                            </p:childTnLst>
                          </p:cTn>
                        </p:par>
                        <p:par>
                          <p:cTn id="1864" fill="hold">
                            <p:stCondLst>
                              <p:cond delay="232500"/>
                            </p:stCondLst>
                            <p:childTnLst>
                              <p:par>
                                <p:cTn id="1865" presetID="22" presetClass="entr" presetSubtype="8" fill="hold" nodeType="afterEffect">
                                  <p:stCondLst>
                                    <p:cond delay="0"/>
                                  </p:stCondLst>
                                  <p:childTnLst>
                                    <p:set>
                                      <p:cBhvr>
                                        <p:cTn id="1866" dur="1" fill="hold">
                                          <p:stCondLst>
                                            <p:cond delay="0"/>
                                          </p:stCondLst>
                                        </p:cTn>
                                        <p:tgtEl>
                                          <p:spTgt spid="20612"/>
                                        </p:tgtEl>
                                        <p:attrNameLst>
                                          <p:attrName>style.visibility</p:attrName>
                                        </p:attrNameLst>
                                      </p:cBhvr>
                                      <p:to>
                                        <p:strVal val="visible"/>
                                      </p:to>
                                    </p:set>
                                    <p:animEffect transition="in" filter="wipe(left)">
                                      <p:cBhvr>
                                        <p:cTn id="1867" dur="20"/>
                                        <p:tgtEl>
                                          <p:spTgt spid="20612"/>
                                        </p:tgtEl>
                                      </p:cBhvr>
                                    </p:animEffect>
                                  </p:childTnLst>
                                </p:cTn>
                              </p:par>
                            </p:childTnLst>
                          </p:cTn>
                        </p:par>
                        <p:par>
                          <p:cTn id="1868" fill="hold">
                            <p:stCondLst>
                              <p:cond delay="233000"/>
                            </p:stCondLst>
                            <p:childTnLst>
                              <p:par>
                                <p:cTn id="1869" presetID="22" presetClass="entr" presetSubtype="8" fill="hold" nodeType="afterEffect">
                                  <p:stCondLst>
                                    <p:cond delay="0"/>
                                  </p:stCondLst>
                                  <p:childTnLst>
                                    <p:set>
                                      <p:cBhvr>
                                        <p:cTn id="1870" dur="1" fill="hold">
                                          <p:stCondLst>
                                            <p:cond delay="0"/>
                                          </p:stCondLst>
                                        </p:cTn>
                                        <p:tgtEl>
                                          <p:spTgt spid="20613"/>
                                        </p:tgtEl>
                                        <p:attrNameLst>
                                          <p:attrName>style.visibility</p:attrName>
                                        </p:attrNameLst>
                                      </p:cBhvr>
                                      <p:to>
                                        <p:strVal val="visible"/>
                                      </p:to>
                                    </p:set>
                                    <p:animEffect transition="in" filter="wipe(left)">
                                      <p:cBhvr>
                                        <p:cTn id="1871" dur="20"/>
                                        <p:tgtEl>
                                          <p:spTgt spid="20613"/>
                                        </p:tgtEl>
                                      </p:cBhvr>
                                    </p:animEffect>
                                  </p:childTnLst>
                                </p:cTn>
                              </p:par>
                            </p:childTnLst>
                          </p:cTn>
                        </p:par>
                        <p:par>
                          <p:cTn id="1872" fill="hold">
                            <p:stCondLst>
                              <p:cond delay="233500"/>
                            </p:stCondLst>
                            <p:childTnLst>
                              <p:par>
                                <p:cTn id="1873" presetID="22" presetClass="entr" presetSubtype="8" fill="hold" nodeType="afterEffect">
                                  <p:stCondLst>
                                    <p:cond delay="0"/>
                                  </p:stCondLst>
                                  <p:childTnLst>
                                    <p:set>
                                      <p:cBhvr>
                                        <p:cTn id="1874" dur="1" fill="hold">
                                          <p:stCondLst>
                                            <p:cond delay="0"/>
                                          </p:stCondLst>
                                        </p:cTn>
                                        <p:tgtEl>
                                          <p:spTgt spid="20614"/>
                                        </p:tgtEl>
                                        <p:attrNameLst>
                                          <p:attrName>style.visibility</p:attrName>
                                        </p:attrNameLst>
                                      </p:cBhvr>
                                      <p:to>
                                        <p:strVal val="visible"/>
                                      </p:to>
                                    </p:set>
                                    <p:animEffect transition="in" filter="wipe(left)">
                                      <p:cBhvr>
                                        <p:cTn id="1875" dur="20"/>
                                        <p:tgtEl>
                                          <p:spTgt spid="20614"/>
                                        </p:tgtEl>
                                      </p:cBhvr>
                                    </p:animEffect>
                                  </p:childTnLst>
                                </p:cTn>
                              </p:par>
                            </p:childTnLst>
                          </p:cTn>
                        </p:par>
                        <p:par>
                          <p:cTn id="1876" fill="hold">
                            <p:stCondLst>
                              <p:cond delay="234000"/>
                            </p:stCondLst>
                            <p:childTnLst>
                              <p:par>
                                <p:cTn id="1877" presetID="22" presetClass="entr" presetSubtype="8" fill="hold" nodeType="afterEffect">
                                  <p:stCondLst>
                                    <p:cond delay="0"/>
                                  </p:stCondLst>
                                  <p:childTnLst>
                                    <p:set>
                                      <p:cBhvr>
                                        <p:cTn id="1878" dur="1" fill="hold">
                                          <p:stCondLst>
                                            <p:cond delay="0"/>
                                          </p:stCondLst>
                                        </p:cTn>
                                        <p:tgtEl>
                                          <p:spTgt spid="20615"/>
                                        </p:tgtEl>
                                        <p:attrNameLst>
                                          <p:attrName>style.visibility</p:attrName>
                                        </p:attrNameLst>
                                      </p:cBhvr>
                                      <p:to>
                                        <p:strVal val="visible"/>
                                      </p:to>
                                    </p:set>
                                    <p:animEffect transition="in" filter="wipe(left)">
                                      <p:cBhvr>
                                        <p:cTn id="1879" dur="20"/>
                                        <p:tgtEl>
                                          <p:spTgt spid="20615"/>
                                        </p:tgtEl>
                                      </p:cBhvr>
                                    </p:animEffect>
                                  </p:childTnLst>
                                </p:cTn>
                              </p:par>
                            </p:childTnLst>
                          </p:cTn>
                        </p:par>
                        <p:par>
                          <p:cTn id="1880" fill="hold">
                            <p:stCondLst>
                              <p:cond delay="234500"/>
                            </p:stCondLst>
                            <p:childTnLst>
                              <p:par>
                                <p:cTn id="1881" presetID="22" presetClass="entr" presetSubtype="8" fill="hold" nodeType="afterEffect">
                                  <p:stCondLst>
                                    <p:cond delay="0"/>
                                  </p:stCondLst>
                                  <p:childTnLst>
                                    <p:set>
                                      <p:cBhvr>
                                        <p:cTn id="1882" dur="1" fill="hold">
                                          <p:stCondLst>
                                            <p:cond delay="0"/>
                                          </p:stCondLst>
                                        </p:cTn>
                                        <p:tgtEl>
                                          <p:spTgt spid="20616"/>
                                        </p:tgtEl>
                                        <p:attrNameLst>
                                          <p:attrName>style.visibility</p:attrName>
                                        </p:attrNameLst>
                                      </p:cBhvr>
                                      <p:to>
                                        <p:strVal val="visible"/>
                                      </p:to>
                                    </p:set>
                                    <p:animEffect transition="in" filter="wipe(left)">
                                      <p:cBhvr>
                                        <p:cTn id="1883" dur="20"/>
                                        <p:tgtEl>
                                          <p:spTgt spid="20616"/>
                                        </p:tgtEl>
                                      </p:cBhvr>
                                    </p:animEffect>
                                  </p:childTnLst>
                                </p:cTn>
                              </p:par>
                            </p:childTnLst>
                          </p:cTn>
                        </p:par>
                        <p:par>
                          <p:cTn id="1884" fill="hold">
                            <p:stCondLst>
                              <p:cond delay="235000"/>
                            </p:stCondLst>
                            <p:childTnLst>
                              <p:par>
                                <p:cTn id="1885" presetID="22" presetClass="entr" presetSubtype="8" fill="hold" nodeType="afterEffect">
                                  <p:stCondLst>
                                    <p:cond delay="0"/>
                                  </p:stCondLst>
                                  <p:childTnLst>
                                    <p:set>
                                      <p:cBhvr>
                                        <p:cTn id="1886" dur="1" fill="hold">
                                          <p:stCondLst>
                                            <p:cond delay="0"/>
                                          </p:stCondLst>
                                        </p:cTn>
                                        <p:tgtEl>
                                          <p:spTgt spid="20617"/>
                                        </p:tgtEl>
                                        <p:attrNameLst>
                                          <p:attrName>style.visibility</p:attrName>
                                        </p:attrNameLst>
                                      </p:cBhvr>
                                      <p:to>
                                        <p:strVal val="visible"/>
                                      </p:to>
                                    </p:set>
                                    <p:animEffect transition="in" filter="wipe(left)">
                                      <p:cBhvr>
                                        <p:cTn id="1887" dur="20"/>
                                        <p:tgtEl>
                                          <p:spTgt spid="20617"/>
                                        </p:tgtEl>
                                      </p:cBhvr>
                                    </p:animEffect>
                                  </p:childTnLst>
                                </p:cTn>
                              </p:par>
                            </p:childTnLst>
                          </p:cTn>
                        </p:par>
                        <p:par>
                          <p:cTn id="1888" fill="hold">
                            <p:stCondLst>
                              <p:cond delay="235500"/>
                            </p:stCondLst>
                            <p:childTnLst>
                              <p:par>
                                <p:cTn id="1889" presetID="22" presetClass="entr" presetSubtype="8" fill="hold" nodeType="afterEffect">
                                  <p:stCondLst>
                                    <p:cond delay="0"/>
                                  </p:stCondLst>
                                  <p:childTnLst>
                                    <p:set>
                                      <p:cBhvr>
                                        <p:cTn id="1890" dur="1" fill="hold">
                                          <p:stCondLst>
                                            <p:cond delay="0"/>
                                          </p:stCondLst>
                                        </p:cTn>
                                        <p:tgtEl>
                                          <p:spTgt spid="20618"/>
                                        </p:tgtEl>
                                        <p:attrNameLst>
                                          <p:attrName>style.visibility</p:attrName>
                                        </p:attrNameLst>
                                      </p:cBhvr>
                                      <p:to>
                                        <p:strVal val="visible"/>
                                      </p:to>
                                    </p:set>
                                    <p:animEffect transition="in" filter="wipe(left)">
                                      <p:cBhvr>
                                        <p:cTn id="1891" dur="20"/>
                                        <p:tgtEl>
                                          <p:spTgt spid="20618"/>
                                        </p:tgtEl>
                                      </p:cBhvr>
                                    </p:animEffect>
                                  </p:childTnLst>
                                </p:cTn>
                              </p:par>
                            </p:childTnLst>
                          </p:cTn>
                        </p:par>
                        <p:par>
                          <p:cTn id="1892" fill="hold">
                            <p:stCondLst>
                              <p:cond delay="236000"/>
                            </p:stCondLst>
                            <p:childTnLst>
                              <p:par>
                                <p:cTn id="1893" presetID="22" presetClass="entr" presetSubtype="8" fill="hold" nodeType="afterEffect">
                                  <p:stCondLst>
                                    <p:cond delay="0"/>
                                  </p:stCondLst>
                                  <p:childTnLst>
                                    <p:set>
                                      <p:cBhvr>
                                        <p:cTn id="1894" dur="1" fill="hold">
                                          <p:stCondLst>
                                            <p:cond delay="0"/>
                                          </p:stCondLst>
                                        </p:cTn>
                                        <p:tgtEl>
                                          <p:spTgt spid="20619"/>
                                        </p:tgtEl>
                                        <p:attrNameLst>
                                          <p:attrName>style.visibility</p:attrName>
                                        </p:attrNameLst>
                                      </p:cBhvr>
                                      <p:to>
                                        <p:strVal val="visible"/>
                                      </p:to>
                                    </p:set>
                                    <p:animEffect transition="in" filter="wipe(left)">
                                      <p:cBhvr>
                                        <p:cTn id="1895" dur="20"/>
                                        <p:tgtEl>
                                          <p:spTgt spid="20619"/>
                                        </p:tgtEl>
                                      </p:cBhvr>
                                    </p:animEffect>
                                  </p:childTnLst>
                                </p:cTn>
                              </p:par>
                            </p:childTnLst>
                          </p:cTn>
                        </p:par>
                        <p:par>
                          <p:cTn id="1896" fill="hold">
                            <p:stCondLst>
                              <p:cond delay="236500"/>
                            </p:stCondLst>
                            <p:childTnLst>
                              <p:par>
                                <p:cTn id="1897" presetID="22" presetClass="entr" presetSubtype="8" fill="hold" nodeType="afterEffect">
                                  <p:stCondLst>
                                    <p:cond delay="0"/>
                                  </p:stCondLst>
                                  <p:childTnLst>
                                    <p:set>
                                      <p:cBhvr>
                                        <p:cTn id="1898" dur="1" fill="hold">
                                          <p:stCondLst>
                                            <p:cond delay="0"/>
                                          </p:stCondLst>
                                        </p:cTn>
                                        <p:tgtEl>
                                          <p:spTgt spid="20620"/>
                                        </p:tgtEl>
                                        <p:attrNameLst>
                                          <p:attrName>style.visibility</p:attrName>
                                        </p:attrNameLst>
                                      </p:cBhvr>
                                      <p:to>
                                        <p:strVal val="visible"/>
                                      </p:to>
                                    </p:set>
                                    <p:animEffect transition="in" filter="wipe(left)">
                                      <p:cBhvr>
                                        <p:cTn id="1899" dur="20"/>
                                        <p:tgtEl>
                                          <p:spTgt spid="20620"/>
                                        </p:tgtEl>
                                      </p:cBhvr>
                                    </p:animEffect>
                                  </p:childTnLst>
                                </p:cTn>
                              </p:par>
                            </p:childTnLst>
                          </p:cTn>
                        </p:par>
                        <p:par>
                          <p:cTn id="1900" fill="hold">
                            <p:stCondLst>
                              <p:cond delay="237000"/>
                            </p:stCondLst>
                            <p:childTnLst>
                              <p:par>
                                <p:cTn id="1901" presetID="22" presetClass="entr" presetSubtype="8" fill="hold" nodeType="afterEffect">
                                  <p:stCondLst>
                                    <p:cond delay="0"/>
                                  </p:stCondLst>
                                  <p:childTnLst>
                                    <p:set>
                                      <p:cBhvr>
                                        <p:cTn id="1902" dur="1" fill="hold">
                                          <p:stCondLst>
                                            <p:cond delay="0"/>
                                          </p:stCondLst>
                                        </p:cTn>
                                        <p:tgtEl>
                                          <p:spTgt spid="20621"/>
                                        </p:tgtEl>
                                        <p:attrNameLst>
                                          <p:attrName>style.visibility</p:attrName>
                                        </p:attrNameLst>
                                      </p:cBhvr>
                                      <p:to>
                                        <p:strVal val="visible"/>
                                      </p:to>
                                    </p:set>
                                    <p:animEffect transition="in" filter="wipe(left)">
                                      <p:cBhvr>
                                        <p:cTn id="1903" dur="20"/>
                                        <p:tgtEl>
                                          <p:spTgt spid="20621"/>
                                        </p:tgtEl>
                                      </p:cBhvr>
                                    </p:animEffect>
                                  </p:childTnLst>
                                </p:cTn>
                              </p:par>
                            </p:childTnLst>
                          </p:cTn>
                        </p:par>
                        <p:par>
                          <p:cTn id="1904" fill="hold">
                            <p:stCondLst>
                              <p:cond delay="237500"/>
                            </p:stCondLst>
                            <p:childTnLst>
                              <p:par>
                                <p:cTn id="1905" presetID="22" presetClass="entr" presetSubtype="8" fill="hold" nodeType="afterEffect">
                                  <p:stCondLst>
                                    <p:cond delay="0"/>
                                  </p:stCondLst>
                                  <p:childTnLst>
                                    <p:set>
                                      <p:cBhvr>
                                        <p:cTn id="1906" dur="1" fill="hold">
                                          <p:stCondLst>
                                            <p:cond delay="0"/>
                                          </p:stCondLst>
                                        </p:cTn>
                                        <p:tgtEl>
                                          <p:spTgt spid="20622"/>
                                        </p:tgtEl>
                                        <p:attrNameLst>
                                          <p:attrName>style.visibility</p:attrName>
                                        </p:attrNameLst>
                                      </p:cBhvr>
                                      <p:to>
                                        <p:strVal val="visible"/>
                                      </p:to>
                                    </p:set>
                                    <p:animEffect transition="in" filter="wipe(left)">
                                      <p:cBhvr>
                                        <p:cTn id="1907" dur="20"/>
                                        <p:tgtEl>
                                          <p:spTgt spid="20622"/>
                                        </p:tgtEl>
                                      </p:cBhvr>
                                    </p:animEffect>
                                  </p:childTnLst>
                                </p:cTn>
                              </p:par>
                            </p:childTnLst>
                          </p:cTn>
                        </p:par>
                        <p:par>
                          <p:cTn id="1908" fill="hold">
                            <p:stCondLst>
                              <p:cond delay="238000"/>
                            </p:stCondLst>
                            <p:childTnLst>
                              <p:par>
                                <p:cTn id="1909" presetID="22" presetClass="entr" presetSubtype="8" fill="hold" nodeType="afterEffect">
                                  <p:stCondLst>
                                    <p:cond delay="0"/>
                                  </p:stCondLst>
                                  <p:childTnLst>
                                    <p:set>
                                      <p:cBhvr>
                                        <p:cTn id="1910" dur="1" fill="hold">
                                          <p:stCondLst>
                                            <p:cond delay="0"/>
                                          </p:stCondLst>
                                        </p:cTn>
                                        <p:tgtEl>
                                          <p:spTgt spid="20623"/>
                                        </p:tgtEl>
                                        <p:attrNameLst>
                                          <p:attrName>style.visibility</p:attrName>
                                        </p:attrNameLst>
                                      </p:cBhvr>
                                      <p:to>
                                        <p:strVal val="visible"/>
                                      </p:to>
                                    </p:set>
                                    <p:animEffect transition="in" filter="wipe(left)">
                                      <p:cBhvr>
                                        <p:cTn id="1911" dur="20"/>
                                        <p:tgtEl>
                                          <p:spTgt spid="20623"/>
                                        </p:tgtEl>
                                      </p:cBhvr>
                                    </p:animEffect>
                                  </p:childTnLst>
                                </p:cTn>
                              </p:par>
                            </p:childTnLst>
                          </p:cTn>
                        </p:par>
                        <p:par>
                          <p:cTn id="1912" fill="hold">
                            <p:stCondLst>
                              <p:cond delay="238500"/>
                            </p:stCondLst>
                            <p:childTnLst>
                              <p:par>
                                <p:cTn id="1913" presetID="22" presetClass="entr" presetSubtype="8" fill="hold" nodeType="afterEffect">
                                  <p:stCondLst>
                                    <p:cond delay="0"/>
                                  </p:stCondLst>
                                  <p:childTnLst>
                                    <p:set>
                                      <p:cBhvr>
                                        <p:cTn id="1914" dur="1" fill="hold">
                                          <p:stCondLst>
                                            <p:cond delay="0"/>
                                          </p:stCondLst>
                                        </p:cTn>
                                        <p:tgtEl>
                                          <p:spTgt spid="20624"/>
                                        </p:tgtEl>
                                        <p:attrNameLst>
                                          <p:attrName>style.visibility</p:attrName>
                                        </p:attrNameLst>
                                      </p:cBhvr>
                                      <p:to>
                                        <p:strVal val="visible"/>
                                      </p:to>
                                    </p:set>
                                    <p:animEffect transition="in" filter="wipe(left)">
                                      <p:cBhvr>
                                        <p:cTn id="1915" dur="20"/>
                                        <p:tgtEl>
                                          <p:spTgt spid="20624"/>
                                        </p:tgtEl>
                                      </p:cBhvr>
                                    </p:animEffect>
                                  </p:childTnLst>
                                </p:cTn>
                              </p:par>
                            </p:childTnLst>
                          </p:cTn>
                        </p:par>
                        <p:par>
                          <p:cTn id="1916" fill="hold">
                            <p:stCondLst>
                              <p:cond delay="239000"/>
                            </p:stCondLst>
                            <p:childTnLst>
                              <p:par>
                                <p:cTn id="1917" presetID="22" presetClass="entr" presetSubtype="8" fill="hold" nodeType="afterEffect">
                                  <p:stCondLst>
                                    <p:cond delay="0"/>
                                  </p:stCondLst>
                                  <p:childTnLst>
                                    <p:set>
                                      <p:cBhvr>
                                        <p:cTn id="1918" dur="1" fill="hold">
                                          <p:stCondLst>
                                            <p:cond delay="0"/>
                                          </p:stCondLst>
                                        </p:cTn>
                                        <p:tgtEl>
                                          <p:spTgt spid="20625"/>
                                        </p:tgtEl>
                                        <p:attrNameLst>
                                          <p:attrName>style.visibility</p:attrName>
                                        </p:attrNameLst>
                                      </p:cBhvr>
                                      <p:to>
                                        <p:strVal val="visible"/>
                                      </p:to>
                                    </p:set>
                                    <p:animEffect transition="in" filter="wipe(left)">
                                      <p:cBhvr>
                                        <p:cTn id="1919" dur="20"/>
                                        <p:tgtEl>
                                          <p:spTgt spid="20625"/>
                                        </p:tgtEl>
                                      </p:cBhvr>
                                    </p:animEffect>
                                  </p:childTnLst>
                                </p:cTn>
                              </p:par>
                            </p:childTnLst>
                          </p:cTn>
                        </p:par>
                        <p:par>
                          <p:cTn id="1920" fill="hold">
                            <p:stCondLst>
                              <p:cond delay="239500"/>
                            </p:stCondLst>
                            <p:childTnLst>
                              <p:par>
                                <p:cTn id="1921" presetID="22" presetClass="entr" presetSubtype="8" fill="hold" nodeType="afterEffect">
                                  <p:stCondLst>
                                    <p:cond delay="0"/>
                                  </p:stCondLst>
                                  <p:childTnLst>
                                    <p:set>
                                      <p:cBhvr>
                                        <p:cTn id="1922" dur="1" fill="hold">
                                          <p:stCondLst>
                                            <p:cond delay="0"/>
                                          </p:stCondLst>
                                        </p:cTn>
                                        <p:tgtEl>
                                          <p:spTgt spid="20626"/>
                                        </p:tgtEl>
                                        <p:attrNameLst>
                                          <p:attrName>style.visibility</p:attrName>
                                        </p:attrNameLst>
                                      </p:cBhvr>
                                      <p:to>
                                        <p:strVal val="visible"/>
                                      </p:to>
                                    </p:set>
                                    <p:animEffect transition="in" filter="wipe(left)">
                                      <p:cBhvr>
                                        <p:cTn id="1923" dur="20"/>
                                        <p:tgtEl>
                                          <p:spTgt spid="20626"/>
                                        </p:tgtEl>
                                      </p:cBhvr>
                                    </p:animEffect>
                                  </p:childTnLst>
                                </p:cTn>
                              </p:par>
                            </p:childTnLst>
                          </p:cTn>
                        </p:par>
                        <p:par>
                          <p:cTn id="1924" fill="hold">
                            <p:stCondLst>
                              <p:cond delay="240000"/>
                            </p:stCondLst>
                            <p:childTnLst>
                              <p:par>
                                <p:cTn id="1925" presetID="22" presetClass="entr" presetSubtype="8" fill="hold" nodeType="afterEffect">
                                  <p:stCondLst>
                                    <p:cond delay="0"/>
                                  </p:stCondLst>
                                  <p:childTnLst>
                                    <p:set>
                                      <p:cBhvr>
                                        <p:cTn id="1926" dur="1" fill="hold">
                                          <p:stCondLst>
                                            <p:cond delay="0"/>
                                          </p:stCondLst>
                                        </p:cTn>
                                        <p:tgtEl>
                                          <p:spTgt spid="20627"/>
                                        </p:tgtEl>
                                        <p:attrNameLst>
                                          <p:attrName>style.visibility</p:attrName>
                                        </p:attrNameLst>
                                      </p:cBhvr>
                                      <p:to>
                                        <p:strVal val="visible"/>
                                      </p:to>
                                    </p:set>
                                    <p:animEffect transition="in" filter="wipe(left)">
                                      <p:cBhvr>
                                        <p:cTn id="1927" dur="20"/>
                                        <p:tgtEl>
                                          <p:spTgt spid="20627"/>
                                        </p:tgtEl>
                                      </p:cBhvr>
                                    </p:animEffect>
                                  </p:childTnLst>
                                </p:cTn>
                              </p:par>
                            </p:childTnLst>
                          </p:cTn>
                        </p:par>
                        <p:par>
                          <p:cTn id="1928" fill="hold">
                            <p:stCondLst>
                              <p:cond delay="240500"/>
                            </p:stCondLst>
                            <p:childTnLst>
                              <p:par>
                                <p:cTn id="1929" presetID="22" presetClass="entr" presetSubtype="8" fill="hold" nodeType="afterEffect">
                                  <p:stCondLst>
                                    <p:cond delay="0"/>
                                  </p:stCondLst>
                                  <p:childTnLst>
                                    <p:set>
                                      <p:cBhvr>
                                        <p:cTn id="1930" dur="1" fill="hold">
                                          <p:stCondLst>
                                            <p:cond delay="0"/>
                                          </p:stCondLst>
                                        </p:cTn>
                                        <p:tgtEl>
                                          <p:spTgt spid="20628"/>
                                        </p:tgtEl>
                                        <p:attrNameLst>
                                          <p:attrName>style.visibility</p:attrName>
                                        </p:attrNameLst>
                                      </p:cBhvr>
                                      <p:to>
                                        <p:strVal val="visible"/>
                                      </p:to>
                                    </p:set>
                                    <p:animEffect transition="in" filter="wipe(left)">
                                      <p:cBhvr>
                                        <p:cTn id="1931" dur="20"/>
                                        <p:tgtEl>
                                          <p:spTgt spid="20628"/>
                                        </p:tgtEl>
                                      </p:cBhvr>
                                    </p:animEffect>
                                  </p:childTnLst>
                                </p:cTn>
                              </p:par>
                            </p:childTnLst>
                          </p:cTn>
                        </p:par>
                        <p:par>
                          <p:cTn id="1932" fill="hold">
                            <p:stCondLst>
                              <p:cond delay="241000"/>
                            </p:stCondLst>
                            <p:childTnLst>
                              <p:par>
                                <p:cTn id="1933" presetID="22" presetClass="entr" presetSubtype="8" fill="hold" nodeType="afterEffect">
                                  <p:stCondLst>
                                    <p:cond delay="0"/>
                                  </p:stCondLst>
                                  <p:childTnLst>
                                    <p:set>
                                      <p:cBhvr>
                                        <p:cTn id="1934" dur="1" fill="hold">
                                          <p:stCondLst>
                                            <p:cond delay="0"/>
                                          </p:stCondLst>
                                        </p:cTn>
                                        <p:tgtEl>
                                          <p:spTgt spid="20629"/>
                                        </p:tgtEl>
                                        <p:attrNameLst>
                                          <p:attrName>style.visibility</p:attrName>
                                        </p:attrNameLst>
                                      </p:cBhvr>
                                      <p:to>
                                        <p:strVal val="visible"/>
                                      </p:to>
                                    </p:set>
                                    <p:animEffect transition="in" filter="wipe(left)">
                                      <p:cBhvr>
                                        <p:cTn id="1935" dur="20"/>
                                        <p:tgtEl>
                                          <p:spTgt spid="20629"/>
                                        </p:tgtEl>
                                      </p:cBhvr>
                                    </p:animEffect>
                                  </p:childTnLst>
                                </p:cTn>
                              </p:par>
                            </p:childTnLst>
                          </p:cTn>
                        </p:par>
                        <p:par>
                          <p:cTn id="1936" fill="hold">
                            <p:stCondLst>
                              <p:cond delay="241500"/>
                            </p:stCondLst>
                            <p:childTnLst>
                              <p:par>
                                <p:cTn id="1937" presetID="22" presetClass="entr" presetSubtype="8" fill="hold" nodeType="afterEffect">
                                  <p:stCondLst>
                                    <p:cond delay="0"/>
                                  </p:stCondLst>
                                  <p:childTnLst>
                                    <p:set>
                                      <p:cBhvr>
                                        <p:cTn id="1938" dur="1" fill="hold">
                                          <p:stCondLst>
                                            <p:cond delay="0"/>
                                          </p:stCondLst>
                                        </p:cTn>
                                        <p:tgtEl>
                                          <p:spTgt spid="20660"/>
                                        </p:tgtEl>
                                        <p:attrNameLst>
                                          <p:attrName>style.visibility</p:attrName>
                                        </p:attrNameLst>
                                      </p:cBhvr>
                                      <p:to>
                                        <p:strVal val="visible"/>
                                      </p:to>
                                    </p:set>
                                    <p:animEffect transition="in" filter="wipe(left)">
                                      <p:cBhvr>
                                        <p:cTn id="1939" dur="20"/>
                                        <p:tgtEl>
                                          <p:spTgt spid="20660"/>
                                        </p:tgtEl>
                                      </p:cBhvr>
                                    </p:animEffect>
                                  </p:childTnLst>
                                </p:cTn>
                              </p:par>
                            </p:childTnLst>
                          </p:cTn>
                        </p:par>
                        <p:par>
                          <p:cTn id="1940" fill="hold">
                            <p:stCondLst>
                              <p:cond delay="242000"/>
                            </p:stCondLst>
                            <p:childTnLst>
                              <p:par>
                                <p:cTn id="1941" presetID="22" presetClass="entr" presetSubtype="8" fill="hold" nodeType="afterEffect">
                                  <p:stCondLst>
                                    <p:cond delay="0"/>
                                  </p:stCondLst>
                                  <p:childTnLst>
                                    <p:set>
                                      <p:cBhvr>
                                        <p:cTn id="1942" dur="1" fill="hold">
                                          <p:stCondLst>
                                            <p:cond delay="0"/>
                                          </p:stCondLst>
                                        </p:cTn>
                                        <p:tgtEl>
                                          <p:spTgt spid="20661"/>
                                        </p:tgtEl>
                                        <p:attrNameLst>
                                          <p:attrName>style.visibility</p:attrName>
                                        </p:attrNameLst>
                                      </p:cBhvr>
                                      <p:to>
                                        <p:strVal val="visible"/>
                                      </p:to>
                                    </p:set>
                                    <p:animEffect transition="in" filter="wipe(left)">
                                      <p:cBhvr>
                                        <p:cTn id="1943" dur="20"/>
                                        <p:tgtEl>
                                          <p:spTgt spid="20661"/>
                                        </p:tgtEl>
                                      </p:cBhvr>
                                    </p:animEffect>
                                  </p:childTnLst>
                                </p:cTn>
                              </p:par>
                            </p:childTnLst>
                          </p:cTn>
                        </p:par>
                        <p:par>
                          <p:cTn id="1944" fill="hold">
                            <p:stCondLst>
                              <p:cond delay="242500"/>
                            </p:stCondLst>
                            <p:childTnLst>
                              <p:par>
                                <p:cTn id="1945" presetID="22" presetClass="entr" presetSubtype="8" fill="hold" nodeType="afterEffect">
                                  <p:stCondLst>
                                    <p:cond delay="0"/>
                                  </p:stCondLst>
                                  <p:childTnLst>
                                    <p:set>
                                      <p:cBhvr>
                                        <p:cTn id="1946" dur="1" fill="hold">
                                          <p:stCondLst>
                                            <p:cond delay="0"/>
                                          </p:stCondLst>
                                        </p:cTn>
                                        <p:tgtEl>
                                          <p:spTgt spid="20662"/>
                                        </p:tgtEl>
                                        <p:attrNameLst>
                                          <p:attrName>style.visibility</p:attrName>
                                        </p:attrNameLst>
                                      </p:cBhvr>
                                      <p:to>
                                        <p:strVal val="visible"/>
                                      </p:to>
                                    </p:set>
                                    <p:animEffect transition="in" filter="wipe(left)">
                                      <p:cBhvr>
                                        <p:cTn id="1947" dur="20"/>
                                        <p:tgtEl>
                                          <p:spTgt spid="20662"/>
                                        </p:tgtEl>
                                      </p:cBhvr>
                                    </p:animEffect>
                                  </p:childTnLst>
                                </p:cTn>
                              </p:par>
                            </p:childTnLst>
                          </p:cTn>
                        </p:par>
                        <p:par>
                          <p:cTn id="1948" fill="hold">
                            <p:stCondLst>
                              <p:cond delay="243000"/>
                            </p:stCondLst>
                            <p:childTnLst>
                              <p:par>
                                <p:cTn id="1949" presetID="22" presetClass="entr" presetSubtype="8" fill="hold" nodeType="afterEffect">
                                  <p:stCondLst>
                                    <p:cond delay="0"/>
                                  </p:stCondLst>
                                  <p:childTnLst>
                                    <p:set>
                                      <p:cBhvr>
                                        <p:cTn id="1950" dur="1" fill="hold">
                                          <p:stCondLst>
                                            <p:cond delay="0"/>
                                          </p:stCondLst>
                                        </p:cTn>
                                        <p:tgtEl>
                                          <p:spTgt spid="20663"/>
                                        </p:tgtEl>
                                        <p:attrNameLst>
                                          <p:attrName>style.visibility</p:attrName>
                                        </p:attrNameLst>
                                      </p:cBhvr>
                                      <p:to>
                                        <p:strVal val="visible"/>
                                      </p:to>
                                    </p:set>
                                    <p:animEffect transition="in" filter="wipe(left)">
                                      <p:cBhvr>
                                        <p:cTn id="1951" dur="20"/>
                                        <p:tgtEl>
                                          <p:spTgt spid="20663"/>
                                        </p:tgtEl>
                                      </p:cBhvr>
                                    </p:animEffect>
                                  </p:childTnLst>
                                </p:cTn>
                              </p:par>
                            </p:childTnLst>
                          </p:cTn>
                        </p:par>
                        <p:par>
                          <p:cTn id="1952" fill="hold">
                            <p:stCondLst>
                              <p:cond delay="243500"/>
                            </p:stCondLst>
                            <p:childTnLst>
                              <p:par>
                                <p:cTn id="1953" presetID="22" presetClass="entr" presetSubtype="8" fill="hold" nodeType="afterEffect">
                                  <p:stCondLst>
                                    <p:cond delay="0"/>
                                  </p:stCondLst>
                                  <p:childTnLst>
                                    <p:set>
                                      <p:cBhvr>
                                        <p:cTn id="1954" dur="1" fill="hold">
                                          <p:stCondLst>
                                            <p:cond delay="0"/>
                                          </p:stCondLst>
                                        </p:cTn>
                                        <p:tgtEl>
                                          <p:spTgt spid="20664"/>
                                        </p:tgtEl>
                                        <p:attrNameLst>
                                          <p:attrName>style.visibility</p:attrName>
                                        </p:attrNameLst>
                                      </p:cBhvr>
                                      <p:to>
                                        <p:strVal val="visible"/>
                                      </p:to>
                                    </p:set>
                                    <p:animEffect transition="in" filter="wipe(left)">
                                      <p:cBhvr>
                                        <p:cTn id="1955" dur="20"/>
                                        <p:tgtEl>
                                          <p:spTgt spid="20664"/>
                                        </p:tgtEl>
                                      </p:cBhvr>
                                    </p:animEffect>
                                  </p:childTnLst>
                                </p:cTn>
                              </p:par>
                            </p:childTnLst>
                          </p:cTn>
                        </p:par>
                        <p:par>
                          <p:cTn id="1956" fill="hold">
                            <p:stCondLst>
                              <p:cond delay="244000"/>
                            </p:stCondLst>
                            <p:childTnLst>
                              <p:par>
                                <p:cTn id="1957" presetID="22" presetClass="entr" presetSubtype="8" fill="hold" nodeType="afterEffect">
                                  <p:stCondLst>
                                    <p:cond delay="0"/>
                                  </p:stCondLst>
                                  <p:childTnLst>
                                    <p:set>
                                      <p:cBhvr>
                                        <p:cTn id="1958" dur="1" fill="hold">
                                          <p:stCondLst>
                                            <p:cond delay="0"/>
                                          </p:stCondLst>
                                        </p:cTn>
                                        <p:tgtEl>
                                          <p:spTgt spid="20665"/>
                                        </p:tgtEl>
                                        <p:attrNameLst>
                                          <p:attrName>style.visibility</p:attrName>
                                        </p:attrNameLst>
                                      </p:cBhvr>
                                      <p:to>
                                        <p:strVal val="visible"/>
                                      </p:to>
                                    </p:set>
                                    <p:animEffect transition="in" filter="wipe(left)">
                                      <p:cBhvr>
                                        <p:cTn id="1959" dur="20"/>
                                        <p:tgtEl>
                                          <p:spTgt spid="20665"/>
                                        </p:tgtEl>
                                      </p:cBhvr>
                                    </p:animEffect>
                                  </p:childTnLst>
                                </p:cTn>
                              </p:par>
                            </p:childTnLst>
                          </p:cTn>
                        </p:par>
                        <p:par>
                          <p:cTn id="1960" fill="hold">
                            <p:stCondLst>
                              <p:cond delay="244500"/>
                            </p:stCondLst>
                            <p:childTnLst>
                              <p:par>
                                <p:cTn id="1961" presetID="22" presetClass="entr" presetSubtype="8" fill="hold" nodeType="afterEffect">
                                  <p:stCondLst>
                                    <p:cond delay="0"/>
                                  </p:stCondLst>
                                  <p:childTnLst>
                                    <p:set>
                                      <p:cBhvr>
                                        <p:cTn id="1962" dur="1" fill="hold">
                                          <p:stCondLst>
                                            <p:cond delay="0"/>
                                          </p:stCondLst>
                                        </p:cTn>
                                        <p:tgtEl>
                                          <p:spTgt spid="20666"/>
                                        </p:tgtEl>
                                        <p:attrNameLst>
                                          <p:attrName>style.visibility</p:attrName>
                                        </p:attrNameLst>
                                      </p:cBhvr>
                                      <p:to>
                                        <p:strVal val="visible"/>
                                      </p:to>
                                    </p:set>
                                    <p:animEffect transition="in" filter="wipe(left)">
                                      <p:cBhvr>
                                        <p:cTn id="1963" dur="20"/>
                                        <p:tgtEl>
                                          <p:spTgt spid="20666"/>
                                        </p:tgtEl>
                                      </p:cBhvr>
                                    </p:animEffect>
                                  </p:childTnLst>
                                </p:cTn>
                              </p:par>
                            </p:childTnLst>
                          </p:cTn>
                        </p:par>
                        <p:par>
                          <p:cTn id="1964" fill="hold">
                            <p:stCondLst>
                              <p:cond delay="245000"/>
                            </p:stCondLst>
                            <p:childTnLst>
                              <p:par>
                                <p:cTn id="1965" presetID="22" presetClass="entr" presetSubtype="8" fill="hold" nodeType="afterEffect">
                                  <p:stCondLst>
                                    <p:cond delay="0"/>
                                  </p:stCondLst>
                                  <p:childTnLst>
                                    <p:set>
                                      <p:cBhvr>
                                        <p:cTn id="1966" dur="1" fill="hold">
                                          <p:stCondLst>
                                            <p:cond delay="0"/>
                                          </p:stCondLst>
                                        </p:cTn>
                                        <p:tgtEl>
                                          <p:spTgt spid="20667"/>
                                        </p:tgtEl>
                                        <p:attrNameLst>
                                          <p:attrName>style.visibility</p:attrName>
                                        </p:attrNameLst>
                                      </p:cBhvr>
                                      <p:to>
                                        <p:strVal val="visible"/>
                                      </p:to>
                                    </p:set>
                                    <p:animEffect transition="in" filter="wipe(left)">
                                      <p:cBhvr>
                                        <p:cTn id="1967" dur="20"/>
                                        <p:tgtEl>
                                          <p:spTgt spid="20667"/>
                                        </p:tgtEl>
                                      </p:cBhvr>
                                    </p:animEffect>
                                  </p:childTnLst>
                                </p:cTn>
                              </p:par>
                            </p:childTnLst>
                          </p:cTn>
                        </p:par>
                        <p:par>
                          <p:cTn id="1968" fill="hold">
                            <p:stCondLst>
                              <p:cond delay="245500"/>
                            </p:stCondLst>
                            <p:childTnLst>
                              <p:par>
                                <p:cTn id="1969" presetID="22" presetClass="entr" presetSubtype="8" fill="hold" nodeType="afterEffect">
                                  <p:stCondLst>
                                    <p:cond delay="0"/>
                                  </p:stCondLst>
                                  <p:childTnLst>
                                    <p:set>
                                      <p:cBhvr>
                                        <p:cTn id="1970" dur="1" fill="hold">
                                          <p:stCondLst>
                                            <p:cond delay="0"/>
                                          </p:stCondLst>
                                        </p:cTn>
                                        <p:tgtEl>
                                          <p:spTgt spid="20668"/>
                                        </p:tgtEl>
                                        <p:attrNameLst>
                                          <p:attrName>style.visibility</p:attrName>
                                        </p:attrNameLst>
                                      </p:cBhvr>
                                      <p:to>
                                        <p:strVal val="visible"/>
                                      </p:to>
                                    </p:set>
                                    <p:animEffect transition="in" filter="wipe(left)">
                                      <p:cBhvr>
                                        <p:cTn id="1971" dur="20"/>
                                        <p:tgtEl>
                                          <p:spTgt spid="20668"/>
                                        </p:tgtEl>
                                      </p:cBhvr>
                                    </p:animEffect>
                                  </p:childTnLst>
                                </p:cTn>
                              </p:par>
                            </p:childTnLst>
                          </p:cTn>
                        </p:par>
                        <p:par>
                          <p:cTn id="1972" fill="hold">
                            <p:stCondLst>
                              <p:cond delay="246000"/>
                            </p:stCondLst>
                            <p:childTnLst>
                              <p:par>
                                <p:cTn id="1973" presetID="22" presetClass="entr" presetSubtype="8" fill="hold" nodeType="afterEffect">
                                  <p:stCondLst>
                                    <p:cond delay="0"/>
                                  </p:stCondLst>
                                  <p:childTnLst>
                                    <p:set>
                                      <p:cBhvr>
                                        <p:cTn id="1974" dur="1" fill="hold">
                                          <p:stCondLst>
                                            <p:cond delay="0"/>
                                          </p:stCondLst>
                                        </p:cTn>
                                        <p:tgtEl>
                                          <p:spTgt spid="20669"/>
                                        </p:tgtEl>
                                        <p:attrNameLst>
                                          <p:attrName>style.visibility</p:attrName>
                                        </p:attrNameLst>
                                      </p:cBhvr>
                                      <p:to>
                                        <p:strVal val="visible"/>
                                      </p:to>
                                    </p:set>
                                    <p:animEffect transition="in" filter="wipe(left)">
                                      <p:cBhvr>
                                        <p:cTn id="1975" dur="20"/>
                                        <p:tgtEl>
                                          <p:spTgt spid="20669"/>
                                        </p:tgtEl>
                                      </p:cBhvr>
                                    </p:animEffect>
                                  </p:childTnLst>
                                </p:cTn>
                              </p:par>
                            </p:childTnLst>
                          </p:cTn>
                        </p:par>
                        <p:par>
                          <p:cTn id="1976" fill="hold">
                            <p:stCondLst>
                              <p:cond delay="246500"/>
                            </p:stCondLst>
                            <p:childTnLst>
                              <p:par>
                                <p:cTn id="1977" presetID="22" presetClass="entr" presetSubtype="8" fill="hold" nodeType="afterEffect">
                                  <p:stCondLst>
                                    <p:cond delay="0"/>
                                  </p:stCondLst>
                                  <p:childTnLst>
                                    <p:set>
                                      <p:cBhvr>
                                        <p:cTn id="1978" dur="1" fill="hold">
                                          <p:stCondLst>
                                            <p:cond delay="0"/>
                                          </p:stCondLst>
                                        </p:cTn>
                                        <p:tgtEl>
                                          <p:spTgt spid="20670"/>
                                        </p:tgtEl>
                                        <p:attrNameLst>
                                          <p:attrName>style.visibility</p:attrName>
                                        </p:attrNameLst>
                                      </p:cBhvr>
                                      <p:to>
                                        <p:strVal val="visible"/>
                                      </p:to>
                                    </p:set>
                                    <p:animEffect transition="in" filter="wipe(left)">
                                      <p:cBhvr>
                                        <p:cTn id="1979" dur="20"/>
                                        <p:tgtEl>
                                          <p:spTgt spid="20670"/>
                                        </p:tgtEl>
                                      </p:cBhvr>
                                    </p:animEffect>
                                  </p:childTnLst>
                                </p:cTn>
                              </p:par>
                            </p:childTnLst>
                          </p:cTn>
                        </p:par>
                        <p:par>
                          <p:cTn id="1980" fill="hold">
                            <p:stCondLst>
                              <p:cond delay="247000"/>
                            </p:stCondLst>
                            <p:childTnLst>
                              <p:par>
                                <p:cTn id="1981" presetID="22" presetClass="entr" presetSubtype="8" fill="hold" nodeType="afterEffect">
                                  <p:stCondLst>
                                    <p:cond delay="0"/>
                                  </p:stCondLst>
                                  <p:childTnLst>
                                    <p:set>
                                      <p:cBhvr>
                                        <p:cTn id="1982" dur="1" fill="hold">
                                          <p:stCondLst>
                                            <p:cond delay="0"/>
                                          </p:stCondLst>
                                        </p:cTn>
                                        <p:tgtEl>
                                          <p:spTgt spid="20671"/>
                                        </p:tgtEl>
                                        <p:attrNameLst>
                                          <p:attrName>style.visibility</p:attrName>
                                        </p:attrNameLst>
                                      </p:cBhvr>
                                      <p:to>
                                        <p:strVal val="visible"/>
                                      </p:to>
                                    </p:set>
                                    <p:animEffect transition="in" filter="wipe(left)">
                                      <p:cBhvr>
                                        <p:cTn id="1983" dur="20"/>
                                        <p:tgtEl>
                                          <p:spTgt spid="20671"/>
                                        </p:tgtEl>
                                      </p:cBhvr>
                                    </p:animEffect>
                                  </p:childTnLst>
                                </p:cTn>
                              </p:par>
                            </p:childTnLst>
                          </p:cTn>
                        </p:par>
                        <p:par>
                          <p:cTn id="1984" fill="hold">
                            <p:stCondLst>
                              <p:cond delay="247500"/>
                            </p:stCondLst>
                            <p:childTnLst>
                              <p:par>
                                <p:cTn id="1985" presetID="22" presetClass="entr" presetSubtype="8" fill="hold" nodeType="afterEffect">
                                  <p:stCondLst>
                                    <p:cond delay="0"/>
                                  </p:stCondLst>
                                  <p:childTnLst>
                                    <p:set>
                                      <p:cBhvr>
                                        <p:cTn id="1986" dur="1" fill="hold">
                                          <p:stCondLst>
                                            <p:cond delay="0"/>
                                          </p:stCondLst>
                                        </p:cTn>
                                        <p:tgtEl>
                                          <p:spTgt spid="20672"/>
                                        </p:tgtEl>
                                        <p:attrNameLst>
                                          <p:attrName>style.visibility</p:attrName>
                                        </p:attrNameLst>
                                      </p:cBhvr>
                                      <p:to>
                                        <p:strVal val="visible"/>
                                      </p:to>
                                    </p:set>
                                    <p:animEffect transition="in" filter="wipe(left)">
                                      <p:cBhvr>
                                        <p:cTn id="1987" dur="20"/>
                                        <p:tgtEl>
                                          <p:spTgt spid="20672"/>
                                        </p:tgtEl>
                                      </p:cBhvr>
                                    </p:animEffect>
                                  </p:childTnLst>
                                </p:cTn>
                              </p:par>
                            </p:childTnLst>
                          </p:cTn>
                        </p:par>
                        <p:par>
                          <p:cTn id="1988" fill="hold">
                            <p:stCondLst>
                              <p:cond delay="248000"/>
                            </p:stCondLst>
                            <p:childTnLst>
                              <p:par>
                                <p:cTn id="1989" presetID="22" presetClass="entr" presetSubtype="8" fill="hold" nodeType="afterEffect">
                                  <p:stCondLst>
                                    <p:cond delay="0"/>
                                  </p:stCondLst>
                                  <p:childTnLst>
                                    <p:set>
                                      <p:cBhvr>
                                        <p:cTn id="1990" dur="1" fill="hold">
                                          <p:stCondLst>
                                            <p:cond delay="0"/>
                                          </p:stCondLst>
                                        </p:cTn>
                                        <p:tgtEl>
                                          <p:spTgt spid="20673"/>
                                        </p:tgtEl>
                                        <p:attrNameLst>
                                          <p:attrName>style.visibility</p:attrName>
                                        </p:attrNameLst>
                                      </p:cBhvr>
                                      <p:to>
                                        <p:strVal val="visible"/>
                                      </p:to>
                                    </p:set>
                                    <p:animEffect transition="in" filter="wipe(left)">
                                      <p:cBhvr>
                                        <p:cTn id="1991" dur="20"/>
                                        <p:tgtEl>
                                          <p:spTgt spid="20673"/>
                                        </p:tgtEl>
                                      </p:cBhvr>
                                    </p:animEffect>
                                  </p:childTnLst>
                                </p:cTn>
                              </p:par>
                            </p:childTnLst>
                          </p:cTn>
                        </p:par>
                        <p:par>
                          <p:cTn id="1992" fill="hold">
                            <p:stCondLst>
                              <p:cond delay="248500"/>
                            </p:stCondLst>
                            <p:childTnLst>
                              <p:par>
                                <p:cTn id="1993" presetID="22" presetClass="entr" presetSubtype="8" fill="hold" nodeType="afterEffect">
                                  <p:stCondLst>
                                    <p:cond delay="0"/>
                                  </p:stCondLst>
                                  <p:childTnLst>
                                    <p:set>
                                      <p:cBhvr>
                                        <p:cTn id="1994" dur="1" fill="hold">
                                          <p:stCondLst>
                                            <p:cond delay="0"/>
                                          </p:stCondLst>
                                        </p:cTn>
                                        <p:tgtEl>
                                          <p:spTgt spid="20674"/>
                                        </p:tgtEl>
                                        <p:attrNameLst>
                                          <p:attrName>style.visibility</p:attrName>
                                        </p:attrNameLst>
                                      </p:cBhvr>
                                      <p:to>
                                        <p:strVal val="visible"/>
                                      </p:to>
                                    </p:set>
                                    <p:animEffect transition="in" filter="wipe(left)">
                                      <p:cBhvr>
                                        <p:cTn id="1995" dur="20"/>
                                        <p:tgtEl>
                                          <p:spTgt spid="20674"/>
                                        </p:tgtEl>
                                      </p:cBhvr>
                                    </p:animEffect>
                                  </p:childTnLst>
                                </p:cTn>
                              </p:par>
                            </p:childTnLst>
                          </p:cTn>
                        </p:par>
                        <p:par>
                          <p:cTn id="1996" fill="hold">
                            <p:stCondLst>
                              <p:cond delay="249000"/>
                            </p:stCondLst>
                            <p:childTnLst>
                              <p:par>
                                <p:cTn id="1997" presetID="22" presetClass="entr" presetSubtype="8" fill="hold" nodeType="afterEffect">
                                  <p:stCondLst>
                                    <p:cond delay="0"/>
                                  </p:stCondLst>
                                  <p:childTnLst>
                                    <p:set>
                                      <p:cBhvr>
                                        <p:cTn id="1998" dur="1" fill="hold">
                                          <p:stCondLst>
                                            <p:cond delay="0"/>
                                          </p:stCondLst>
                                        </p:cTn>
                                        <p:tgtEl>
                                          <p:spTgt spid="20675"/>
                                        </p:tgtEl>
                                        <p:attrNameLst>
                                          <p:attrName>style.visibility</p:attrName>
                                        </p:attrNameLst>
                                      </p:cBhvr>
                                      <p:to>
                                        <p:strVal val="visible"/>
                                      </p:to>
                                    </p:set>
                                    <p:animEffect transition="in" filter="wipe(left)">
                                      <p:cBhvr>
                                        <p:cTn id="1999" dur="20"/>
                                        <p:tgtEl>
                                          <p:spTgt spid="20675"/>
                                        </p:tgtEl>
                                      </p:cBhvr>
                                    </p:animEffect>
                                  </p:childTnLst>
                                </p:cTn>
                              </p:par>
                            </p:childTnLst>
                          </p:cTn>
                        </p:par>
                        <p:par>
                          <p:cTn id="2000" fill="hold">
                            <p:stCondLst>
                              <p:cond delay="249500"/>
                            </p:stCondLst>
                            <p:childTnLst>
                              <p:par>
                                <p:cTn id="2001" presetID="22" presetClass="entr" presetSubtype="8" fill="hold" nodeType="afterEffect">
                                  <p:stCondLst>
                                    <p:cond delay="0"/>
                                  </p:stCondLst>
                                  <p:childTnLst>
                                    <p:set>
                                      <p:cBhvr>
                                        <p:cTn id="2002" dur="1" fill="hold">
                                          <p:stCondLst>
                                            <p:cond delay="0"/>
                                          </p:stCondLst>
                                        </p:cTn>
                                        <p:tgtEl>
                                          <p:spTgt spid="20676"/>
                                        </p:tgtEl>
                                        <p:attrNameLst>
                                          <p:attrName>style.visibility</p:attrName>
                                        </p:attrNameLst>
                                      </p:cBhvr>
                                      <p:to>
                                        <p:strVal val="visible"/>
                                      </p:to>
                                    </p:set>
                                    <p:animEffect transition="in" filter="wipe(left)">
                                      <p:cBhvr>
                                        <p:cTn id="2003" dur="20"/>
                                        <p:tgtEl>
                                          <p:spTgt spid="20676"/>
                                        </p:tgtEl>
                                      </p:cBhvr>
                                    </p:animEffect>
                                  </p:childTnLst>
                                </p:cTn>
                              </p:par>
                            </p:childTnLst>
                          </p:cTn>
                        </p:par>
                        <p:par>
                          <p:cTn id="2004" fill="hold">
                            <p:stCondLst>
                              <p:cond delay="250000"/>
                            </p:stCondLst>
                            <p:childTnLst>
                              <p:par>
                                <p:cTn id="2005" presetID="22" presetClass="entr" presetSubtype="8" fill="hold" nodeType="afterEffect">
                                  <p:stCondLst>
                                    <p:cond delay="0"/>
                                  </p:stCondLst>
                                  <p:childTnLst>
                                    <p:set>
                                      <p:cBhvr>
                                        <p:cTn id="2006" dur="1" fill="hold">
                                          <p:stCondLst>
                                            <p:cond delay="0"/>
                                          </p:stCondLst>
                                        </p:cTn>
                                        <p:tgtEl>
                                          <p:spTgt spid="20677"/>
                                        </p:tgtEl>
                                        <p:attrNameLst>
                                          <p:attrName>style.visibility</p:attrName>
                                        </p:attrNameLst>
                                      </p:cBhvr>
                                      <p:to>
                                        <p:strVal val="visible"/>
                                      </p:to>
                                    </p:set>
                                    <p:animEffect transition="in" filter="wipe(left)">
                                      <p:cBhvr>
                                        <p:cTn id="2007" dur="20"/>
                                        <p:tgtEl>
                                          <p:spTgt spid="20677"/>
                                        </p:tgtEl>
                                      </p:cBhvr>
                                    </p:animEffect>
                                  </p:childTnLst>
                                </p:cTn>
                              </p:par>
                            </p:childTnLst>
                          </p:cTn>
                        </p:par>
                        <p:par>
                          <p:cTn id="2008" fill="hold">
                            <p:stCondLst>
                              <p:cond delay="250500"/>
                            </p:stCondLst>
                            <p:childTnLst>
                              <p:par>
                                <p:cTn id="2009" presetID="22" presetClass="entr" presetSubtype="8" fill="hold" nodeType="afterEffect">
                                  <p:stCondLst>
                                    <p:cond delay="0"/>
                                  </p:stCondLst>
                                  <p:childTnLst>
                                    <p:set>
                                      <p:cBhvr>
                                        <p:cTn id="2010" dur="1" fill="hold">
                                          <p:stCondLst>
                                            <p:cond delay="0"/>
                                          </p:stCondLst>
                                        </p:cTn>
                                        <p:tgtEl>
                                          <p:spTgt spid="20678"/>
                                        </p:tgtEl>
                                        <p:attrNameLst>
                                          <p:attrName>style.visibility</p:attrName>
                                        </p:attrNameLst>
                                      </p:cBhvr>
                                      <p:to>
                                        <p:strVal val="visible"/>
                                      </p:to>
                                    </p:set>
                                    <p:animEffect transition="in" filter="wipe(left)">
                                      <p:cBhvr>
                                        <p:cTn id="2011" dur="20"/>
                                        <p:tgtEl>
                                          <p:spTgt spid="20678"/>
                                        </p:tgtEl>
                                      </p:cBhvr>
                                    </p:animEffect>
                                  </p:childTnLst>
                                </p:cTn>
                              </p:par>
                            </p:childTnLst>
                          </p:cTn>
                        </p:par>
                        <p:par>
                          <p:cTn id="2012" fill="hold">
                            <p:stCondLst>
                              <p:cond delay="251000"/>
                            </p:stCondLst>
                            <p:childTnLst>
                              <p:par>
                                <p:cTn id="2013" presetID="22" presetClass="entr" presetSubtype="8" fill="hold" nodeType="afterEffect">
                                  <p:stCondLst>
                                    <p:cond delay="0"/>
                                  </p:stCondLst>
                                  <p:childTnLst>
                                    <p:set>
                                      <p:cBhvr>
                                        <p:cTn id="2014" dur="1" fill="hold">
                                          <p:stCondLst>
                                            <p:cond delay="0"/>
                                          </p:stCondLst>
                                        </p:cTn>
                                        <p:tgtEl>
                                          <p:spTgt spid="20679"/>
                                        </p:tgtEl>
                                        <p:attrNameLst>
                                          <p:attrName>style.visibility</p:attrName>
                                        </p:attrNameLst>
                                      </p:cBhvr>
                                      <p:to>
                                        <p:strVal val="visible"/>
                                      </p:to>
                                    </p:set>
                                    <p:animEffect transition="in" filter="wipe(left)">
                                      <p:cBhvr>
                                        <p:cTn id="2015" dur="20"/>
                                        <p:tgtEl>
                                          <p:spTgt spid="20679"/>
                                        </p:tgtEl>
                                      </p:cBhvr>
                                    </p:animEffect>
                                  </p:childTnLst>
                                </p:cTn>
                              </p:par>
                            </p:childTnLst>
                          </p:cTn>
                        </p:par>
                        <p:par>
                          <p:cTn id="2016" fill="hold">
                            <p:stCondLst>
                              <p:cond delay="251500"/>
                            </p:stCondLst>
                            <p:childTnLst>
                              <p:par>
                                <p:cTn id="2017" presetID="22" presetClass="entr" presetSubtype="8" fill="hold" nodeType="afterEffect">
                                  <p:stCondLst>
                                    <p:cond delay="0"/>
                                  </p:stCondLst>
                                  <p:childTnLst>
                                    <p:set>
                                      <p:cBhvr>
                                        <p:cTn id="2018" dur="1" fill="hold">
                                          <p:stCondLst>
                                            <p:cond delay="0"/>
                                          </p:stCondLst>
                                        </p:cTn>
                                        <p:tgtEl>
                                          <p:spTgt spid="20680"/>
                                        </p:tgtEl>
                                        <p:attrNameLst>
                                          <p:attrName>style.visibility</p:attrName>
                                        </p:attrNameLst>
                                      </p:cBhvr>
                                      <p:to>
                                        <p:strVal val="visible"/>
                                      </p:to>
                                    </p:set>
                                    <p:animEffect transition="in" filter="wipe(left)">
                                      <p:cBhvr>
                                        <p:cTn id="2019" dur="20"/>
                                        <p:tgtEl>
                                          <p:spTgt spid="20680"/>
                                        </p:tgtEl>
                                      </p:cBhvr>
                                    </p:animEffect>
                                  </p:childTnLst>
                                </p:cTn>
                              </p:par>
                            </p:childTnLst>
                          </p:cTn>
                        </p:par>
                        <p:par>
                          <p:cTn id="2020" fill="hold">
                            <p:stCondLst>
                              <p:cond delay="252000"/>
                            </p:stCondLst>
                            <p:childTnLst>
                              <p:par>
                                <p:cTn id="2021" presetID="22" presetClass="entr" presetSubtype="8" fill="hold" nodeType="afterEffect">
                                  <p:stCondLst>
                                    <p:cond delay="0"/>
                                  </p:stCondLst>
                                  <p:childTnLst>
                                    <p:set>
                                      <p:cBhvr>
                                        <p:cTn id="2022" dur="1" fill="hold">
                                          <p:stCondLst>
                                            <p:cond delay="0"/>
                                          </p:stCondLst>
                                        </p:cTn>
                                        <p:tgtEl>
                                          <p:spTgt spid="20681"/>
                                        </p:tgtEl>
                                        <p:attrNameLst>
                                          <p:attrName>style.visibility</p:attrName>
                                        </p:attrNameLst>
                                      </p:cBhvr>
                                      <p:to>
                                        <p:strVal val="visible"/>
                                      </p:to>
                                    </p:set>
                                    <p:animEffect transition="in" filter="wipe(left)">
                                      <p:cBhvr>
                                        <p:cTn id="2023" dur="20"/>
                                        <p:tgtEl>
                                          <p:spTgt spid="20681"/>
                                        </p:tgtEl>
                                      </p:cBhvr>
                                    </p:animEffect>
                                  </p:childTnLst>
                                </p:cTn>
                              </p:par>
                            </p:childTnLst>
                          </p:cTn>
                        </p:par>
                        <p:par>
                          <p:cTn id="2024" fill="hold">
                            <p:stCondLst>
                              <p:cond delay="252500"/>
                            </p:stCondLst>
                            <p:childTnLst>
                              <p:par>
                                <p:cTn id="2025" presetID="22" presetClass="entr" presetSubtype="8" fill="hold" nodeType="afterEffect">
                                  <p:stCondLst>
                                    <p:cond delay="0"/>
                                  </p:stCondLst>
                                  <p:childTnLst>
                                    <p:set>
                                      <p:cBhvr>
                                        <p:cTn id="2026" dur="1" fill="hold">
                                          <p:stCondLst>
                                            <p:cond delay="0"/>
                                          </p:stCondLst>
                                        </p:cTn>
                                        <p:tgtEl>
                                          <p:spTgt spid="20682"/>
                                        </p:tgtEl>
                                        <p:attrNameLst>
                                          <p:attrName>style.visibility</p:attrName>
                                        </p:attrNameLst>
                                      </p:cBhvr>
                                      <p:to>
                                        <p:strVal val="visible"/>
                                      </p:to>
                                    </p:set>
                                    <p:animEffect transition="in" filter="wipe(left)">
                                      <p:cBhvr>
                                        <p:cTn id="2027" dur="20"/>
                                        <p:tgtEl>
                                          <p:spTgt spid="20682"/>
                                        </p:tgtEl>
                                      </p:cBhvr>
                                    </p:animEffect>
                                  </p:childTnLst>
                                </p:cTn>
                              </p:par>
                            </p:childTnLst>
                          </p:cTn>
                        </p:par>
                        <p:par>
                          <p:cTn id="2028" fill="hold">
                            <p:stCondLst>
                              <p:cond delay="253000"/>
                            </p:stCondLst>
                            <p:childTnLst>
                              <p:par>
                                <p:cTn id="2029" presetID="22" presetClass="entr" presetSubtype="8" fill="hold" nodeType="afterEffect">
                                  <p:stCondLst>
                                    <p:cond delay="0"/>
                                  </p:stCondLst>
                                  <p:childTnLst>
                                    <p:set>
                                      <p:cBhvr>
                                        <p:cTn id="2030" dur="1" fill="hold">
                                          <p:stCondLst>
                                            <p:cond delay="0"/>
                                          </p:stCondLst>
                                        </p:cTn>
                                        <p:tgtEl>
                                          <p:spTgt spid="20683"/>
                                        </p:tgtEl>
                                        <p:attrNameLst>
                                          <p:attrName>style.visibility</p:attrName>
                                        </p:attrNameLst>
                                      </p:cBhvr>
                                      <p:to>
                                        <p:strVal val="visible"/>
                                      </p:to>
                                    </p:set>
                                    <p:animEffect transition="in" filter="wipe(left)">
                                      <p:cBhvr>
                                        <p:cTn id="2031" dur="20"/>
                                        <p:tgtEl>
                                          <p:spTgt spid="20683"/>
                                        </p:tgtEl>
                                      </p:cBhvr>
                                    </p:animEffect>
                                  </p:childTnLst>
                                </p:cTn>
                              </p:par>
                            </p:childTnLst>
                          </p:cTn>
                        </p:par>
                        <p:par>
                          <p:cTn id="2032" fill="hold">
                            <p:stCondLst>
                              <p:cond delay="253500"/>
                            </p:stCondLst>
                            <p:childTnLst>
                              <p:par>
                                <p:cTn id="2033" presetID="22" presetClass="entr" presetSubtype="8" fill="hold" nodeType="afterEffect">
                                  <p:stCondLst>
                                    <p:cond delay="0"/>
                                  </p:stCondLst>
                                  <p:childTnLst>
                                    <p:set>
                                      <p:cBhvr>
                                        <p:cTn id="2034" dur="1" fill="hold">
                                          <p:stCondLst>
                                            <p:cond delay="0"/>
                                          </p:stCondLst>
                                        </p:cTn>
                                        <p:tgtEl>
                                          <p:spTgt spid="20684"/>
                                        </p:tgtEl>
                                        <p:attrNameLst>
                                          <p:attrName>style.visibility</p:attrName>
                                        </p:attrNameLst>
                                      </p:cBhvr>
                                      <p:to>
                                        <p:strVal val="visible"/>
                                      </p:to>
                                    </p:set>
                                    <p:animEffect transition="in" filter="wipe(left)">
                                      <p:cBhvr>
                                        <p:cTn id="2035" dur="20"/>
                                        <p:tgtEl>
                                          <p:spTgt spid="20684"/>
                                        </p:tgtEl>
                                      </p:cBhvr>
                                    </p:animEffect>
                                  </p:childTnLst>
                                </p:cTn>
                              </p:par>
                            </p:childTnLst>
                          </p:cTn>
                        </p:par>
                        <p:par>
                          <p:cTn id="2036" fill="hold">
                            <p:stCondLst>
                              <p:cond delay="254000"/>
                            </p:stCondLst>
                            <p:childTnLst>
                              <p:par>
                                <p:cTn id="2037" presetID="22" presetClass="entr" presetSubtype="8" fill="hold" nodeType="afterEffect">
                                  <p:stCondLst>
                                    <p:cond delay="0"/>
                                  </p:stCondLst>
                                  <p:childTnLst>
                                    <p:set>
                                      <p:cBhvr>
                                        <p:cTn id="2038" dur="1" fill="hold">
                                          <p:stCondLst>
                                            <p:cond delay="0"/>
                                          </p:stCondLst>
                                        </p:cTn>
                                        <p:tgtEl>
                                          <p:spTgt spid="20685"/>
                                        </p:tgtEl>
                                        <p:attrNameLst>
                                          <p:attrName>style.visibility</p:attrName>
                                        </p:attrNameLst>
                                      </p:cBhvr>
                                      <p:to>
                                        <p:strVal val="visible"/>
                                      </p:to>
                                    </p:set>
                                    <p:animEffect transition="in" filter="wipe(left)">
                                      <p:cBhvr>
                                        <p:cTn id="2039" dur="20"/>
                                        <p:tgtEl>
                                          <p:spTgt spid="20685"/>
                                        </p:tgtEl>
                                      </p:cBhvr>
                                    </p:animEffect>
                                  </p:childTnLst>
                                </p:cTn>
                              </p:par>
                            </p:childTnLst>
                          </p:cTn>
                        </p:par>
                        <p:par>
                          <p:cTn id="2040" fill="hold">
                            <p:stCondLst>
                              <p:cond delay="254500"/>
                            </p:stCondLst>
                            <p:childTnLst>
                              <p:par>
                                <p:cTn id="2041" presetID="22" presetClass="entr" presetSubtype="8" fill="hold" nodeType="afterEffect">
                                  <p:stCondLst>
                                    <p:cond delay="0"/>
                                  </p:stCondLst>
                                  <p:childTnLst>
                                    <p:set>
                                      <p:cBhvr>
                                        <p:cTn id="2042" dur="1" fill="hold">
                                          <p:stCondLst>
                                            <p:cond delay="0"/>
                                          </p:stCondLst>
                                        </p:cTn>
                                        <p:tgtEl>
                                          <p:spTgt spid="20686"/>
                                        </p:tgtEl>
                                        <p:attrNameLst>
                                          <p:attrName>style.visibility</p:attrName>
                                        </p:attrNameLst>
                                      </p:cBhvr>
                                      <p:to>
                                        <p:strVal val="visible"/>
                                      </p:to>
                                    </p:set>
                                    <p:animEffect transition="in" filter="wipe(left)">
                                      <p:cBhvr>
                                        <p:cTn id="2043" dur="20"/>
                                        <p:tgtEl>
                                          <p:spTgt spid="20686"/>
                                        </p:tgtEl>
                                      </p:cBhvr>
                                    </p:animEffect>
                                  </p:childTnLst>
                                </p:cTn>
                              </p:par>
                            </p:childTnLst>
                          </p:cTn>
                        </p:par>
                        <p:par>
                          <p:cTn id="2044" fill="hold">
                            <p:stCondLst>
                              <p:cond delay="255000"/>
                            </p:stCondLst>
                            <p:childTnLst>
                              <p:par>
                                <p:cTn id="2045" presetID="22" presetClass="entr" presetSubtype="8" fill="hold" nodeType="afterEffect">
                                  <p:stCondLst>
                                    <p:cond delay="0"/>
                                  </p:stCondLst>
                                  <p:childTnLst>
                                    <p:set>
                                      <p:cBhvr>
                                        <p:cTn id="2046" dur="1" fill="hold">
                                          <p:stCondLst>
                                            <p:cond delay="0"/>
                                          </p:stCondLst>
                                        </p:cTn>
                                        <p:tgtEl>
                                          <p:spTgt spid="20687"/>
                                        </p:tgtEl>
                                        <p:attrNameLst>
                                          <p:attrName>style.visibility</p:attrName>
                                        </p:attrNameLst>
                                      </p:cBhvr>
                                      <p:to>
                                        <p:strVal val="visible"/>
                                      </p:to>
                                    </p:set>
                                    <p:animEffect transition="in" filter="wipe(left)">
                                      <p:cBhvr>
                                        <p:cTn id="2047" dur="20"/>
                                        <p:tgtEl>
                                          <p:spTgt spid="20687"/>
                                        </p:tgtEl>
                                      </p:cBhvr>
                                    </p:animEffect>
                                  </p:childTnLst>
                                </p:cTn>
                              </p:par>
                            </p:childTnLst>
                          </p:cTn>
                        </p:par>
                        <p:par>
                          <p:cTn id="2048" fill="hold">
                            <p:stCondLst>
                              <p:cond delay="255500"/>
                            </p:stCondLst>
                            <p:childTnLst>
                              <p:par>
                                <p:cTn id="2049" presetID="22" presetClass="entr" presetSubtype="8" fill="hold" nodeType="afterEffect">
                                  <p:stCondLst>
                                    <p:cond delay="0"/>
                                  </p:stCondLst>
                                  <p:childTnLst>
                                    <p:set>
                                      <p:cBhvr>
                                        <p:cTn id="2050" dur="1" fill="hold">
                                          <p:stCondLst>
                                            <p:cond delay="0"/>
                                          </p:stCondLst>
                                        </p:cTn>
                                        <p:tgtEl>
                                          <p:spTgt spid="20688"/>
                                        </p:tgtEl>
                                        <p:attrNameLst>
                                          <p:attrName>style.visibility</p:attrName>
                                        </p:attrNameLst>
                                      </p:cBhvr>
                                      <p:to>
                                        <p:strVal val="visible"/>
                                      </p:to>
                                    </p:set>
                                    <p:animEffect transition="in" filter="wipe(left)">
                                      <p:cBhvr>
                                        <p:cTn id="2051" dur="20"/>
                                        <p:tgtEl>
                                          <p:spTgt spid="20688"/>
                                        </p:tgtEl>
                                      </p:cBhvr>
                                    </p:animEffect>
                                  </p:childTnLst>
                                </p:cTn>
                              </p:par>
                            </p:childTnLst>
                          </p:cTn>
                        </p:par>
                        <p:par>
                          <p:cTn id="2052" fill="hold">
                            <p:stCondLst>
                              <p:cond delay="256000"/>
                            </p:stCondLst>
                            <p:childTnLst>
                              <p:par>
                                <p:cTn id="2053" presetID="22" presetClass="entr" presetSubtype="8" fill="hold" nodeType="afterEffect">
                                  <p:stCondLst>
                                    <p:cond delay="0"/>
                                  </p:stCondLst>
                                  <p:childTnLst>
                                    <p:set>
                                      <p:cBhvr>
                                        <p:cTn id="2054" dur="1" fill="hold">
                                          <p:stCondLst>
                                            <p:cond delay="0"/>
                                          </p:stCondLst>
                                        </p:cTn>
                                        <p:tgtEl>
                                          <p:spTgt spid="20689"/>
                                        </p:tgtEl>
                                        <p:attrNameLst>
                                          <p:attrName>style.visibility</p:attrName>
                                        </p:attrNameLst>
                                      </p:cBhvr>
                                      <p:to>
                                        <p:strVal val="visible"/>
                                      </p:to>
                                    </p:set>
                                    <p:animEffect transition="in" filter="wipe(left)">
                                      <p:cBhvr>
                                        <p:cTn id="2055" dur="20"/>
                                        <p:tgtEl>
                                          <p:spTgt spid="20689"/>
                                        </p:tgtEl>
                                      </p:cBhvr>
                                    </p:animEffect>
                                  </p:childTnLst>
                                </p:cTn>
                              </p:par>
                            </p:childTnLst>
                          </p:cTn>
                        </p:par>
                        <p:par>
                          <p:cTn id="2056" fill="hold">
                            <p:stCondLst>
                              <p:cond delay="256500"/>
                            </p:stCondLst>
                            <p:childTnLst>
                              <p:par>
                                <p:cTn id="2057" presetID="22" presetClass="entr" presetSubtype="8" fill="hold" nodeType="afterEffect">
                                  <p:stCondLst>
                                    <p:cond delay="0"/>
                                  </p:stCondLst>
                                  <p:childTnLst>
                                    <p:set>
                                      <p:cBhvr>
                                        <p:cTn id="2058" dur="1" fill="hold">
                                          <p:stCondLst>
                                            <p:cond delay="0"/>
                                          </p:stCondLst>
                                        </p:cTn>
                                        <p:tgtEl>
                                          <p:spTgt spid="20690"/>
                                        </p:tgtEl>
                                        <p:attrNameLst>
                                          <p:attrName>style.visibility</p:attrName>
                                        </p:attrNameLst>
                                      </p:cBhvr>
                                      <p:to>
                                        <p:strVal val="visible"/>
                                      </p:to>
                                    </p:set>
                                    <p:animEffect transition="in" filter="wipe(left)">
                                      <p:cBhvr>
                                        <p:cTn id="2059" dur="20"/>
                                        <p:tgtEl>
                                          <p:spTgt spid="20690"/>
                                        </p:tgtEl>
                                      </p:cBhvr>
                                    </p:animEffect>
                                  </p:childTnLst>
                                </p:cTn>
                              </p:par>
                            </p:childTnLst>
                          </p:cTn>
                        </p:par>
                        <p:par>
                          <p:cTn id="2060" fill="hold">
                            <p:stCondLst>
                              <p:cond delay="257000"/>
                            </p:stCondLst>
                            <p:childTnLst>
                              <p:par>
                                <p:cTn id="2061" presetID="22" presetClass="entr" presetSubtype="8" fill="hold" nodeType="afterEffect">
                                  <p:stCondLst>
                                    <p:cond delay="0"/>
                                  </p:stCondLst>
                                  <p:childTnLst>
                                    <p:set>
                                      <p:cBhvr>
                                        <p:cTn id="2062" dur="1" fill="hold">
                                          <p:stCondLst>
                                            <p:cond delay="0"/>
                                          </p:stCondLst>
                                        </p:cTn>
                                        <p:tgtEl>
                                          <p:spTgt spid="20691"/>
                                        </p:tgtEl>
                                        <p:attrNameLst>
                                          <p:attrName>style.visibility</p:attrName>
                                        </p:attrNameLst>
                                      </p:cBhvr>
                                      <p:to>
                                        <p:strVal val="visible"/>
                                      </p:to>
                                    </p:set>
                                    <p:animEffect transition="in" filter="wipe(left)">
                                      <p:cBhvr>
                                        <p:cTn id="2063" dur="20"/>
                                        <p:tgtEl>
                                          <p:spTgt spid="20691"/>
                                        </p:tgtEl>
                                      </p:cBhvr>
                                    </p:animEffect>
                                  </p:childTnLst>
                                </p:cTn>
                              </p:par>
                            </p:childTnLst>
                          </p:cTn>
                        </p:par>
                        <p:par>
                          <p:cTn id="2064" fill="hold">
                            <p:stCondLst>
                              <p:cond delay="257500"/>
                            </p:stCondLst>
                            <p:childTnLst>
                              <p:par>
                                <p:cTn id="2065" presetID="22" presetClass="entr" presetSubtype="8" fill="hold" nodeType="afterEffect">
                                  <p:stCondLst>
                                    <p:cond delay="0"/>
                                  </p:stCondLst>
                                  <p:childTnLst>
                                    <p:set>
                                      <p:cBhvr>
                                        <p:cTn id="2066" dur="1" fill="hold">
                                          <p:stCondLst>
                                            <p:cond delay="0"/>
                                          </p:stCondLst>
                                        </p:cTn>
                                        <p:tgtEl>
                                          <p:spTgt spid="20692"/>
                                        </p:tgtEl>
                                        <p:attrNameLst>
                                          <p:attrName>style.visibility</p:attrName>
                                        </p:attrNameLst>
                                      </p:cBhvr>
                                      <p:to>
                                        <p:strVal val="visible"/>
                                      </p:to>
                                    </p:set>
                                    <p:animEffect transition="in" filter="wipe(left)">
                                      <p:cBhvr>
                                        <p:cTn id="2067" dur="20"/>
                                        <p:tgtEl>
                                          <p:spTgt spid="20692"/>
                                        </p:tgtEl>
                                      </p:cBhvr>
                                    </p:animEffect>
                                  </p:childTnLst>
                                </p:cTn>
                              </p:par>
                            </p:childTnLst>
                          </p:cTn>
                        </p:par>
                        <p:par>
                          <p:cTn id="2068" fill="hold">
                            <p:stCondLst>
                              <p:cond delay="258000"/>
                            </p:stCondLst>
                            <p:childTnLst>
                              <p:par>
                                <p:cTn id="2069" presetID="22" presetClass="entr" presetSubtype="8" fill="hold" nodeType="afterEffect">
                                  <p:stCondLst>
                                    <p:cond delay="0"/>
                                  </p:stCondLst>
                                  <p:childTnLst>
                                    <p:set>
                                      <p:cBhvr>
                                        <p:cTn id="2070" dur="1" fill="hold">
                                          <p:stCondLst>
                                            <p:cond delay="0"/>
                                          </p:stCondLst>
                                        </p:cTn>
                                        <p:tgtEl>
                                          <p:spTgt spid="20693"/>
                                        </p:tgtEl>
                                        <p:attrNameLst>
                                          <p:attrName>style.visibility</p:attrName>
                                        </p:attrNameLst>
                                      </p:cBhvr>
                                      <p:to>
                                        <p:strVal val="visible"/>
                                      </p:to>
                                    </p:set>
                                    <p:animEffect transition="in" filter="wipe(left)">
                                      <p:cBhvr>
                                        <p:cTn id="2071" dur="20"/>
                                        <p:tgtEl>
                                          <p:spTgt spid="20693"/>
                                        </p:tgtEl>
                                      </p:cBhvr>
                                    </p:animEffect>
                                  </p:childTnLst>
                                </p:cTn>
                              </p:par>
                            </p:childTnLst>
                          </p:cTn>
                        </p:par>
                        <p:par>
                          <p:cTn id="2072" fill="hold">
                            <p:stCondLst>
                              <p:cond delay="258500"/>
                            </p:stCondLst>
                            <p:childTnLst>
                              <p:par>
                                <p:cTn id="2073" presetID="22" presetClass="entr" presetSubtype="8" fill="hold" nodeType="afterEffect">
                                  <p:stCondLst>
                                    <p:cond delay="0"/>
                                  </p:stCondLst>
                                  <p:childTnLst>
                                    <p:set>
                                      <p:cBhvr>
                                        <p:cTn id="2074" dur="1" fill="hold">
                                          <p:stCondLst>
                                            <p:cond delay="0"/>
                                          </p:stCondLst>
                                        </p:cTn>
                                        <p:tgtEl>
                                          <p:spTgt spid="20694"/>
                                        </p:tgtEl>
                                        <p:attrNameLst>
                                          <p:attrName>style.visibility</p:attrName>
                                        </p:attrNameLst>
                                      </p:cBhvr>
                                      <p:to>
                                        <p:strVal val="visible"/>
                                      </p:to>
                                    </p:set>
                                    <p:animEffect transition="in" filter="wipe(left)">
                                      <p:cBhvr>
                                        <p:cTn id="2075" dur="20"/>
                                        <p:tgtEl>
                                          <p:spTgt spid="20694"/>
                                        </p:tgtEl>
                                      </p:cBhvr>
                                    </p:animEffect>
                                  </p:childTnLst>
                                </p:cTn>
                              </p:par>
                            </p:childTnLst>
                          </p:cTn>
                        </p:par>
                        <p:par>
                          <p:cTn id="2076" fill="hold">
                            <p:stCondLst>
                              <p:cond delay="259000"/>
                            </p:stCondLst>
                            <p:childTnLst>
                              <p:par>
                                <p:cTn id="2077" presetID="22" presetClass="entr" presetSubtype="8" fill="hold" nodeType="afterEffect">
                                  <p:stCondLst>
                                    <p:cond delay="0"/>
                                  </p:stCondLst>
                                  <p:childTnLst>
                                    <p:set>
                                      <p:cBhvr>
                                        <p:cTn id="2078" dur="1" fill="hold">
                                          <p:stCondLst>
                                            <p:cond delay="0"/>
                                          </p:stCondLst>
                                        </p:cTn>
                                        <p:tgtEl>
                                          <p:spTgt spid="20695"/>
                                        </p:tgtEl>
                                        <p:attrNameLst>
                                          <p:attrName>style.visibility</p:attrName>
                                        </p:attrNameLst>
                                      </p:cBhvr>
                                      <p:to>
                                        <p:strVal val="visible"/>
                                      </p:to>
                                    </p:set>
                                    <p:animEffect transition="in" filter="wipe(left)">
                                      <p:cBhvr>
                                        <p:cTn id="2079" dur="20"/>
                                        <p:tgtEl>
                                          <p:spTgt spid="20695"/>
                                        </p:tgtEl>
                                      </p:cBhvr>
                                    </p:animEffect>
                                  </p:childTnLst>
                                </p:cTn>
                              </p:par>
                            </p:childTnLst>
                          </p:cTn>
                        </p:par>
                        <p:par>
                          <p:cTn id="2080" fill="hold">
                            <p:stCondLst>
                              <p:cond delay="259500"/>
                            </p:stCondLst>
                            <p:childTnLst>
                              <p:par>
                                <p:cTn id="2081" presetID="22" presetClass="entr" presetSubtype="8" fill="hold" nodeType="afterEffect">
                                  <p:stCondLst>
                                    <p:cond delay="0"/>
                                  </p:stCondLst>
                                  <p:childTnLst>
                                    <p:set>
                                      <p:cBhvr>
                                        <p:cTn id="2082" dur="1" fill="hold">
                                          <p:stCondLst>
                                            <p:cond delay="0"/>
                                          </p:stCondLst>
                                        </p:cTn>
                                        <p:tgtEl>
                                          <p:spTgt spid="20696"/>
                                        </p:tgtEl>
                                        <p:attrNameLst>
                                          <p:attrName>style.visibility</p:attrName>
                                        </p:attrNameLst>
                                      </p:cBhvr>
                                      <p:to>
                                        <p:strVal val="visible"/>
                                      </p:to>
                                    </p:set>
                                    <p:animEffect transition="in" filter="wipe(left)">
                                      <p:cBhvr>
                                        <p:cTn id="2083" dur="20"/>
                                        <p:tgtEl>
                                          <p:spTgt spid="20696"/>
                                        </p:tgtEl>
                                      </p:cBhvr>
                                    </p:animEffect>
                                  </p:childTnLst>
                                </p:cTn>
                              </p:par>
                            </p:childTnLst>
                          </p:cTn>
                        </p:par>
                        <p:par>
                          <p:cTn id="2084" fill="hold">
                            <p:stCondLst>
                              <p:cond delay="260000"/>
                            </p:stCondLst>
                            <p:childTnLst>
                              <p:par>
                                <p:cTn id="2085" presetID="22" presetClass="entr" presetSubtype="8" fill="hold" nodeType="afterEffect">
                                  <p:stCondLst>
                                    <p:cond delay="0"/>
                                  </p:stCondLst>
                                  <p:childTnLst>
                                    <p:set>
                                      <p:cBhvr>
                                        <p:cTn id="2086" dur="1" fill="hold">
                                          <p:stCondLst>
                                            <p:cond delay="0"/>
                                          </p:stCondLst>
                                        </p:cTn>
                                        <p:tgtEl>
                                          <p:spTgt spid="20697"/>
                                        </p:tgtEl>
                                        <p:attrNameLst>
                                          <p:attrName>style.visibility</p:attrName>
                                        </p:attrNameLst>
                                      </p:cBhvr>
                                      <p:to>
                                        <p:strVal val="visible"/>
                                      </p:to>
                                    </p:set>
                                    <p:animEffect transition="in" filter="wipe(left)">
                                      <p:cBhvr>
                                        <p:cTn id="2087" dur="20"/>
                                        <p:tgtEl>
                                          <p:spTgt spid="20697"/>
                                        </p:tgtEl>
                                      </p:cBhvr>
                                    </p:animEffect>
                                  </p:childTnLst>
                                </p:cTn>
                              </p:par>
                            </p:childTnLst>
                          </p:cTn>
                        </p:par>
                        <p:par>
                          <p:cTn id="2088" fill="hold">
                            <p:stCondLst>
                              <p:cond delay="260500"/>
                            </p:stCondLst>
                            <p:childTnLst>
                              <p:par>
                                <p:cTn id="2089" presetID="22" presetClass="entr" presetSubtype="8" fill="hold" nodeType="afterEffect">
                                  <p:stCondLst>
                                    <p:cond delay="0"/>
                                  </p:stCondLst>
                                  <p:childTnLst>
                                    <p:set>
                                      <p:cBhvr>
                                        <p:cTn id="2090" dur="1" fill="hold">
                                          <p:stCondLst>
                                            <p:cond delay="0"/>
                                          </p:stCondLst>
                                        </p:cTn>
                                        <p:tgtEl>
                                          <p:spTgt spid="20698"/>
                                        </p:tgtEl>
                                        <p:attrNameLst>
                                          <p:attrName>style.visibility</p:attrName>
                                        </p:attrNameLst>
                                      </p:cBhvr>
                                      <p:to>
                                        <p:strVal val="visible"/>
                                      </p:to>
                                    </p:set>
                                    <p:animEffect transition="in" filter="wipe(left)">
                                      <p:cBhvr>
                                        <p:cTn id="2091" dur="20"/>
                                        <p:tgtEl>
                                          <p:spTgt spid="20698"/>
                                        </p:tgtEl>
                                      </p:cBhvr>
                                    </p:animEffect>
                                  </p:childTnLst>
                                </p:cTn>
                              </p:par>
                            </p:childTnLst>
                          </p:cTn>
                        </p:par>
                        <p:par>
                          <p:cTn id="2092" fill="hold">
                            <p:stCondLst>
                              <p:cond delay="261000"/>
                            </p:stCondLst>
                            <p:childTnLst>
                              <p:par>
                                <p:cTn id="2093" presetID="22" presetClass="entr" presetSubtype="8" fill="hold" nodeType="afterEffect">
                                  <p:stCondLst>
                                    <p:cond delay="0"/>
                                  </p:stCondLst>
                                  <p:childTnLst>
                                    <p:set>
                                      <p:cBhvr>
                                        <p:cTn id="2094" dur="1" fill="hold">
                                          <p:stCondLst>
                                            <p:cond delay="0"/>
                                          </p:stCondLst>
                                        </p:cTn>
                                        <p:tgtEl>
                                          <p:spTgt spid="20699"/>
                                        </p:tgtEl>
                                        <p:attrNameLst>
                                          <p:attrName>style.visibility</p:attrName>
                                        </p:attrNameLst>
                                      </p:cBhvr>
                                      <p:to>
                                        <p:strVal val="visible"/>
                                      </p:to>
                                    </p:set>
                                    <p:animEffect transition="in" filter="wipe(left)">
                                      <p:cBhvr>
                                        <p:cTn id="2095" dur="20"/>
                                        <p:tgtEl>
                                          <p:spTgt spid="20699"/>
                                        </p:tgtEl>
                                      </p:cBhvr>
                                    </p:animEffect>
                                  </p:childTnLst>
                                </p:cTn>
                              </p:par>
                            </p:childTnLst>
                          </p:cTn>
                        </p:par>
                        <p:par>
                          <p:cTn id="2096" fill="hold">
                            <p:stCondLst>
                              <p:cond delay="261500"/>
                            </p:stCondLst>
                            <p:childTnLst>
                              <p:par>
                                <p:cTn id="2097" presetID="22" presetClass="entr" presetSubtype="8" fill="hold" nodeType="afterEffect">
                                  <p:stCondLst>
                                    <p:cond delay="0"/>
                                  </p:stCondLst>
                                  <p:childTnLst>
                                    <p:set>
                                      <p:cBhvr>
                                        <p:cTn id="2098" dur="1" fill="hold">
                                          <p:stCondLst>
                                            <p:cond delay="0"/>
                                          </p:stCondLst>
                                        </p:cTn>
                                        <p:tgtEl>
                                          <p:spTgt spid="20700"/>
                                        </p:tgtEl>
                                        <p:attrNameLst>
                                          <p:attrName>style.visibility</p:attrName>
                                        </p:attrNameLst>
                                      </p:cBhvr>
                                      <p:to>
                                        <p:strVal val="visible"/>
                                      </p:to>
                                    </p:set>
                                    <p:animEffect transition="in" filter="wipe(left)">
                                      <p:cBhvr>
                                        <p:cTn id="2099" dur="20"/>
                                        <p:tgtEl>
                                          <p:spTgt spid="20700"/>
                                        </p:tgtEl>
                                      </p:cBhvr>
                                    </p:animEffect>
                                  </p:childTnLst>
                                </p:cTn>
                              </p:par>
                            </p:childTnLst>
                          </p:cTn>
                        </p:par>
                        <p:par>
                          <p:cTn id="2100" fill="hold">
                            <p:stCondLst>
                              <p:cond delay="262000"/>
                            </p:stCondLst>
                            <p:childTnLst>
                              <p:par>
                                <p:cTn id="2101" presetID="22" presetClass="entr" presetSubtype="8" fill="hold" nodeType="afterEffect">
                                  <p:stCondLst>
                                    <p:cond delay="0"/>
                                  </p:stCondLst>
                                  <p:childTnLst>
                                    <p:set>
                                      <p:cBhvr>
                                        <p:cTn id="2102" dur="1" fill="hold">
                                          <p:stCondLst>
                                            <p:cond delay="0"/>
                                          </p:stCondLst>
                                        </p:cTn>
                                        <p:tgtEl>
                                          <p:spTgt spid="20701"/>
                                        </p:tgtEl>
                                        <p:attrNameLst>
                                          <p:attrName>style.visibility</p:attrName>
                                        </p:attrNameLst>
                                      </p:cBhvr>
                                      <p:to>
                                        <p:strVal val="visible"/>
                                      </p:to>
                                    </p:set>
                                    <p:animEffect transition="in" filter="wipe(left)">
                                      <p:cBhvr>
                                        <p:cTn id="2103" dur="20"/>
                                        <p:tgtEl>
                                          <p:spTgt spid="20701"/>
                                        </p:tgtEl>
                                      </p:cBhvr>
                                    </p:animEffect>
                                  </p:childTnLst>
                                </p:cTn>
                              </p:par>
                            </p:childTnLst>
                          </p:cTn>
                        </p:par>
                        <p:par>
                          <p:cTn id="2104" fill="hold">
                            <p:stCondLst>
                              <p:cond delay="262500"/>
                            </p:stCondLst>
                            <p:childTnLst>
                              <p:par>
                                <p:cTn id="2105" presetID="22" presetClass="entr" presetSubtype="8" fill="hold" nodeType="afterEffect">
                                  <p:stCondLst>
                                    <p:cond delay="0"/>
                                  </p:stCondLst>
                                  <p:childTnLst>
                                    <p:set>
                                      <p:cBhvr>
                                        <p:cTn id="2106" dur="1" fill="hold">
                                          <p:stCondLst>
                                            <p:cond delay="0"/>
                                          </p:stCondLst>
                                        </p:cTn>
                                        <p:tgtEl>
                                          <p:spTgt spid="20702"/>
                                        </p:tgtEl>
                                        <p:attrNameLst>
                                          <p:attrName>style.visibility</p:attrName>
                                        </p:attrNameLst>
                                      </p:cBhvr>
                                      <p:to>
                                        <p:strVal val="visible"/>
                                      </p:to>
                                    </p:set>
                                    <p:animEffect transition="in" filter="wipe(left)">
                                      <p:cBhvr>
                                        <p:cTn id="2107" dur="20"/>
                                        <p:tgtEl>
                                          <p:spTgt spid="20702"/>
                                        </p:tgtEl>
                                      </p:cBhvr>
                                    </p:animEffect>
                                  </p:childTnLst>
                                </p:cTn>
                              </p:par>
                            </p:childTnLst>
                          </p:cTn>
                        </p:par>
                        <p:par>
                          <p:cTn id="2108" fill="hold">
                            <p:stCondLst>
                              <p:cond delay="263000"/>
                            </p:stCondLst>
                            <p:childTnLst>
                              <p:par>
                                <p:cTn id="2109" presetID="22" presetClass="entr" presetSubtype="8" fill="hold" nodeType="afterEffect">
                                  <p:stCondLst>
                                    <p:cond delay="0"/>
                                  </p:stCondLst>
                                  <p:childTnLst>
                                    <p:set>
                                      <p:cBhvr>
                                        <p:cTn id="2110" dur="1" fill="hold">
                                          <p:stCondLst>
                                            <p:cond delay="0"/>
                                          </p:stCondLst>
                                        </p:cTn>
                                        <p:tgtEl>
                                          <p:spTgt spid="20703"/>
                                        </p:tgtEl>
                                        <p:attrNameLst>
                                          <p:attrName>style.visibility</p:attrName>
                                        </p:attrNameLst>
                                      </p:cBhvr>
                                      <p:to>
                                        <p:strVal val="visible"/>
                                      </p:to>
                                    </p:set>
                                    <p:animEffect transition="in" filter="wipe(left)">
                                      <p:cBhvr>
                                        <p:cTn id="2111" dur="20"/>
                                        <p:tgtEl>
                                          <p:spTgt spid="20703"/>
                                        </p:tgtEl>
                                      </p:cBhvr>
                                    </p:animEffect>
                                  </p:childTnLst>
                                </p:cTn>
                              </p:par>
                            </p:childTnLst>
                          </p:cTn>
                        </p:par>
                        <p:par>
                          <p:cTn id="2112" fill="hold">
                            <p:stCondLst>
                              <p:cond delay="263500"/>
                            </p:stCondLst>
                            <p:childTnLst>
                              <p:par>
                                <p:cTn id="2113" presetID="22" presetClass="entr" presetSubtype="8" fill="hold" nodeType="afterEffect">
                                  <p:stCondLst>
                                    <p:cond delay="0"/>
                                  </p:stCondLst>
                                  <p:childTnLst>
                                    <p:set>
                                      <p:cBhvr>
                                        <p:cTn id="2114" dur="1" fill="hold">
                                          <p:stCondLst>
                                            <p:cond delay="0"/>
                                          </p:stCondLst>
                                        </p:cTn>
                                        <p:tgtEl>
                                          <p:spTgt spid="20704"/>
                                        </p:tgtEl>
                                        <p:attrNameLst>
                                          <p:attrName>style.visibility</p:attrName>
                                        </p:attrNameLst>
                                      </p:cBhvr>
                                      <p:to>
                                        <p:strVal val="visible"/>
                                      </p:to>
                                    </p:set>
                                    <p:animEffect transition="in" filter="wipe(left)">
                                      <p:cBhvr>
                                        <p:cTn id="2115" dur="20"/>
                                        <p:tgtEl>
                                          <p:spTgt spid="20704"/>
                                        </p:tgtEl>
                                      </p:cBhvr>
                                    </p:animEffect>
                                  </p:childTnLst>
                                </p:cTn>
                              </p:par>
                            </p:childTnLst>
                          </p:cTn>
                        </p:par>
                        <p:par>
                          <p:cTn id="2116" fill="hold">
                            <p:stCondLst>
                              <p:cond delay="264000"/>
                            </p:stCondLst>
                            <p:childTnLst>
                              <p:par>
                                <p:cTn id="2117" presetID="22" presetClass="entr" presetSubtype="8" fill="hold" nodeType="afterEffect">
                                  <p:stCondLst>
                                    <p:cond delay="0"/>
                                  </p:stCondLst>
                                  <p:childTnLst>
                                    <p:set>
                                      <p:cBhvr>
                                        <p:cTn id="2118" dur="1" fill="hold">
                                          <p:stCondLst>
                                            <p:cond delay="0"/>
                                          </p:stCondLst>
                                        </p:cTn>
                                        <p:tgtEl>
                                          <p:spTgt spid="20705"/>
                                        </p:tgtEl>
                                        <p:attrNameLst>
                                          <p:attrName>style.visibility</p:attrName>
                                        </p:attrNameLst>
                                      </p:cBhvr>
                                      <p:to>
                                        <p:strVal val="visible"/>
                                      </p:to>
                                    </p:set>
                                    <p:animEffect transition="in" filter="wipe(left)">
                                      <p:cBhvr>
                                        <p:cTn id="2119" dur="20"/>
                                        <p:tgtEl>
                                          <p:spTgt spid="20705"/>
                                        </p:tgtEl>
                                      </p:cBhvr>
                                    </p:animEffect>
                                  </p:childTnLst>
                                </p:cTn>
                              </p:par>
                            </p:childTnLst>
                          </p:cTn>
                        </p:par>
                        <p:par>
                          <p:cTn id="2120" fill="hold">
                            <p:stCondLst>
                              <p:cond delay="264500"/>
                            </p:stCondLst>
                            <p:childTnLst>
                              <p:par>
                                <p:cTn id="2121" presetID="22" presetClass="entr" presetSubtype="8" fill="hold" nodeType="afterEffect">
                                  <p:stCondLst>
                                    <p:cond delay="0"/>
                                  </p:stCondLst>
                                  <p:childTnLst>
                                    <p:set>
                                      <p:cBhvr>
                                        <p:cTn id="2122" dur="1" fill="hold">
                                          <p:stCondLst>
                                            <p:cond delay="0"/>
                                          </p:stCondLst>
                                        </p:cTn>
                                        <p:tgtEl>
                                          <p:spTgt spid="20706"/>
                                        </p:tgtEl>
                                        <p:attrNameLst>
                                          <p:attrName>style.visibility</p:attrName>
                                        </p:attrNameLst>
                                      </p:cBhvr>
                                      <p:to>
                                        <p:strVal val="visible"/>
                                      </p:to>
                                    </p:set>
                                    <p:animEffect transition="in" filter="wipe(left)">
                                      <p:cBhvr>
                                        <p:cTn id="2123" dur="20"/>
                                        <p:tgtEl>
                                          <p:spTgt spid="20706"/>
                                        </p:tgtEl>
                                      </p:cBhvr>
                                    </p:animEffect>
                                  </p:childTnLst>
                                </p:cTn>
                              </p:par>
                            </p:childTnLst>
                          </p:cTn>
                        </p:par>
                        <p:par>
                          <p:cTn id="2124" fill="hold">
                            <p:stCondLst>
                              <p:cond delay="265000"/>
                            </p:stCondLst>
                            <p:childTnLst>
                              <p:par>
                                <p:cTn id="2125" presetID="22" presetClass="entr" presetSubtype="8" fill="hold" nodeType="afterEffect">
                                  <p:stCondLst>
                                    <p:cond delay="0"/>
                                  </p:stCondLst>
                                  <p:childTnLst>
                                    <p:set>
                                      <p:cBhvr>
                                        <p:cTn id="2126" dur="1" fill="hold">
                                          <p:stCondLst>
                                            <p:cond delay="0"/>
                                          </p:stCondLst>
                                        </p:cTn>
                                        <p:tgtEl>
                                          <p:spTgt spid="20707"/>
                                        </p:tgtEl>
                                        <p:attrNameLst>
                                          <p:attrName>style.visibility</p:attrName>
                                        </p:attrNameLst>
                                      </p:cBhvr>
                                      <p:to>
                                        <p:strVal val="visible"/>
                                      </p:to>
                                    </p:set>
                                    <p:animEffect transition="in" filter="wipe(left)">
                                      <p:cBhvr>
                                        <p:cTn id="2127" dur="20"/>
                                        <p:tgtEl>
                                          <p:spTgt spid="20707"/>
                                        </p:tgtEl>
                                      </p:cBhvr>
                                    </p:animEffect>
                                  </p:childTnLst>
                                </p:cTn>
                              </p:par>
                            </p:childTnLst>
                          </p:cTn>
                        </p:par>
                        <p:par>
                          <p:cTn id="2128" fill="hold">
                            <p:stCondLst>
                              <p:cond delay="265500"/>
                            </p:stCondLst>
                            <p:childTnLst>
                              <p:par>
                                <p:cTn id="2129" presetID="22" presetClass="entr" presetSubtype="8" fill="hold" nodeType="afterEffect">
                                  <p:stCondLst>
                                    <p:cond delay="0"/>
                                  </p:stCondLst>
                                  <p:childTnLst>
                                    <p:set>
                                      <p:cBhvr>
                                        <p:cTn id="2130" dur="1" fill="hold">
                                          <p:stCondLst>
                                            <p:cond delay="0"/>
                                          </p:stCondLst>
                                        </p:cTn>
                                        <p:tgtEl>
                                          <p:spTgt spid="20708"/>
                                        </p:tgtEl>
                                        <p:attrNameLst>
                                          <p:attrName>style.visibility</p:attrName>
                                        </p:attrNameLst>
                                      </p:cBhvr>
                                      <p:to>
                                        <p:strVal val="visible"/>
                                      </p:to>
                                    </p:set>
                                    <p:animEffect transition="in" filter="wipe(left)">
                                      <p:cBhvr>
                                        <p:cTn id="2131" dur="20"/>
                                        <p:tgtEl>
                                          <p:spTgt spid="20708"/>
                                        </p:tgtEl>
                                      </p:cBhvr>
                                    </p:animEffect>
                                  </p:childTnLst>
                                </p:cTn>
                              </p:par>
                            </p:childTnLst>
                          </p:cTn>
                        </p:par>
                        <p:par>
                          <p:cTn id="2132" fill="hold">
                            <p:stCondLst>
                              <p:cond delay="266000"/>
                            </p:stCondLst>
                            <p:childTnLst>
                              <p:par>
                                <p:cTn id="2133" presetID="22" presetClass="entr" presetSubtype="8" fill="hold" nodeType="afterEffect">
                                  <p:stCondLst>
                                    <p:cond delay="0"/>
                                  </p:stCondLst>
                                  <p:childTnLst>
                                    <p:set>
                                      <p:cBhvr>
                                        <p:cTn id="2134" dur="1" fill="hold">
                                          <p:stCondLst>
                                            <p:cond delay="0"/>
                                          </p:stCondLst>
                                        </p:cTn>
                                        <p:tgtEl>
                                          <p:spTgt spid="20709"/>
                                        </p:tgtEl>
                                        <p:attrNameLst>
                                          <p:attrName>style.visibility</p:attrName>
                                        </p:attrNameLst>
                                      </p:cBhvr>
                                      <p:to>
                                        <p:strVal val="visible"/>
                                      </p:to>
                                    </p:set>
                                    <p:animEffect transition="in" filter="wipe(left)">
                                      <p:cBhvr>
                                        <p:cTn id="2135" dur="20"/>
                                        <p:tgtEl>
                                          <p:spTgt spid="20709"/>
                                        </p:tgtEl>
                                      </p:cBhvr>
                                    </p:animEffect>
                                  </p:childTnLst>
                                </p:cTn>
                              </p:par>
                            </p:childTnLst>
                          </p:cTn>
                        </p:par>
                        <p:par>
                          <p:cTn id="2136" fill="hold">
                            <p:stCondLst>
                              <p:cond delay="266500"/>
                            </p:stCondLst>
                            <p:childTnLst>
                              <p:par>
                                <p:cTn id="2137" presetID="22" presetClass="entr" presetSubtype="8" fill="hold" nodeType="afterEffect">
                                  <p:stCondLst>
                                    <p:cond delay="0"/>
                                  </p:stCondLst>
                                  <p:childTnLst>
                                    <p:set>
                                      <p:cBhvr>
                                        <p:cTn id="2138" dur="1" fill="hold">
                                          <p:stCondLst>
                                            <p:cond delay="0"/>
                                          </p:stCondLst>
                                        </p:cTn>
                                        <p:tgtEl>
                                          <p:spTgt spid="20710"/>
                                        </p:tgtEl>
                                        <p:attrNameLst>
                                          <p:attrName>style.visibility</p:attrName>
                                        </p:attrNameLst>
                                      </p:cBhvr>
                                      <p:to>
                                        <p:strVal val="visible"/>
                                      </p:to>
                                    </p:set>
                                    <p:animEffect transition="in" filter="wipe(left)">
                                      <p:cBhvr>
                                        <p:cTn id="2139" dur="20"/>
                                        <p:tgtEl>
                                          <p:spTgt spid="20710"/>
                                        </p:tgtEl>
                                      </p:cBhvr>
                                    </p:animEffect>
                                  </p:childTnLst>
                                </p:cTn>
                              </p:par>
                            </p:childTnLst>
                          </p:cTn>
                        </p:par>
                        <p:par>
                          <p:cTn id="2140" fill="hold">
                            <p:stCondLst>
                              <p:cond delay="267000"/>
                            </p:stCondLst>
                            <p:childTnLst>
                              <p:par>
                                <p:cTn id="2141" presetID="22" presetClass="entr" presetSubtype="8" fill="hold" nodeType="afterEffect">
                                  <p:stCondLst>
                                    <p:cond delay="0"/>
                                  </p:stCondLst>
                                  <p:childTnLst>
                                    <p:set>
                                      <p:cBhvr>
                                        <p:cTn id="2142" dur="1" fill="hold">
                                          <p:stCondLst>
                                            <p:cond delay="0"/>
                                          </p:stCondLst>
                                        </p:cTn>
                                        <p:tgtEl>
                                          <p:spTgt spid="20711"/>
                                        </p:tgtEl>
                                        <p:attrNameLst>
                                          <p:attrName>style.visibility</p:attrName>
                                        </p:attrNameLst>
                                      </p:cBhvr>
                                      <p:to>
                                        <p:strVal val="visible"/>
                                      </p:to>
                                    </p:set>
                                    <p:animEffect transition="in" filter="wipe(left)">
                                      <p:cBhvr>
                                        <p:cTn id="2143" dur="20"/>
                                        <p:tgtEl>
                                          <p:spTgt spid="20711"/>
                                        </p:tgtEl>
                                      </p:cBhvr>
                                    </p:animEffect>
                                  </p:childTnLst>
                                </p:cTn>
                              </p:par>
                            </p:childTnLst>
                          </p:cTn>
                        </p:par>
                        <p:par>
                          <p:cTn id="2144" fill="hold">
                            <p:stCondLst>
                              <p:cond delay="267500"/>
                            </p:stCondLst>
                            <p:childTnLst>
                              <p:par>
                                <p:cTn id="2145" presetID="22" presetClass="entr" presetSubtype="8" fill="hold" nodeType="afterEffect">
                                  <p:stCondLst>
                                    <p:cond delay="0"/>
                                  </p:stCondLst>
                                  <p:childTnLst>
                                    <p:set>
                                      <p:cBhvr>
                                        <p:cTn id="2146" dur="1" fill="hold">
                                          <p:stCondLst>
                                            <p:cond delay="0"/>
                                          </p:stCondLst>
                                        </p:cTn>
                                        <p:tgtEl>
                                          <p:spTgt spid="20712"/>
                                        </p:tgtEl>
                                        <p:attrNameLst>
                                          <p:attrName>style.visibility</p:attrName>
                                        </p:attrNameLst>
                                      </p:cBhvr>
                                      <p:to>
                                        <p:strVal val="visible"/>
                                      </p:to>
                                    </p:set>
                                    <p:animEffect transition="in" filter="wipe(left)">
                                      <p:cBhvr>
                                        <p:cTn id="2147" dur="20"/>
                                        <p:tgtEl>
                                          <p:spTgt spid="20712"/>
                                        </p:tgtEl>
                                      </p:cBhvr>
                                    </p:animEffect>
                                  </p:childTnLst>
                                </p:cTn>
                              </p:par>
                            </p:childTnLst>
                          </p:cTn>
                        </p:par>
                        <p:par>
                          <p:cTn id="2148" fill="hold">
                            <p:stCondLst>
                              <p:cond delay="268000"/>
                            </p:stCondLst>
                            <p:childTnLst>
                              <p:par>
                                <p:cTn id="2149" presetID="22" presetClass="entr" presetSubtype="8" fill="hold" nodeType="afterEffect">
                                  <p:stCondLst>
                                    <p:cond delay="0"/>
                                  </p:stCondLst>
                                  <p:childTnLst>
                                    <p:set>
                                      <p:cBhvr>
                                        <p:cTn id="2150" dur="1" fill="hold">
                                          <p:stCondLst>
                                            <p:cond delay="0"/>
                                          </p:stCondLst>
                                        </p:cTn>
                                        <p:tgtEl>
                                          <p:spTgt spid="20713"/>
                                        </p:tgtEl>
                                        <p:attrNameLst>
                                          <p:attrName>style.visibility</p:attrName>
                                        </p:attrNameLst>
                                      </p:cBhvr>
                                      <p:to>
                                        <p:strVal val="visible"/>
                                      </p:to>
                                    </p:set>
                                    <p:animEffect transition="in" filter="wipe(left)">
                                      <p:cBhvr>
                                        <p:cTn id="2151" dur="20"/>
                                        <p:tgtEl>
                                          <p:spTgt spid="20713"/>
                                        </p:tgtEl>
                                      </p:cBhvr>
                                    </p:animEffect>
                                  </p:childTnLst>
                                </p:cTn>
                              </p:par>
                            </p:childTnLst>
                          </p:cTn>
                        </p:par>
                        <p:par>
                          <p:cTn id="2152" fill="hold">
                            <p:stCondLst>
                              <p:cond delay="268500"/>
                            </p:stCondLst>
                            <p:childTnLst>
                              <p:par>
                                <p:cTn id="2153" presetID="22" presetClass="entr" presetSubtype="8" fill="hold" nodeType="afterEffect">
                                  <p:stCondLst>
                                    <p:cond delay="0"/>
                                  </p:stCondLst>
                                  <p:childTnLst>
                                    <p:set>
                                      <p:cBhvr>
                                        <p:cTn id="2154" dur="1" fill="hold">
                                          <p:stCondLst>
                                            <p:cond delay="0"/>
                                          </p:stCondLst>
                                        </p:cTn>
                                        <p:tgtEl>
                                          <p:spTgt spid="20714"/>
                                        </p:tgtEl>
                                        <p:attrNameLst>
                                          <p:attrName>style.visibility</p:attrName>
                                        </p:attrNameLst>
                                      </p:cBhvr>
                                      <p:to>
                                        <p:strVal val="visible"/>
                                      </p:to>
                                    </p:set>
                                    <p:animEffect transition="in" filter="wipe(left)">
                                      <p:cBhvr>
                                        <p:cTn id="2155" dur="20"/>
                                        <p:tgtEl>
                                          <p:spTgt spid="20714"/>
                                        </p:tgtEl>
                                      </p:cBhvr>
                                    </p:animEffect>
                                  </p:childTnLst>
                                </p:cTn>
                              </p:par>
                            </p:childTnLst>
                          </p:cTn>
                        </p:par>
                        <p:par>
                          <p:cTn id="2156" fill="hold">
                            <p:stCondLst>
                              <p:cond delay="269000"/>
                            </p:stCondLst>
                            <p:childTnLst>
                              <p:par>
                                <p:cTn id="2157" presetID="22" presetClass="entr" presetSubtype="8" fill="hold" nodeType="afterEffect">
                                  <p:stCondLst>
                                    <p:cond delay="0"/>
                                  </p:stCondLst>
                                  <p:childTnLst>
                                    <p:set>
                                      <p:cBhvr>
                                        <p:cTn id="2158" dur="1" fill="hold">
                                          <p:stCondLst>
                                            <p:cond delay="0"/>
                                          </p:stCondLst>
                                        </p:cTn>
                                        <p:tgtEl>
                                          <p:spTgt spid="20715"/>
                                        </p:tgtEl>
                                        <p:attrNameLst>
                                          <p:attrName>style.visibility</p:attrName>
                                        </p:attrNameLst>
                                      </p:cBhvr>
                                      <p:to>
                                        <p:strVal val="visible"/>
                                      </p:to>
                                    </p:set>
                                    <p:animEffect transition="in" filter="wipe(left)">
                                      <p:cBhvr>
                                        <p:cTn id="2159" dur="20"/>
                                        <p:tgtEl>
                                          <p:spTgt spid="20715"/>
                                        </p:tgtEl>
                                      </p:cBhvr>
                                    </p:animEffect>
                                  </p:childTnLst>
                                </p:cTn>
                              </p:par>
                            </p:childTnLst>
                          </p:cTn>
                        </p:par>
                        <p:par>
                          <p:cTn id="2160" fill="hold">
                            <p:stCondLst>
                              <p:cond delay="269500"/>
                            </p:stCondLst>
                            <p:childTnLst>
                              <p:par>
                                <p:cTn id="2161" presetID="22" presetClass="entr" presetSubtype="8" fill="hold" nodeType="afterEffect">
                                  <p:stCondLst>
                                    <p:cond delay="0"/>
                                  </p:stCondLst>
                                  <p:childTnLst>
                                    <p:set>
                                      <p:cBhvr>
                                        <p:cTn id="2162" dur="1" fill="hold">
                                          <p:stCondLst>
                                            <p:cond delay="0"/>
                                          </p:stCondLst>
                                        </p:cTn>
                                        <p:tgtEl>
                                          <p:spTgt spid="20716"/>
                                        </p:tgtEl>
                                        <p:attrNameLst>
                                          <p:attrName>style.visibility</p:attrName>
                                        </p:attrNameLst>
                                      </p:cBhvr>
                                      <p:to>
                                        <p:strVal val="visible"/>
                                      </p:to>
                                    </p:set>
                                    <p:animEffect transition="in" filter="wipe(left)">
                                      <p:cBhvr>
                                        <p:cTn id="2163" dur="20"/>
                                        <p:tgtEl>
                                          <p:spTgt spid="20716"/>
                                        </p:tgtEl>
                                      </p:cBhvr>
                                    </p:animEffect>
                                  </p:childTnLst>
                                </p:cTn>
                              </p:par>
                            </p:childTnLst>
                          </p:cTn>
                        </p:par>
                        <p:par>
                          <p:cTn id="2164" fill="hold">
                            <p:stCondLst>
                              <p:cond delay="270000"/>
                            </p:stCondLst>
                            <p:childTnLst>
                              <p:par>
                                <p:cTn id="2165" presetID="22" presetClass="entr" presetSubtype="8" fill="hold" nodeType="afterEffect">
                                  <p:stCondLst>
                                    <p:cond delay="0"/>
                                  </p:stCondLst>
                                  <p:childTnLst>
                                    <p:set>
                                      <p:cBhvr>
                                        <p:cTn id="2166" dur="1" fill="hold">
                                          <p:stCondLst>
                                            <p:cond delay="0"/>
                                          </p:stCondLst>
                                        </p:cTn>
                                        <p:tgtEl>
                                          <p:spTgt spid="20717"/>
                                        </p:tgtEl>
                                        <p:attrNameLst>
                                          <p:attrName>style.visibility</p:attrName>
                                        </p:attrNameLst>
                                      </p:cBhvr>
                                      <p:to>
                                        <p:strVal val="visible"/>
                                      </p:to>
                                    </p:set>
                                    <p:animEffect transition="in" filter="wipe(left)">
                                      <p:cBhvr>
                                        <p:cTn id="2167" dur="20"/>
                                        <p:tgtEl>
                                          <p:spTgt spid="20717"/>
                                        </p:tgtEl>
                                      </p:cBhvr>
                                    </p:animEffect>
                                  </p:childTnLst>
                                </p:cTn>
                              </p:par>
                            </p:childTnLst>
                          </p:cTn>
                        </p:par>
                        <p:par>
                          <p:cTn id="2168" fill="hold">
                            <p:stCondLst>
                              <p:cond delay="270500"/>
                            </p:stCondLst>
                            <p:childTnLst>
                              <p:par>
                                <p:cTn id="2169" presetID="22" presetClass="entr" presetSubtype="8" fill="hold" nodeType="afterEffect">
                                  <p:stCondLst>
                                    <p:cond delay="0"/>
                                  </p:stCondLst>
                                  <p:childTnLst>
                                    <p:set>
                                      <p:cBhvr>
                                        <p:cTn id="2170" dur="1" fill="hold">
                                          <p:stCondLst>
                                            <p:cond delay="0"/>
                                          </p:stCondLst>
                                        </p:cTn>
                                        <p:tgtEl>
                                          <p:spTgt spid="20718"/>
                                        </p:tgtEl>
                                        <p:attrNameLst>
                                          <p:attrName>style.visibility</p:attrName>
                                        </p:attrNameLst>
                                      </p:cBhvr>
                                      <p:to>
                                        <p:strVal val="visible"/>
                                      </p:to>
                                    </p:set>
                                    <p:animEffect transition="in" filter="wipe(left)">
                                      <p:cBhvr>
                                        <p:cTn id="2171" dur="20"/>
                                        <p:tgtEl>
                                          <p:spTgt spid="20718"/>
                                        </p:tgtEl>
                                      </p:cBhvr>
                                    </p:animEffect>
                                  </p:childTnLst>
                                </p:cTn>
                              </p:par>
                            </p:childTnLst>
                          </p:cTn>
                        </p:par>
                        <p:par>
                          <p:cTn id="2172" fill="hold">
                            <p:stCondLst>
                              <p:cond delay="271000"/>
                            </p:stCondLst>
                            <p:childTnLst>
                              <p:par>
                                <p:cTn id="2173" presetID="22" presetClass="entr" presetSubtype="8" fill="hold" nodeType="afterEffect">
                                  <p:stCondLst>
                                    <p:cond delay="0"/>
                                  </p:stCondLst>
                                  <p:childTnLst>
                                    <p:set>
                                      <p:cBhvr>
                                        <p:cTn id="2174" dur="1" fill="hold">
                                          <p:stCondLst>
                                            <p:cond delay="0"/>
                                          </p:stCondLst>
                                        </p:cTn>
                                        <p:tgtEl>
                                          <p:spTgt spid="20719"/>
                                        </p:tgtEl>
                                        <p:attrNameLst>
                                          <p:attrName>style.visibility</p:attrName>
                                        </p:attrNameLst>
                                      </p:cBhvr>
                                      <p:to>
                                        <p:strVal val="visible"/>
                                      </p:to>
                                    </p:set>
                                    <p:animEffect transition="in" filter="wipe(left)">
                                      <p:cBhvr>
                                        <p:cTn id="2175" dur="20"/>
                                        <p:tgtEl>
                                          <p:spTgt spid="20719"/>
                                        </p:tgtEl>
                                      </p:cBhvr>
                                    </p:animEffect>
                                  </p:childTnLst>
                                </p:cTn>
                              </p:par>
                            </p:childTnLst>
                          </p:cTn>
                        </p:par>
                        <p:par>
                          <p:cTn id="2176" fill="hold">
                            <p:stCondLst>
                              <p:cond delay="271500"/>
                            </p:stCondLst>
                            <p:childTnLst>
                              <p:par>
                                <p:cTn id="2177" presetID="22" presetClass="entr" presetSubtype="8" fill="hold" nodeType="afterEffect">
                                  <p:stCondLst>
                                    <p:cond delay="0"/>
                                  </p:stCondLst>
                                  <p:childTnLst>
                                    <p:set>
                                      <p:cBhvr>
                                        <p:cTn id="2178" dur="1" fill="hold">
                                          <p:stCondLst>
                                            <p:cond delay="0"/>
                                          </p:stCondLst>
                                        </p:cTn>
                                        <p:tgtEl>
                                          <p:spTgt spid="20720"/>
                                        </p:tgtEl>
                                        <p:attrNameLst>
                                          <p:attrName>style.visibility</p:attrName>
                                        </p:attrNameLst>
                                      </p:cBhvr>
                                      <p:to>
                                        <p:strVal val="visible"/>
                                      </p:to>
                                    </p:set>
                                    <p:animEffect transition="in" filter="wipe(left)">
                                      <p:cBhvr>
                                        <p:cTn id="2179" dur="20"/>
                                        <p:tgtEl>
                                          <p:spTgt spid="20720"/>
                                        </p:tgtEl>
                                      </p:cBhvr>
                                    </p:animEffect>
                                  </p:childTnLst>
                                </p:cTn>
                              </p:par>
                            </p:childTnLst>
                          </p:cTn>
                        </p:par>
                        <p:par>
                          <p:cTn id="2180" fill="hold">
                            <p:stCondLst>
                              <p:cond delay="272000"/>
                            </p:stCondLst>
                            <p:childTnLst>
                              <p:par>
                                <p:cTn id="2181" presetID="22" presetClass="entr" presetSubtype="8" fill="hold" nodeType="afterEffect">
                                  <p:stCondLst>
                                    <p:cond delay="0"/>
                                  </p:stCondLst>
                                  <p:childTnLst>
                                    <p:set>
                                      <p:cBhvr>
                                        <p:cTn id="2182" dur="1" fill="hold">
                                          <p:stCondLst>
                                            <p:cond delay="0"/>
                                          </p:stCondLst>
                                        </p:cTn>
                                        <p:tgtEl>
                                          <p:spTgt spid="20721"/>
                                        </p:tgtEl>
                                        <p:attrNameLst>
                                          <p:attrName>style.visibility</p:attrName>
                                        </p:attrNameLst>
                                      </p:cBhvr>
                                      <p:to>
                                        <p:strVal val="visible"/>
                                      </p:to>
                                    </p:set>
                                    <p:animEffect transition="in" filter="wipe(left)">
                                      <p:cBhvr>
                                        <p:cTn id="2183" dur="20"/>
                                        <p:tgtEl>
                                          <p:spTgt spid="20721"/>
                                        </p:tgtEl>
                                      </p:cBhvr>
                                    </p:animEffect>
                                  </p:childTnLst>
                                </p:cTn>
                              </p:par>
                            </p:childTnLst>
                          </p:cTn>
                        </p:par>
                        <p:par>
                          <p:cTn id="2184" fill="hold">
                            <p:stCondLst>
                              <p:cond delay="272500"/>
                            </p:stCondLst>
                            <p:childTnLst>
                              <p:par>
                                <p:cTn id="2185" presetID="22" presetClass="entr" presetSubtype="8" fill="hold" nodeType="afterEffect">
                                  <p:stCondLst>
                                    <p:cond delay="0"/>
                                  </p:stCondLst>
                                  <p:childTnLst>
                                    <p:set>
                                      <p:cBhvr>
                                        <p:cTn id="2186" dur="1" fill="hold">
                                          <p:stCondLst>
                                            <p:cond delay="0"/>
                                          </p:stCondLst>
                                        </p:cTn>
                                        <p:tgtEl>
                                          <p:spTgt spid="20658"/>
                                        </p:tgtEl>
                                        <p:attrNameLst>
                                          <p:attrName>style.visibility</p:attrName>
                                        </p:attrNameLst>
                                      </p:cBhvr>
                                      <p:to>
                                        <p:strVal val="visible"/>
                                      </p:to>
                                    </p:set>
                                    <p:animEffect transition="in" filter="wipe(left)">
                                      <p:cBhvr>
                                        <p:cTn id="2187" dur="20"/>
                                        <p:tgtEl>
                                          <p:spTgt spid="20658"/>
                                        </p:tgtEl>
                                      </p:cBhvr>
                                    </p:animEffect>
                                  </p:childTnLst>
                                </p:cTn>
                              </p:par>
                            </p:childTnLst>
                          </p:cTn>
                        </p:par>
                        <p:par>
                          <p:cTn id="2188" fill="hold">
                            <p:stCondLst>
                              <p:cond delay="273000"/>
                            </p:stCondLst>
                            <p:childTnLst>
                              <p:par>
                                <p:cTn id="2189" presetID="22" presetClass="entr" presetSubtype="8" fill="hold" nodeType="afterEffect">
                                  <p:stCondLst>
                                    <p:cond delay="0"/>
                                  </p:stCondLst>
                                  <p:childTnLst>
                                    <p:set>
                                      <p:cBhvr>
                                        <p:cTn id="2190" dur="1" fill="hold">
                                          <p:stCondLst>
                                            <p:cond delay="0"/>
                                          </p:stCondLst>
                                        </p:cTn>
                                        <p:tgtEl>
                                          <p:spTgt spid="20659"/>
                                        </p:tgtEl>
                                        <p:attrNameLst>
                                          <p:attrName>style.visibility</p:attrName>
                                        </p:attrNameLst>
                                      </p:cBhvr>
                                      <p:to>
                                        <p:strVal val="visible"/>
                                      </p:to>
                                    </p:set>
                                    <p:animEffect transition="in" filter="wipe(left)">
                                      <p:cBhvr>
                                        <p:cTn id="2191" dur="20"/>
                                        <p:tgtEl>
                                          <p:spTgt spid="20659"/>
                                        </p:tgtEl>
                                      </p:cBhvr>
                                    </p:animEffect>
                                  </p:childTnLst>
                                </p:cTn>
                              </p:par>
                            </p:childTnLst>
                          </p:cTn>
                        </p:par>
                        <p:par>
                          <p:cTn id="2192" fill="hold">
                            <p:stCondLst>
                              <p:cond delay="273500"/>
                            </p:stCondLst>
                            <p:childTnLst>
                              <p:par>
                                <p:cTn id="2193" presetID="22" presetClass="entr" presetSubtype="8" fill="hold" nodeType="afterEffect">
                                  <p:stCondLst>
                                    <p:cond delay="0"/>
                                  </p:stCondLst>
                                  <p:childTnLst>
                                    <p:set>
                                      <p:cBhvr>
                                        <p:cTn id="2194" dur="1" fill="hold">
                                          <p:stCondLst>
                                            <p:cond delay="0"/>
                                          </p:stCondLst>
                                        </p:cTn>
                                        <p:tgtEl>
                                          <p:spTgt spid="20519"/>
                                        </p:tgtEl>
                                        <p:attrNameLst>
                                          <p:attrName>style.visibility</p:attrName>
                                        </p:attrNameLst>
                                      </p:cBhvr>
                                      <p:to>
                                        <p:strVal val="visible"/>
                                      </p:to>
                                    </p:set>
                                    <p:animEffect transition="in" filter="wipe(left)">
                                      <p:cBhvr>
                                        <p:cTn id="2195" dur="20"/>
                                        <p:tgtEl>
                                          <p:spTgt spid="20519"/>
                                        </p:tgtEl>
                                      </p:cBhvr>
                                    </p:animEffect>
                                  </p:childTnLst>
                                </p:cTn>
                              </p:par>
                            </p:childTnLst>
                          </p:cTn>
                        </p:par>
                        <p:par>
                          <p:cTn id="2196" fill="hold">
                            <p:stCondLst>
                              <p:cond delay="274000"/>
                            </p:stCondLst>
                            <p:childTnLst>
                              <p:par>
                                <p:cTn id="2197" presetID="22" presetClass="entr" presetSubtype="8" fill="hold" nodeType="afterEffect">
                                  <p:stCondLst>
                                    <p:cond delay="0"/>
                                  </p:stCondLst>
                                  <p:childTnLst>
                                    <p:set>
                                      <p:cBhvr>
                                        <p:cTn id="2198" dur="1" fill="hold">
                                          <p:stCondLst>
                                            <p:cond delay="0"/>
                                          </p:stCondLst>
                                        </p:cTn>
                                        <p:tgtEl>
                                          <p:spTgt spid="20520"/>
                                        </p:tgtEl>
                                        <p:attrNameLst>
                                          <p:attrName>style.visibility</p:attrName>
                                        </p:attrNameLst>
                                      </p:cBhvr>
                                      <p:to>
                                        <p:strVal val="visible"/>
                                      </p:to>
                                    </p:set>
                                    <p:animEffect transition="in" filter="wipe(left)">
                                      <p:cBhvr>
                                        <p:cTn id="2199" dur="20"/>
                                        <p:tgtEl>
                                          <p:spTgt spid="20520"/>
                                        </p:tgtEl>
                                      </p:cBhvr>
                                    </p:animEffect>
                                  </p:childTnLst>
                                </p:cTn>
                              </p:par>
                            </p:childTnLst>
                          </p:cTn>
                        </p:par>
                        <p:par>
                          <p:cTn id="2200" fill="hold">
                            <p:stCondLst>
                              <p:cond delay="274500"/>
                            </p:stCondLst>
                            <p:childTnLst>
                              <p:par>
                                <p:cTn id="2201" presetID="22" presetClass="entr" presetSubtype="8" fill="hold" nodeType="afterEffect">
                                  <p:stCondLst>
                                    <p:cond delay="0"/>
                                  </p:stCondLst>
                                  <p:childTnLst>
                                    <p:set>
                                      <p:cBhvr>
                                        <p:cTn id="2202" dur="1" fill="hold">
                                          <p:stCondLst>
                                            <p:cond delay="0"/>
                                          </p:stCondLst>
                                        </p:cTn>
                                        <p:tgtEl>
                                          <p:spTgt spid="20521"/>
                                        </p:tgtEl>
                                        <p:attrNameLst>
                                          <p:attrName>style.visibility</p:attrName>
                                        </p:attrNameLst>
                                      </p:cBhvr>
                                      <p:to>
                                        <p:strVal val="visible"/>
                                      </p:to>
                                    </p:set>
                                    <p:animEffect transition="in" filter="wipe(left)">
                                      <p:cBhvr>
                                        <p:cTn id="2203" dur="20"/>
                                        <p:tgtEl>
                                          <p:spTgt spid="20521"/>
                                        </p:tgtEl>
                                      </p:cBhvr>
                                    </p:animEffect>
                                  </p:childTnLst>
                                </p:cTn>
                              </p:par>
                            </p:childTnLst>
                          </p:cTn>
                        </p:par>
                        <p:par>
                          <p:cTn id="2204" fill="hold">
                            <p:stCondLst>
                              <p:cond delay="275000"/>
                            </p:stCondLst>
                            <p:childTnLst>
                              <p:par>
                                <p:cTn id="2205" presetID="22" presetClass="entr" presetSubtype="8" fill="hold" nodeType="afterEffect">
                                  <p:stCondLst>
                                    <p:cond delay="0"/>
                                  </p:stCondLst>
                                  <p:childTnLst>
                                    <p:set>
                                      <p:cBhvr>
                                        <p:cTn id="2206" dur="1" fill="hold">
                                          <p:stCondLst>
                                            <p:cond delay="0"/>
                                          </p:stCondLst>
                                        </p:cTn>
                                        <p:tgtEl>
                                          <p:spTgt spid="20522"/>
                                        </p:tgtEl>
                                        <p:attrNameLst>
                                          <p:attrName>style.visibility</p:attrName>
                                        </p:attrNameLst>
                                      </p:cBhvr>
                                      <p:to>
                                        <p:strVal val="visible"/>
                                      </p:to>
                                    </p:set>
                                    <p:animEffect transition="in" filter="wipe(left)">
                                      <p:cBhvr>
                                        <p:cTn id="2207" dur="20"/>
                                        <p:tgtEl>
                                          <p:spTgt spid="20522"/>
                                        </p:tgtEl>
                                      </p:cBhvr>
                                    </p:animEffect>
                                  </p:childTnLst>
                                </p:cTn>
                              </p:par>
                            </p:childTnLst>
                          </p:cTn>
                        </p:par>
                        <p:par>
                          <p:cTn id="2208" fill="hold">
                            <p:stCondLst>
                              <p:cond delay="275500"/>
                            </p:stCondLst>
                            <p:childTnLst>
                              <p:par>
                                <p:cTn id="2209" presetID="22" presetClass="entr" presetSubtype="8" fill="hold" nodeType="afterEffect">
                                  <p:stCondLst>
                                    <p:cond delay="0"/>
                                  </p:stCondLst>
                                  <p:childTnLst>
                                    <p:set>
                                      <p:cBhvr>
                                        <p:cTn id="2210" dur="1" fill="hold">
                                          <p:stCondLst>
                                            <p:cond delay="0"/>
                                          </p:stCondLst>
                                        </p:cTn>
                                        <p:tgtEl>
                                          <p:spTgt spid="20523"/>
                                        </p:tgtEl>
                                        <p:attrNameLst>
                                          <p:attrName>style.visibility</p:attrName>
                                        </p:attrNameLst>
                                      </p:cBhvr>
                                      <p:to>
                                        <p:strVal val="visible"/>
                                      </p:to>
                                    </p:set>
                                    <p:animEffect transition="in" filter="wipe(left)">
                                      <p:cBhvr>
                                        <p:cTn id="2211" dur="20"/>
                                        <p:tgtEl>
                                          <p:spTgt spid="20523"/>
                                        </p:tgtEl>
                                      </p:cBhvr>
                                    </p:animEffect>
                                  </p:childTnLst>
                                </p:cTn>
                              </p:par>
                            </p:childTnLst>
                          </p:cTn>
                        </p:par>
                        <p:par>
                          <p:cTn id="2212" fill="hold">
                            <p:stCondLst>
                              <p:cond delay="276000"/>
                            </p:stCondLst>
                            <p:childTnLst>
                              <p:par>
                                <p:cTn id="2213" presetID="22" presetClass="entr" presetSubtype="8" fill="hold" nodeType="afterEffect">
                                  <p:stCondLst>
                                    <p:cond delay="0"/>
                                  </p:stCondLst>
                                  <p:childTnLst>
                                    <p:set>
                                      <p:cBhvr>
                                        <p:cTn id="2214" dur="1" fill="hold">
                                          <p:stCondLst>
                                            <p:cond delay="0"/>
                                          </p:stCondLst>
                                        </p:cTn>
                                        <p:tgtEl>
                                          <p:spTgt spid="20524"/>
                                        </p:tgtEl>
                                        <p:attrNameLst>
                                          <p:attrName>style.visibility</p:attrName>
                                        </p:attrNameLst>
                                      </p:cBhvr>
                                      <p:to>
                                        <p:strVal val="visible"/>
                                      </p:to>
                                    </p:set>
                                    <p:animEffect transition="in" filter="wipe(left)">
                                      <p:cBhvr>
                                        <p:cTn id="2215" dur="20"/>
                                        <p:tgtEl>
                                          <p:spTgt spid="20524"/>
                                        </p:tgtEl>
                                      </p:cBhvr>
                                    </p:animEffect>
                                  </p:childTnLst>
                                </p:cTn>
                              </p:par>
                            </p:childTnLst>
                          </p:cTn>
                        </p:par>
                        <p:par>
                          <p:cTn id="2216" fill="hold">
                            <p:stCondLst>
                              <p:cond delay="276500"/>
                            </p:stCondLst>
                            <p:childTnLst>
                              <p:par>
                                <p:cTn id="2217" presetID="22" presetClass="entr" presetSubtype="8" fill="hold" nodeType="afterEffect">
                                  <p:stCondLst>
                                    <p:cond delay="0"/>
                                  </p:stCondLst>
                                  <p:childTnLst>
                                    <p:set>
                                      <p:cBhvr>
                                        <p:cTn id="2218" dur="1" fill="hold">
                                          <p:stCondLst>
                                            <p:cond delay="0"/>
                                          </p:stCondLst>
                                        </p:cTn>
                                        <p:tgtEl>
                                          <p:spTgt spid="20525"/>
                                        </p:tgtEl>
                                        <p:attrNameLst>
                                          <p:attrName>style.visibility</p:attrName>
                                        </p:attrNameLst>
                                      </p:cBhvr>
                                      <p:to>
                                        <p:strVal val="visible"/>
                                      </p:to>
                                    </p:set>
                                    <p:animEffect transition="in" filter="wipe(left)">
                                      <p:cBhvr>
                                        <p:cTn id="2219" dur="20"/>
                                        <p:tgtEl>
                                          <p:spTgt spid="20525"/>
                                        </p:tgtEl>
                                      </p:cBhvr>
                                    </p:animEffect>
                                  </p:childTnLst>
                                </p:cTn>
                              </p:par>
                            </p:childTnLst>
                          </p:cTn>
                        </p:par>
                        <p:par>
                          <p:cTn id="2220" fill="hold">
                            <p:stCondLst>
                              <p:cond delay="277000"/>
                            </p:stCondLst>
                            <p:childTnLst>
                              <p:par>
                                <p:cTn id="2221" presetID="22" presetClass="entr" presetSubtype="8" fill="hold" nodeType="afterEffect">
                                  <p:stCondLst>
                                    <p:cond delay="0"/>
                                  </p:stCondLst>
                                  <p:childTnLst>
                                    <p:set>
                                      <p:cBhvr>
                                        <p:cTn id="2222" dur="1" fill="hold">
                                          <p:stCondLst>
                                            <p:cond delay="0"/>
                                          </p:stCondLst>
                                        </p:cTn>
                                        <p:tgtEl>
                                          <p:spTgt spid="20526"/>
                                        </p:tgtEl>
                                        <p:attrNameLst>
                                          <p:attrName>style.visibility</p:attrName>
                                        </p:attrNameLst>
                                      </p:cBhvr>
                                      <p:to>
                                        <p:strVal val="visible"/>
                                      </p:to>
                                    </p:set>
                                    <p:animEffect transition="in" filter="wipe(left)">
                                      <p:cBhvr>
                                        <p:cTn id="2223" dur="20"/>
                                        <p:tgtEl>
                                          <p:spTgt spid="20526"/>
                                        </p:tgtEl>
                                      </p:cBhvr>
                                    </p:animEffect>
                                  </p:childTnLst>
                                </p:cTn>
                              </p:par>
                            </p:childTnLst>
                          </p:cTn>
                        </p:par>
                        <p:par>
                          <p:cTn id="2224" fill="hold">
                            <p:stCondLst>
                              <p:cond delay="277500"/>
                            </p:stCondLst>
                            <p:childTnLst>
                              <p:par>
                                <p:cTn id="2225" presetID="22" presetClass="entr" presetSubtype="8" fill="hold" nodeType="afterEffect">
                                  <p:stCondLst>
                                    <p:cond delay="0"/>
                                  </p:stCondLst>
                                  <p:childTnLst>
                                    <p:set>
                                      <p:cBhvr>
                                        <p:cTn id="2226" dur="1" fill="hold">
                                          <p:stCondLst>
                                            <p:cond delay="0"/>
                                          </p:stCondLst>
                                        </p:cTn>
                                        <p:tgtEl>
                                          <p:spTgt spid="20527"/>
                                        </p:tgtEl>
                                        <p:attrNameLst>
                                          <p:attrName>style.visibility</p:attrName>
                                        </p:attrNameLst>
                                      </p:cBhvr>
                                      <p:to>
                                        <p:strVal val="visible"/>
                                      </p:to>
                                    </p:set>
                                    <p:animEffect transition="in" filter="wipe(left)">
                                      <p:cBhvr>
                                        <p:cTn id="2227" dur="20"/>
                                        <p:tgtEl>
                                          <p:spTgt spid="20527"/>
                                        </p:tgtEl>
                                      </p:cBhvr>
                                    </p:animEffect>
                                  </p:childTnLst>
                                </p:cTn>
                              </p:par>
                            </p:childTnLst>
                          </p:cTn>
                        </p:par>
                        <p:par>
                          <p:cTn id="2228" fill="hold">
                            <p:stCondLst>
                              <p:cond delay="278000"/>
                            </p:stCondLst>
                            <p:childTnLst>
                              <p:par>
                                <p:cTn id="2229" presetID="22" presetClass="entr" presetSubtype="8" fill="hold" nodeType="afterEffect">
                                  <p:stCondLst>
                                    <p:cond delay="0"/>
                                  </p:stCondLst>
                                  <p:childTnLst>
                                    <p:set>
                                      <p:cBhvr>
                                        <p:cTn id="2230" dur="1" fill="hold">
                                          <p:stCondLst>
                                            <p:cond delay="0"/>
                                          </p:stCondLst>
                                        </p:cTn>
                                        <p:tgtEl>
                                          <p:spTgt spid="20528"/>
                                        </p:tgtEl>
                                        <p:attrNameLst>
                                          <p:attrName>style.visibility</p:attrName>
                                        </p:attrNameLst>
                                      </p:cBhvr>
                                      <p:to>
                                        <p:strVal val="visible"/>
                                      </p:to>
                                    </p:set>
                                    <p:animEffect transition="in" filter="wipe(left)">
                                      <p:cBhvr>
                                        <p:cTn id="2231" dur="20"/>
                                        <p:tgtEl>
                                          <p:spTgt spid="20528"/>
                                        </p:tgtEl>
                                      </p:cBhvr>
                                    </p:animEffect>
                                  </p:childTnLst>
                                </p:cTn>
                              </p:par>
                            </p:childTnLst>
                          </p:cTn>
                        </p:par>
                        <p:par>
                          <p:cTn id="2232" fill="hold">
                            <p:stCondLst>
                              <p:cond delay="278500"/>
                            </p:stCondLst>
                            <p:childTnLst>
                              <p:par>
                                <p:cTn id="2233" presetID="22" presetClass="entr" presetSubtype="8" fill="hold" nodeType="afterEffect">
                                  <p:stCondLst>
                                    <p:cond delay="0"/>
                                  </p:stCondLst>
                                  <p:childTnLst>
                                    <p:set>
                                      <p:cBhvr>
                                        <p:cTn id="2234" dur="1" fill="hold">
                                          <p:stCondLst>
                                            <p:cond delay="0"/>
                                          </p:stCondLst>
                                        </p:cTn>
                                        <p:tgtEl>
                                          <p:spTgt spid="20529"/>
                                        </p:tgtEl>
                                        <p:attrNameLst>
                                          <p:attrName>style.visibility</p:attrName>
                                        </p:attrNameLst>
                                      </p:cBhvr>
                                      <p:to>
                                        <p:strVal val="visible"/>
                                      </p:to>
                                    </p:set>
                                    <p:animEffect transition="in" filter="wipe(left)">
                                      <p:cBhvr>
                                        <p:cTn id="2235" dur="20"/>
                                        <p:tgtEl>
                                          <p:spTgt spid="20529"/>
                                        </p:tgtEl>
                                      </p:cBhvr>
                                    </p:animEffect>
                                  </p:childTnLst>
                                </p:cTn>
                              </p:par>
                            </p:childTnLst>
                          </p:cTn>
                        </p:par>
                        <p:par>
                          <p:cTn id="2236" fill="hold">
                            <p:stCondLst>
                              <p:cond delay="279000"/>
                            </p:stCondLst>
                            <p:childTnLst>
                              <p:par>
                                <p:cTn id="2237" presetID="22" presetClass="entr" presetSubtype="8" fill="hold" nodeType="afterEffect">
                                  <p:stCondLst>
                                    <p:cond delay="0"/>
                                  </p:stCondLst>
                                  <p:childTnLst>
                                    <p:set>
                                      <p:cBhvr>
                                        <p:cTn id="2238" dur="1" fill="hold">
                                          <p:stCondLst>
                                            <p:cond delay="0"/>
                                          </p:stCondLst>
                                        </p:cTn>
                                        <p:tgtEl>
                                          <p:spTgt spid="20530"/>
                                        </p:tgtEl>
                                        <p:attrNameLst>
                                          <p:attrName>style.visibility</p:attrName>
                                        </p:attrNameLst>
                                      </p:cBhvr>
                                      <p:to>
                                        <p:strVal val="visible"/>
                                      </p:to>
                                    </p:set>
                                    <p:animEffect transition="in" filter="wipe(left)">
                                      <p:cBhvr>
                                        <p:cTn id="2239" dur="20"/>
                                        <p:tgtEl>
                                          <p:spTgt spid="20530"/>
                                        </p:tgtEl>
                                      </p:cBhvr>
                                    </p:animEffect>
                                  </p:childTnLst>
                                </p:cTn>
                              </p:par>
                            </p:childTnLst>
                          </p:cTn>
                        </p:par>
                        <p:par>
                          <p:cTn id="2240" fill="hold">
                            <p:stCondLst>
                              <p:cond delay="279500"/>
                            </p:stCondLst>
                            <p:childTnLst>
                              <p:par>
                                <p:cTn id="2241" presetID="22" presetClass="entr" presetSubtype="8" fill="hold" nodeType="afterEffect">
                                  <p:stCondLst>
                                    <p:cond delay="0"/>
                                  </p:stCondLst>
                                  <p:childTnLst>
                                    <p:set>
                                      <p:cBhvr>
                                        <p:cTn id="2242" dur="1" fill="hold">
                                          <p:stCondLst>
                                            <p:cond delay="0"/>
                                          </p:stCondLst>
                                        </p:cTn>
                                        <p:tgtEl>
                                          <p:spTgt spid="20531"/>
                                        </p:tgtEl>
                                        <p:attrNameLst>
                                          <p:attrName>style.visibility</p:attrName>
                                        </p:attrNameLst>
                                      </p:cBhvr>
                                      <p:to>
                                        <p:strVal val="visible"/>
                                      </p:to>
                                    </p:set>
                                    <p:animEffect transition="in" filter="wipe(left)">
                                      <p:cBhvr>
                                        <p:cTn id="2243" dur="20"/>
                                        <p:tgtEl>
                                          <p:spTgt spid="20531"/>
                                        </p:tgtEl>
                                      </p:cBhvr>
                                    </p:animEffect>
                                  </p:childTnLst>
                                </p:cTn>
                              </p:par>
                            </p:childTnLst>
                          </p:cTn>
                        </p:par>
                        <p:par>
                          <p:cTn id="2244" fill="hold">
                            <p:stCondLst>
                              <p:cond delay="280000"/>
                            </p:stCondLst>
                            <p:childTnLst>
                              <p:par>
                                <p:cTn id="2245" presetID="22" presetClass="entr" presetSubtype="8" fill="hold" nodeType="afterEffect">
                                  <p:stCondLst>
                                    <p:cond delay="0"/>
                                  </p:stCondLst>
                                  <p:childTnLst>
                                    <p:set>
                                      <p:cBhvr>
                                        <p:cTn id="2246" dur="1" fill="hold">
                                          <p:stCondLst>
                                            <p:cond delay="0"/>
                                          </p:stCondLst>
                                        </p:cTn>
                                        <p:tgtEl>
                                          <p:spTgt spid="20532"/>
                                        </p:tgtEl>
                                        <p:attrNameLst>
                                          <p:attrName>style.visibility</p:attrName>
                                        </p:attrNameLst>
                                      </p:cBhvr>
                                      <p:to>
                                        <p:strVal val="visible"/>
                                      </p:to>
                                    </p:set>
                                    <p:animEffect transition="in" filter="wipe(left)">
                                      <p:cBhvr>
                                        <p:cTn id="2247" dur="20"/>
                                        <p:tgtEl>
                                          <p:spTgt spid="20532"/>
                                        </p:tgtEl>
                                      </p:cBhvr>
                                    </p:animEffect>
                                  </p:childTnLst>
                                </p:cTn>
                              </p:par>
                            </p:childTnLst>
                          </p:cTn>
                        </p:par>
                        <p:par>
                          <p:cTn id="2248" fill="hold">
                            <p:stCondLst>
                              <p:cond delay="280500"/>
                            </p:stCondLst>
                            <p:childTnLst>
                              <p:par>
                                <p:cTn id="2249" presetID="22" presetClass="entr" presetSubtype="8" fill="hold" nodeType="afterEffect">
                                  <p:stCondLst>
                                    <p:cond delay="0"/>
                                  </p:stCondLst>
                                  <p:childTnLst>
                                    <p:set>
                                      <p:cBhvr>
                                        <p:cTn id="2250" dur="1" fill="hold">
                                          <p:stCondLst>
                                            <p:cond delay="0"/>
                                          </p:stCondLst>
                                        </p:cTn>
                                        <p:tgtEl>
                                          <p:spTgt spid="20533"/>
                                        </p:tgtEl>
                                        <p:attrNameLst>
                                          <p:attrName>style.visibility</p:attrName>
                                        </p:attrNameLst>
                                      </p:cBhvr>
                                      <p:to>
                                        <p:strVal val="visible"/>
                                      </p:to>
                                    </p:set>
                                    <p:animEffect transition="in" filter="wipe(left)">
                                      <p:cBhvr>
                                        <p:cTn id="2251" dur="20"/>
                                        <p:tgtEl>
                                          <p:spTgt spid="20533"/>
                                        </p:tgtEl>
                                      </p:cBhvr>
                                    </p:animEffect>
                                  </p:childTnLst>
                                </p:cTn>
                              </p:par>
                            </p:childTnLst>
                          </p:cTn>
                        </p:par>
                        <p:par>
                          <p:cTn id="2252" fill="hold">
                            <p:stCondLst>
                              <p:cond delay="281000"/>
                            </p:stCondLst>
                            <p:childTnLst>
                              <p:par>
                                <p:cTn id="2253" presetID="22" presetClass="entr" presetSubtype="8" fill="hold" nodeType="afterEffect">
                                  <p:stCondLst>
                                    <p:cond delay="0"/>
                                  </p:stCondLst>
                                  <p:childTnLst>
                                    <p:set>
                                      <p:cBhvr>
                                        <p:cTn id="2254" dur="1" fill="hold">
                                          <p:stCondLst>
                                            <p:cond delay="0"/>
                                          </p:stCondLst>
                                        </p:cTn>
                                        <p:tgtEl>
                                          <p:spTgt spid="20534"/>
                                        </p:tgtEl>
                                        <p:attrNameLst>
                                          <p:attrName>style.visibility</p:attrName>
                                        </p:attrNameLst>
                                      </p:cBhvr>
                                      <p:to>
                                        <p:strVal val="visible"/>
                                      </p:to>
                                    </p:set>
                                    <p:animEffect transition="in" filter="wipe(left)">
                                      <p:cBhvr>
                                        <p:cTn id="2255" dur="20"/>
                                        <p:tgtEl>
                                          <p:spTgt spid="20534"/>
                                        </p:tgtEl>
                                      </p:cBhvr>
                                    </p:animEffect>
                                  </p:childTnLst>
                                </p:cTn>
                              </p:par>
                            </p:childTnLst>
                          </p:cTn>
                        </p:par>
                        <p:par>
                          <p:cTn id="2256" fill="hold">
                            <p:stCondLst>
                              <p:cond delay="281500"/>
                            </p:stCondLst>
                            <p:childTnLst>
                              <p:par>
                                <p:cTn id="2257" presetID="22" presetClass="entr" presetSubtype="8" fill="hold" nodeType="afterEffect">
                                  <p:stCondLst>
                                    <p:cond delay="0"/>
                                  </p:stCondLst>
                                  <p:childTnLst>
                                    <p:set>
                                      <p:cBhvr>
                                        <p:cTn id="2258" dur="1" fill="hold">
                                          <p:stCondLst>
                                            <p:cond delay="0"/>
                                          </p:stCondLst>
                                        </p:cTn>
                                        <p:tgtEl>
                                          <p:spTgt spid="20535"/>
                                        </p:tgtEl>
                                        <p:attrNameLst>
                                          <p:attrName>style.visibility</p:attrName>
                                        </p:attrNameLst>
                                      </p:cBhvr>
                                      <p:to>
                                        <p:strVal val="visible"/>
                                      </p:to>
                                    </p:set>
                                    <p:animEffect transition="in" filter="wipe(left)">
                                      <p:cBhvr>
                                        <p:cTn id="2259" dur="20"/>
                                        <p:tgtEl>
                                          <p:spTgt spid="20535"/>
                                        </p:tgtEl>
                                      </p:cBhvr>
                                    </p:animEffect>
                                  </p:childTnLst>
                                </p:cTn>
                              </p:par>
                            </p:childTnLst>
                          </p:cTn>
                        </p:par>
                        <p:par>
                          <p:cTn id="2260" fill="hold">
                            <p:stCondLst>
                              <p:cond delay="282000"/>
                            </p:stCondLst>
                            <p:childTnLst>
                              <p:par>
                                <p:cTn id="2261" presetID="22" presetClass="entr" presetSubtype="8" fill="hold" nodeType="afterEffect">
                                  <p:stCondLst>
                                    <p:cond delay="0"/>
                                  </p:stCondLst>
                                  <p:childTnLst>
                                    <p:set>
                                      <p:cBhvr>
                                        <p:cTn id="2262" dur="1" fill="hold">
                                          <p:stCondLst>
                                            <p:cond delay="0"/>
                                          </p:stCondLst>
                                        </p:cTn>
                                        <p:tgtEl>
                                          <p:spTgt spid="20536"/>
                                        </p:tgtEl>
                                        <p:attrNameLst>
                                          <p:attrName>style.visibility</p:attrName>
                                        </p:attrNameLst>
                                      </p:cBhvr>
                                      <p:to>
                                        <p:strVal val="visible"/>
                                      </p:to>
                                    </p:set>
                                    <p:animEffect transition="in" filter="wipe(left)">
                                      <p:cBhvr>
                                        <p:cTn id="2263" dur="20"/>
                                        <p:tgtEl>
                                          <p:spTgt spid="20536"/>
                                        </p:tgtEl>
                                      </p:cBhvr>
                                    </p:animEffect>
                                  </p:childTnLst>
                                </p:cTn>
                              </p:par>
                            </p:childTnLst>
                          </p:cTn>
                        </p:par>
                        <p:par>
                          <p:cTn id="2264" fill="hold">
                            <p:stCondLst>
                              <p:cond delay="282500"/>
                            </p:stCondLst>
                            <p:childTnLst>
                              <p:par>
                                <p:cTn id="2265" presetID="22" presetClass="entr" presetSubtype="8" fill="hold" nodeType="afterEffect">
                                  <p:stCondLst>
                                    <p:cond delay="0"/>
                                  </p:stCondLst>
                                  <p:childTnLst>
                                    <p:set>
                                      <p:cBhvr>
                                        <p:cTn id="2266" dur="1" fill="hold">
                                          <p:stCondLst>
                                            <p:cond delay="0"/>
                                          </p:stCondLst>
                                        </p:cTn>
                                        <p:tgtEl>
                                          <p:spTgt spid="20537"/>
                                        </p:tgtEl>
                                        <p:attrNameLst>
                                          <p:attrName>style.visibility</p:attrName>
                                        </p:attrNameLst>
                                      </p:cBhvr>
                                      <p:to>
                                        <p:strVal val="visible"/>
                                      </p:to>
                                    </p:set>
                                    <p:animEffect transition="in" filter="wipe(left)">
                                      <p:cBhvr>
                                        <p:cTn id="2267" dur="20"/>
                                        <p:tgtEl>
                                          <p:spTgt spid="20537"/>
                                        </p:tgtEl>
                                      </p:cBhvr>
                                    </p:animEffect>
                                  </p:childTnLst>
                                </p:cTn>
                              </p:par>
                            </p:childTnLst>
                          </p:cTn>
                        </p:par>
                        <p:par>
                          <p:cTn id="2268" fill="hold">
                            <p:stCondLst>
                              <p:cond delay="283000"/>
                            </p:stCondLst>
                            <p:childTnLst>
                              <p:par>
                                <p:cTn id="2269" presetID="22" presetClass="entr" presetSubtype="8" fill="hold" nodeType="afterEffect">
                                  <p:stCondLst>
                                    <p:cond delay="0"/>
                                  </p:stCondLst>
                                  <p:childTnLst>
                                    <p:set>
                                      <p:cBhvr>
                                        <p:cTn id="2270" dur="1" fill="hold">
                                          <p:stCondLst>
                                            <p:cond delay="0"/>
                                          </p:stCondLst>
                                        </p:cTn>
                                        <p:tgtEl>
                                          <p:spTgt spid="20538"/>
                                        </p:tgtEl>
                                        <p:attrNameLst>
                                          <p:attrName>style.visibility</p:attrName>
                                        </p:attrNameLst>
                                      </p:cBhvr>
                                      <p:to>
                                        <p:strVal val="visible"/>
                                      </p:to>
                                    </p:set>
                                    <p:animEffect transition="in" filter="wipe(left)">
                                      <p:cBhvr>
                                        <p:cTn id="2271" dur="20"/>
                                        <p:tgtEl>
                                          <p:spTgt spid="20538"/>
                                        </p:tgtEl>
                                      </p:cBhvr>
                                    </p:animEffect>
                                  </p:childTnLst>
                                </p:cTn>
                              </p:par>
                            </p:childTnLst>
                          </p:cTn>
                        </p:par>
                        <p:par>
                          <p:cTn id="2272" fill="hold">
                            <p:stCondLst>
                              <p:cond delay="283500"/>
                            </p:stCondLst>
                            <p:childTnLst>
                              <p:par>
                                <p:cTn id="2273" presetID="22" presetClass="entr" presetSubtype="8" fill="hold" nodeType="afterEffect">
                                  <p:stCondLst>
                                    <p:cond delay="0"/>
                                  </p:stCondLst>
                                  <p:childTnLst>
                                    <p:set>
                                      <p:cBhvr>
                                        <p:cTn id="2274" dur="1" fill="hold">
                                          <p:stCondLst>
                                            <p:cond delay="0"/>
                                          </p:stCondLst>
                                        </p:cTn>
                                        <p:tgtEl>
                                          <p:spTgt spid="20539"/>
                                        </p:tgtEl>
                                        <p:attrNameLst>
                                          <p:attrName>style.visibility</p:attrName>
                                        </p:attrNameLst>
                                      </p:cBhvr>
                                      <p:to>
                                        <p:strVal val="visible"/>
                                      </p:to>
                                    </p:set>
                                    <p:animEffect transition="in" filter="wipe(left)">
                                      <p:cBhvr>
                                        <p:cTn id="2275" dur="20"/>
                                        <p:tgtEl>
                                          <p:spTgt spid="20539"/>
                                        </p:tgtEl>
                                      </p:cBhvr>
                                    </p:animEffect>
                                  </p:childTnLst>
                                </p:cTn>
                              </p:par>
                            </p:childTnLst>
                          </p:cTn>
                        </p:par>
                        <p:par>
                          <p:cTn id="2276" fill="hold">
                            <p:stCondLst>
                              <p:cond delay="284000"/>
                            </p:stCondLst>
                            <p:childTnLst>
                              <p:par>
                                <p:cTn id="2277" presetID="22" presetClass="entr" presetSubtype="8" fill="hold" nodeType="afterEffect">
                                  <p:stCondLst>
                                    <p:cond delay="0"/>
                                  </p:stCondLst>
                                  <p:childTnLst>
                                    <p:set>
                                      <p:cBhvr>
                                        <p:cTn id="2278" dur="1" fill="hold">
                                          <p:stCondLst>
                                            <p:cond delay="0"/>
                                          </p:stCondLst>
                                        </p:cTn>
                                        <p:tgtEl>
                                          <p:spTgt spid="20540"/>
                                        </p:tgtEl>
                                        <p:attrNameLst>
                                          <p:attrName>style.visibility</p:attrName>
                                        </p:attrNameLst>
                                      </p:cBhvr>
                                      <p:to>
                                        <p:strVal val="visible"/>
                                      </p:to>
                                    </p:set>
                                    <p:animEffect transition="in" filter="wipe(left)">
                                      <p:cBhvr>
                                        <p:cTn id="2279" dur="20"/>
                                        <p:tgtEl>
                                          <p:spTgt spid="20540"/>
                                        </p:tgtEl>
                                      </p:cBhvr>
                                    </p:animEffect>
                                  </p:childTnLst>
                                </p:cTn>
                              </p:par>
                            </p:childTnLst>
                          </p:cTn>
                        </p:par>
                        <p:par>
                          <p:cTn id="2280" fill="hold">
                            <p:stCondLst>
                              <p:cond delay="284500"/>
                            </p:stCondLst>
                            <p:childTnLst>
                              <p:par>
                                <p:cTn id="2281" presetID="22" presetClass="entr" presetSubtype="8" fill="hold" nodeType="afterEffect">
                                  <p:stCondLst>
                                    <p:cond delay="0"/>
                                  </p:stCondLst>
                                  <p:childTnLst>
                                    <p:set>
                                      <p:cBhvr>
                                        <p:cTn id="2282" dur="1" fill="hold">
                                          <p:stCondLst>
                                            <p:cond delay="0"/>
                                          </p:stCondLst>
                                        </p:cTn>
                                        <p:tgtEl>
                                          <p:spTgt spid="20541"/>
                                        </p:tgtEl>
                                        <p:attrNameLst>
                                          <p:attrName>style.visibility</p:attrName>
                                        </p:attrNameLst>
                                      </p:cBhvr>
                                      <p:to>
                                        <p:strVal val="visible"/>
                                      </p:to>
                                    </p:set>
                                    <p:animEffect transition="in" filter="wipe(left)">
                                      <p:cBhvr>
                                        <p:cTn id="2283" dur="20"/>
                                        <p:tgtEl>
                                          <p:spTgt spid="20541"/>
                                        </p:tgtEl>
                                      </p:cBhvr>
                                    </p:animEffect>
                                  </p:childTnLst>
                                </p:cTn>
                              </p:par>
                            </p:childTnLst>
                          </p:cTn>
                        </p:par>
                        <p:par>
                          <p:cTn id="2284" fill="hold">
                            <p:stCondLst>
                              <p:cond delay="285000"/>
                            </p:stCondLst>
                            <p:childTnLst>
                              <p:par>
                                <p:cTn id="2285" presetID="22" presetClass="entr" presetSubtype="8" fill="hold" nodeType="afterEffect">
                                  <p:stCondLst>
                                    <p:cond delay="0"/>
                                  </p:stCondLst>
                                  <p:childTnLst>
                                    <p:set>
                                      <p:cBhvr>
                                        <p:cTn id="2286" dur="1" fill="hold">
                                          <p:stCondLst>
                                            <p:cond delay="0"/>
                                          </p:stCondLst>
                                        </p:cTn>
                                        <p:tgtEl>
                                          <p:spTgt spid="20542"/>
                                        </p:tgtEl>
                                        <p:attrNameLst>
                                          <p:attrName>style.visibility</p:attrName>
                                        </p:attrNameLst>
                                      </p:cBhvr>
                                      <p:to>
                                        <p:strVal val="visible"/>
                                      </p:to>
                                    </p:set>
                                    <p:animEffect transition="in" filter="wipe(left)">
                                      <p:cBhvr>
                                        <p:cTn id="2287" dur="20"/>
                                        <p:tgtEl>
                                          <p:spTgt spid="20542"/>
                                        </p:tgtEl>
                                      </p:cBhvr>
                                    </p:animEffect>
                                  </p:childTnLst>
                                </p:cTn>
                              </p:par>
                            </p:childTnLst>
                          </p:cTn>
                        </p:par>
                        <p:par>
                          <p:cTn id="2288" fill="hold">
                            <p:stCondLst>
                              <p:cond delay="285500"/>
                            </p:stCondLst>
                            <p:childTnLst>
                              <p:par>
                                <p:cTn id="2289" presetID="22" presetClass="entr" presetSubtype="8" fill="hold" nodeType="afterEffect">
                                  <p:stCondLst>
                                    <p:cond delay="0"/>
                                  </p:stCondLst>
                                  <p:childTnLst>
                                    <p:set>
                                      <p:cBhvr>
                                        <p:cTn id="2290" dur="1" fill="hold">
                                          <p:stCondLst>
                                            <p:cond delay="0"/>
                                          </p:stCondLst>
                                        </p:cTn>
                                        <p:tgtEl>
                                          <p:spTgt spid="20543"/>
                                        </p:tgtEl>
                                        <p:attrNameLst>
                                          <p:attrName>style.visibility</p:attrName>
                                        </p:attrNameLst>
                                      </p:cBhvr>
                                      <p:to>
                                        <p:strVal val="visible"/>
                                      </p:to>
                                    </p:set>
                                    <p:animEffect transition="in" filter="wipe(left)">
                                      <p:cBhvr>
                                        <p:cTn id="2291" dur="20"/>
                                        <p:tgtEl>
                                          <p:spTgt spid="20543"/>
                                        </p:tgtEl>
                                      </p:cBhvr>
                                    </p:animEffect>
                                  </p:childTnLst>
                                </p:cTn>
                              </p:par>
                            </p:childTnLst>
                          </p:cTn>
                        </p:par>
                        <p:par>
                          <p:cTn id="2292" fill="hold">
                            <p:stCondLst>
                              <p:cond delay="286000"/>
                            </p:stCondLst>
                            <p:childTnLst>
                              <p:par>
                                <p:cTn id="2293" presetID="22" presetClass="entr" presetSubtype="8" fill="hold" nodeType="afterEffect">
                                  <p:stCondLst>
                                    <p:cond delay="0"/>
                                  </p:stCondLst>
                                  <p:childTnLst>
                                    <p:set>
                                      <p:cBhvr>
                                        <p:cTn id="2294" dur="1" fill="hold">
                                          <p:stCondLst>
                                            <p:cond delay="0"/>
                                          </p:stCondLst>
                                        </p:cTn>
                                        <p:tgtEl>
                                          <p:spTgt spid="20544"/>
                                        </p:tgtEl>
                                        <p:attrNameLst>
                                          <p:attrName>style.visibility</p:attrName>
                                        </p:attrNameLst>
                                      </p:cBhvr>
                                      <p:to>
                                        <p:strVal val="visible"/>
                                      </p:to>
                                    </p:set>
                                    <p:animEffect transition="in" filter="wipe(left)">
                                      <p:cBhvr>
                                        <p:cTn id="2295" dur="20"/>
                                        <p:tgtEl>
                                          <p:spTgt spid="20544"/>
                                        </p:tgtEl>
                                      </p:cBhvr>
                                    </p:animEffect>
                                  </p:childTnLst>
                                </p:cTn>
                              </p:par>
                            </p:childTnLst>
                          </p:cTn>
                        </p:par>
                        <p:par>
                          <p:cTn id="2296" fill="hold">
                            <p:stCondLst>
                              <p:cond delay="286500"/>
                            </p:stCondLst>
                            <p:childTnLst>
                              <p:par>
                                <p:cTn id="2297" presetID="22" presetClass="entr" presetSubtype="8" fill="hold" nodeType="afterEffect">
                                  <p:stCondLst>
                                    <p:cond delay="0"/>
                                  </p:stCondLst>
                                  <p:childTnLst>
                                    <p:set>
                                      <p:cBhvr>
                                        <p:cTn id="2298" dur="1" fill="hold">
                                          <p:stCondLst>
                                            <p:cond delay="0"/>
                                          </p:stCondLst>
                                        </p:cTn>
                                        <p:tgtEl>
                                          <p:spTgt spid="20545"/>
                                        </p:tgtEl>
                                        <p:attrNameLst>
                                          <p:attrName>style.visibility</p:attrName>
                                        </p:attrNameLst>
                                      </p:cBhvr>
                                      <p:to>
                                        <p:strVal val="visible"/>
                                      </p:to>
                                    </p:set>
                                    <p:animEffect transition="in" filter="wipe(left)">
                                      <p:cBhvr>
                                        <p:cTn id="2299" dur="20"/>
                                        <p:tgtEl>
                                          <p:spTgt spid="20545"/>
                                        </p:tgtEl>
                                      </p:cBhvr>
                                    </p:animEffect>
                                  </p:childTnLst>
                                </p:cTn>
                              </p:par>
                            </p:childTnLst>
                          </p:cTn>
                        </p:par>
                        <p:par>
                          <p:cTn id="2300" fill="hold">
                            <p:stCondLst>
                              <p:cond delay="287000"/>
                            </p:stCondLst>
                            <p:childTnLst>
                              <p:par>
                                <p:cTn id="2301" presetID="22" presetClass="entr" presetSubtype="8" fill="hold" nodeType="afterEffect">
                                  <p:stCondLst>
                                    <p:cond delay="0"/>
                                  </p:stCondLst>
                                  <p:childTnLst>
                                    <p:set>
                                      <p:cBhvr>
                                        <p:cTn id="2302" dur="1" fill="hold">
                                          <p:stCondLst>
                                            <p:cond delay="0"/>
                                          </p:stCondLst>
                                        </p:cTn>
                                        <p:tgtEl>
                                          <p:spTgt spid="20546"/>
                                        </p:tgtEl>
                                        <p:attrNameLst>
                                          <p:attrName>style.visibility</p:attrName>
                                        </p:attrNameLst>
                                      </p:cBhvr>
                                      <p:to>
                                        <p:strVal val="visible"/>
                                      </p:to>
                                    </p:set>
                                    <p:animEffect transition="in" filter="wipe(left)">
                                      <p:cBhvr>
                                        <p:cTn id="2303" dur="20"/>
                                        <p:tgtEl>
                                          <p:spTgt spid="20546"/>
                                        </p:tgtEl>
                                      </p:cBhvr>
                                    </p:animEffect>
                                  </p:childTnLst>
                                </p:cTn>
                              </p:par>
                            </p:childTnLst>
                          </p:cTn>
                        </p:par>
                        <p:par>
                          <p:cTn id="2304" fill="hold">
                            <p:stCondLst>
                              <p:cond delay="287500"/>
                            </p:stCondLst>
                            <p:childTnLst>
                              <p:par>
                                <p:cTn id="2305" presetID="22" presetClass="entr" presetSubtype="8" fill="hold" nodeType="afterEffect">
                                  <p:stCondLst>
                                    <p:cond delay="0"/>
                                  </p:stCondLst>
                                  <p:childTnLst>
                                    <p:set>
                                      <p:cBhvr>
                                        <p:cTn id="2306" dur="1" fill="hold">
                                          <p:stCondLst>
                                            <p:cond delay="0"/>
                                          </p:stCondLst>
                                        </p:cTn>
                                        <p:tgtEl>
                                          <p:spTgt spid="20547"/>
                                        </p:tgtEl>
                                        <p:attrNameLst>
                                          <p:attrName>style.visibility</p:attrName>
                                        </p:attrNameLst>
                                      </p:cBhvr>
                                      <p:to>
                                        <p:strVal val="visible"/>
                                      </p:to>
                                    </p:set>
                                    <p:animEffect transition="in" filter="wipe(left)">
                                      <p:cBhvr>
                                        <p:cTn id="2307" dur="20"/>
                                        <p:tgtEl>
                                          <p:spTgt spid="20547"/>
                                        </p:tgtEl>
                                      </p:cBhvr>
                                    </p:animEffect>
                                  </p:childTnLst>
                                </p:cTn>
                              </p:par>
                            </p:childTnLst>
                          </p:cTn>
                        </p:par>
                        <p:par>
                          <p:cTn id="2308" fill="hold">
                            <p:stCondLst>
                              <p:cond delay="288000"/>
                            </p:stCondLst>
                            <p:childTnLst>
                              <p:par>
                                <p:cTn id="2309" presetID="22" presetClass="entr" presetSubtype="8" fill="hold" nodeType="afterEffect">
                                  <p:stCondLst>
                                    <p:cond delay="0"/>
                                  </p:stCondLst>
                                  <p:childTnLst>
                                    <p:set>
                                      <p:cBhvr>
                                        <p:cTn id="2310" dur="1" fill="hold">
                                          <p:stCondLst>
                                            <p:cond delay="0"/>
                                          </p:stCondLst>
                                        </p:cTn>
                                        <p:tgtEl>
                                          <p:spTgt spid="20548"/>
                                        </p:tgtEl>
                                        <p:attrNameLst>
                                          <p:attrName>style.visibility</p:attrName>
                                        </p:attrNameLst>
                                      </p:cBhvr>
                                      <p:to>
                                        <p:strVal val="visible"/>
                                      </p:to>
                                    </p:set>
                                    <p:animEffect transition="in" filter="wipe(left)">
                                      <p:cBhvr>
                                        <p:cTn id="2311" dur="20"/>
                                        <p:tgtEl>
                                          <p:spTgt spid="20548"/>
                                        </p:tgtEl>
                                      </p:cBhvr>
                                    </p:animEffect>
                                  </p:childTnLst>
                                </p:cTn>
                              </p:par>
                            </p:childTnLst>
                          </p:cTn>
                        </p:par>
                        <p:par>
                          <p:cTn id="2312" fill="hold">
                            <p:stCondLst>
                              <p:cond delay="288500"/>
                            </p:stCondLst>
                            <p:childTnLst>
                              <p:par>
                                <p:cTn id="2313" presetID="22" presetClass="entr" presetSubtype="8" fill="hold" nodeType="afterEffect">
                                  <p:stCondLst>
                                    <p:cond delay="0"/>
                                  </p:stCondLst>
                                  <p:childTnLst>
                                    <p:set>
                                      <p:cBhvr>
                                        <p:cTn id="2314" dur="1" fill="hold">
                                          <p:stCondLst>
                                            <p:cond delay="0"/>
                                          </p:stCondLst>
                                        </p:cTn>
                                        <p:tgtEl>
                                          <p:spTgt spid="20549"/>
                                        </p:tgtEl>
                                        <p:attrNameLst>
                                          <p:attrName>style.visibility</p:attrName>
                                        </p:attrNameLst>
                                      </p:cBhvr>
                                      <p:to>
                                        <p:strVal val="visible"/>
                                      </p:to>
                                    </p:set>
                                    <p:animEffect transition="in" filter="wipe(left)">
                                      <p:cBhvr>
                                        <p:cTn id="2315" dur="20"/>
                                        <p:tgtEl>
                                          <p:spTgt spid="20549"/>
                                        </p:tgtEl>
                                      </p:cBhvr>
                                    </p:animEffect>
                                  </p:childTnLst>
                                </p:cTn>
                              </p:par>
                            </p:childTnLst>
                          </p:cTn>
                        </p:par>
                        <p:par>
                          <p:cTn id="2316" fill="hold">
                            <p:stCondLst>
                              <p:cond delay="289000"/>
                            </p:stCondLst>
                            <p:childTnLst>
                              <p:par>
                                <p:cTn id="2317" presetID="22" presetClass="entr" presetSubtype="8" fill="hold" nodeType="afterEffect">
                                  <p:stCondLst>
                                    <p:cond delay="0"/>
                                  </p:stCondLst>
                                  <p:childTnLst>
                                    <p:set>
                                      <p:cBhvr>
                                        <p:cTn id="2318" dur="1" fill="hold">
                                          <p:stCondLst>
                                            <p:cond delay="0"/>
                                          </p:stCondLst>
                                        </p:cTn>
                                        <p:tgtEl>
                                          <p:spTgt spid="20550"/>
                                        </p:tgtEl>
                                        <p:attrNameLst>
                                          <p:attrName>style.visibility</p:attrName>
                                        </p:attrNameLst>
                                      </p:cBhvr>
                                      <p:to>
                                        <p:strVal val="visible"/>
                                      </p:to>
                                    </p:set>
                                    <p:animEffect transition="in" filter="wipe(left)">
                                      <p:cBhvr>
                                        <p:cTn id="2319" dur="20"/>
                                        <p:tgtEl>
                                          <p:spTgt spid="20550"/>
                                        </p:tgtEl>
                                      </p:cBhvr>
                                    </p:animEffect>
                                  </p:childTnLst>
                                </p:cTn>
                              </p:par>
                            </p:childTnLst>
                          </p:cTn>
                        </p:par>
                        <p:par>
                          <p:cTn id="2320" fill="hold">
                            <p:stCondLst>
                              <p:cond delay="289500"/>
                            </p:stCondLst>
                            <p:childTnLst>
                              <p:par>
                                <p:cTn id="2321" presetID="22" presetClass="entr" presetSubtype="8" fill="hold" nodeType="afterEffect">
                                  <p:stCondLst>
                                    <p:cond delay="0"/>
                                  </p:stCondLst>
                                  <p:childTnLst>
                                    <p:set>
                                      <p:cBhvr>
                                        <p:cTn id="2322" dur="1" fill="hold">
                                          <p:stCondLst>
                                            <p:cond delay="0"/>
                                          </p:stCondLst>
                                        </p:cTn>
                                        <p:tgtEl>
                                          <p:spTgt spid="20551"/>
                                        </p:tgtEl>
                                        <p:attrNameLst>
                                          <p:attrName>style.visibility</p:attrName>
                                        </p:attrNameLst>
                                      </p:cBhvr>
                                      <p:to>
                                        <p:strVal val="visible"/>
                                      </p:to>
                                    </p:set>
                                    <p:animEffect transition="in" filter="wipe(left)">
                                      <p:cBhvr>
                                        <p:cTn id="2323" dur="20"/>
                                        <p:tgtEl>
                                          <p:spTgt spid="20551"/>
                                        </p:tgtEl>
                                      </p:cBhvr>
                                    </p:animEffect>
                                  </p:childTnLst>
                                </p:cTn>
                              </p:par>
                            </p:childTnLst>
                          </p:cTn>
                        </p:par>
                        <p:par>
                          <p:cTn id="2324" fill="hold">
                            <p:stCondLst>
                              <p:cond delay="290000"/>
                            </p:stCondLst>
                            <p:childTnLst>
                              <p:par>
                                <p:cTn id="2325" presetID="22" presetClass="entr" presetSubtype="8" fill="hold" nodeType="afterEffect">
                                  <p:stCondLst>
                                    <p:cond delay="0"/>
                                  </p:stCondLst>
                                  <p:childTnLst>
                                    <p:set>
                                      <p:cBhvr>
                                        <p:cTn id="2326" dur="1" fill="hold">
                                          <p:stCondLst>
                                            <p:cond delay="0"/>
                                          </p:stCondLst>
                                        </p:cTn>
                                        <p:tgtEl>
                                          <p:spTgt spid="20552"/>
                                        </p:tgtEl>
                                        <p:attrNameLst>
                                          <p:attrName>style.visibility</p:attrName>
                                        </p:attrNameLst>
                                      </p:cBhvr>
                                      <p:to>
                                        <p:strVal val="visible"/>
                                      </p:to>
                                    </p:set>
                                    <p:animEffect transition="in" filter="wipe(left)">
                                      <p:cBhvr>
                                        <p:cTn id="2327" dur="20"/>
                                        <p:tgtEl>
                                          <p:spTgt spid="20552"/>
                                        </p:tgtEl>
                                      </p:cBhvr>
                                    </p:animEffect>
                                  </p:childTnLst>
                                </p:cTn>
                              </p:par>
                            </p:childTnLst>
                          </p:cTn>
                        </p:par>
                        <p:par>
                          <p:cTn id="2328" fill="hold">
                            <p:stCondLst>
                              <p:cond delay="290500"/>
                            </p:stCondLst>
                            <p:childTnLst>
                              <p:par>
                                <p:cTn id="2329" presetID="22" presetClass="entr" presetSubtype="8" fill="hold" nodeType="afterEffect">
                                  <p:stCondLst>
                                    <p:cond delay="0"/>
                                  </p:stCondLst>
                                  <p:childTnLst>
                                    <p:set>
                                      <p:cBhvr>
                                        <p:cTn id="2330" dur="1" fill="hold">
                                          <p:stCondLst>
                                            <p:cond delay="0"/>
                                          </p:stCondLst>
                                        </p:cTn>
                                        <p:tgtEl>
                                          <p:spTgt spid="20553"/>
                                        </p:tgtEl>
                                        <p:attrNameLst>
                                          <p:attrName>style.visibility</p:attrName>
                                        </p:attrNameLst>
                                      </p:cBhvr>
                                      <p:to>
                                        <p:strVal val="visible"/>
                                      </p:to>
                                    </p:set>
                                    <p:animEffect transition="in" filter="wipe(left)">
                                      <p:cBhvr>
                                        <p:cTn id="2331" dur="20"/>
                                        <p:tgtEl>
                                          <p:spTgt spid="20553"/>
                                        </p:tgtEl>
                                      </p:cBhvr>
                                    </p:animEffect>
                                  </p:childTnLst>
                                </p:cTn>
                              </p:par>
                            </p:childTnLst>
                          </p:cTn>
                        </p:par>
                        <p:par>
                          <p:cTn id="2332" fill="hold">
                            <p:stCondLst>
                              <p:cond delay="291000"/>
                            </p:stCondLst>
                            <p:childTnLst>
                              <p:par>
                                <p:cTn id="2333" presetID="22" presetClass="entr" presetSubtype="8" fill="hold" nodeType="afterEffect">
                                  <p:stCondLst>
                                    <p:cond delay="0"/>
                                  </p:stCondLst>
                                  <p:childTnLst>
                                    <p:set>
                                      <p:cBhvr>
                                        <p:cTn id="2334" dur="1" fill="hold">
                                          <p:stCondLst>
                                            <p:cond delay="0"/>
                                          </p:stCondLst>
                                        </p:cTn>
                                        <p:tgtEl>
                                          <p:spTgt spid="20554"/>
                                        </p:tgtEl>
                                        <p:attrNameLst>
                                          <p:attrName>style.visibility</p:attrName>
                                        </p:attrNameLst>
                                      </p:cBhvr>
                                      <p:to>
                                        <p:strVal val="visible"/>
                                      </p:to>
                                    </p:set>
                                    <p:animEffect transition="in" filter="wipe(left)">
                                      <p:cBhvr>
                                        <p:cTn id="2335" dur="20"/>
                                        <p:tgtEl>
                                          <p:spTgt spid="20554"/>
                                        </p:tgtEl>
                                      </p:cBhvr>
                                    </p:animEffect>
                                  </p:childTnLst>
                                </p:cTn>
                              </p:par>
                            </p:childTnLst>
                          </p:cTn>
                        </p:par>
                        <p:par>
                          <p:cTn id="2336" fill="hold">
                            <p:stCondLst>
                              <p:cond delay="291500"/>
                            </p:stCondLst>
                            <p:childTnLst>
                              <p:par>
                                <p:cTn id="2337" presetID="22" presetClass="entr" presetSubtype="8" fill="hold" nodeType="afterEffect">
                                  <p:stCondLst>
                                    <p:cond delay="0"/>
                                  </p:stCondLst>
                                  <p:childTnLst>
                                    <p:set>
                                      <p:cBhvr>
                                        <p:cTn id="2338" dur="1" fill="hold">
                                          <p:stCondLst>
                                            <p:cond delay="0"/>
                                          </p:stCondLst>
                                        </p:cTn>
                                        <p:tgtEl>
                                          <p:spTgt spid="20555"/>
                                        </p:tgtEl>
                                        <p:attrNameLst>
                                          <p:attrName>style.visibility</p:attrName>
                                        </p:attrNameLst>
                                      </p:cBhvr>
                                      <p:to>
                                        <p:strVal val="visible"/>
                                      </p:to>
                                    </p:set>
                                    <p:animEffect transition="in" filter="wipe(left)">
                                      <p:cBhvr>
                                        <p:cTn id="2339" dur="20"/>
                                        <p:tgtEl>
                                          <p:spTgt spid="20555"/>
                                        </p:tgtEl>
                                      </p:cBhvr>
                                    </p:animEffect>
                                  </p:childTnLst>
                                </p:cTn>
                              </p:par>
                            </p:childTnLst>
                          </p:cTn>
                        </p:par>
                        <p:par>
                          <p:cTn id="2340" fill="hold">
                            <p:stCondLst>
                              <p:cond delay="292000"/>
                            </p:stCondLst>
                            <p:childTnLst>
                              <p:par>
                                <p:cTn id="2341" presetID="22" presetClass="entr" presetSubtype="8" fill="hold" nodeType="afterEffect">
                                  <p:stCondLst>
                                    <p:cond delay="0"/>
                                  </p:stCondLst>
                                  <p:childTnLst>
                                    <p:set>
                                      <p:cBhvr>
                                        <p:cTn id="2342" dur="1" fill="hold">
                                          <p:stCondLst>
                                            <p:cond delay="0"/>
                                          </p:stCondLst>
                                        </p:cTn>
                                        <p:tgtEl>
                                          <p:spTgt spid="20556"/>
                                        </p:tgtEl>
                                        <p:attrNameLst>
                                          <p:attrName>style.visibility</p:attrName>
                                        </p:attrNameLst>
                                      </p:cBhvr>
                                      <p:to>
                                        <p:strVal val="visible"/>
                                      </p:to>
                                    </p:set>
                                    <p:animEffect transition="in" filter="wipe(left)">
                                      <p:cBhvr>
                                        <p:cTn id="2343" dur="20"/>
                                        <p:tgtEl>
                                          <p:spTgt spid="20556"/>
                                        </p:tgtEl>
                                      </p:cBhvr>
                                    </p:animEffect>
                                  </p:childTnLst>
                                </p:cTn>
                              </p:par>
                            </p:childTnLst>
                          </p:cTn>
                        </p:par>
                        <p:par>
                          <p:cTn id="2344" fill="hold">
                            <p:stCondLst>
                              <p:cond delay="292500"/>
                            </p:stCondLst>
                            <p:childTnLst>
                              <p:par>
                                <p:cTn id="2345" presetID="22" presetClass="entr" presetSubtype="8" fill="hold" nodeType="afterEffect">
                                  <p:stCondLst>
                                    <p:cond delay="0"/>
                                  </p:stCondLst>
                                  <p:childTnLst>
                                    <p:set>
                                      <p:cBhvr>
                                        <p:cTn id="2346" dur="1" fill="hold">
                                          <p:stCondLst>
                                            <p:cond delay="0"/>
                                          </p:stCondLst>
                                        </p:cTn>
                                        <p:tgtEl>
                                          <p:spTgt spid="20557"/>
                                        </p:tgtEl>
                                        <p:attrNameLst>
                                          <p:attrName>style.visibility</p:attrName>
                                        </p:attrNameLst>
                                      </p:cBhvr>
                                      <p:to>
                                        <p:strVal val="visible"/>
                                      </p:to>
                                    </p:set>
                                    <p:animEffect transition="in" filter="wipe(left)">
                                      <p:cBhvr>
                                        <p:cTn id="2347" dur="20"/>
                                        <p:tgtEl>
                                          <p:spTgt spid="20557"/>
                                        </p:tgtEl>
                                      </p:cBhvr>
                                    </p:animEffect>
                                  </p:childTnLst>
                                </p:cTn>
                              </p:par>
                            </p:childTnLst>
                          </p:cTn>
                        </p:par>
                        <p:par>
                          <p:cTn id="2348" fill="hold">
                            <p:stCondLst>
                              <p:cond delay="293000"/>
                            </p:stCondLst>
                            <p:childTnLst>
                              <p:par>
                                <p:cTn id="2349" presetID="22" presetClass="entr" presetSubtype="8" fill="hold" nodeType="afterEffect">
                                  <p:stCondLst>
                                    <p:cond delay="0"/>
                                  </p:stCondLst>
                                  <p:childTnLst>
                                    <p:set>
                                      <p:cBhvr>
                                        <p:cTn id="2350" dur="1" fill="hold">
                                          <p:stCondLst>
                                            <p:cond delay="0"/>
                                          </p:stCondLst>
                                        </p:cTn>
                                        <p:tgtEl>
                                          <p:spTgt spid="20558"/>
                                        </p:tgtEl>
                                        <p:attrNameLst>
                                          <p:attrName>style.visibility</p:attrName>
                                        </p:attrNameLst>
                                      </p:cBhvr>
                                      <p:to>
                                        <p:strVal val="visible"/>
                                      </p:to>
                                    </p:set>
                                    <p:animEffect transition="in" filter="wipe(left)">
                                      <p:cBhvr>
                                        <p:cTn id="2351" dur="20"/>
                                        <p:tgtEl>
                                          <p:spTgt spid="20558"/>
                                        </p:tgtEl>
                                      </p:cBhvr>
                                    </p:animEffect>
                                  </p:childTnLst>
                                </p:cTn>
                              </p:par>
                            </p:childTnLst>
                          </p:cTn>
                        </p:par>
                        <p:par>
                          <p:cTn id="2352" fill="hold">
                            <p:stCondLst>
                              <p:cond delay="293500"/>
                            </p:stCondLst>
                            <p:childTnLst>
                              <p:par>
                                <p:cTn id="2353" presetID="22" presetClass="entr" presetSubtype="8" fill="hold" nodeType="afterEffect">
                                  <p:stCondLst>
                                    <p:cond delay="0"/>
                                  </p:stCondLst>
                                  <p:childTnLst>
                                    <p:set>
                                      <p:cBhvr>
                                        <p:cTn id="2354" dur="1" fill="hold">
                                          <p:stCondLst>
                                            <p:cond delay="0"/>
                                          </p:stCondLst>
                                        </p:cTn>
                                        <p:tgtEl>
                                          <p:spTgt spid="20559"/>
                                        </p:tgtEl>
                                        <p:attrNameLst>
                                          <p:attrName>style.visibility</p:attrName>
                                        </p:attrNameLst>
                                      </p:cBhvr>
                                      <p:to>
                                        <p:strVal val="visible"/>
                                      </p:to>
                                    </p:set>
                                    <p:animEffect transition="in" filter="wipe(left)">
                                      <p:cBhvr>
                                        <p:cTn id="2355" dur="20"/>
                                        <p:tgtEl>
                                          <p:spTgt spid="20559"/>
                                        </p:tgtEl>
                                      </p:cBhvr>
                                    </p:animEffect>
                                  </p:childTnLst>
                                </p:cTn>
                              </p:par>
                            </p:childTnLst>
                          </p:cTn>
                        </p:par>
                        <p:par>
                          <p:cTn id="2356" fill="hold">
                            <p:stCondLst>
                              <p:cond delay="294000"/>
                            </p:stCondLst>
                            <p:childTnLst>
                              <p:par>
                                <p:cTn id="2357" presetID="22" presetClass="entr" presetSubtype="8" fill="hold" nodeType="afterEffect">
                                  <p:stCondLst>
                                    <p:cond delay="0"/>
                                  </p:stCondLst>
                                  <p:childTnLst>
                                    <p:set>
                                      <p:cBhvr>
                                        <p:cTn id="2358" dur="1" fill="hold">
                                          <p:stCondLst>
                                            <p:cond delay="0"/>
                                          </p:stCondLst>
                                        </p:cTn>
                                        <p:tgtEl>
                                          <p:spTgt spid="20560"/>
                                        </p:tgtEl>
                                        <p:attrNameLst>
                                          <p:attrName>style.visibility</p:attrName>
                                        </p:attrNameLst>
                                      </p:cBhvr>
                                      <p:to>
                                        <p:strVal val="visible"/>
                                      </p:to>
                                    </p:set>
                                    <p:animEffect transition="in" filter="wipe(left)">
                                      <p:cBhvr>
                                        <p:cTn id="2359" dur="20"/>
                                        <p:tgtEl>
                                          <p:spTgt spid="20560"/>
                                        </p:tgtEl>
                                      </p:cBhvr>
                                    </p:animEffect>
                                  </p:childTnLst>
                                </p:cTn>
                              </p:par>
                            </p:childTnLst>
                          </p:cTn>
                        </p:par>
                        <p:par>
                          <p:cTn id="2360" fill="hold">
                            <p:stCondLst>
                              <p:cond delay="294500"/>
                            </p:stCondLst>
                            <p:childTnLst>
                              <p:par>
                                <p:cTn id="2361" presetID="22" presetClass="entr" presetSubtype="8" fill="hold" nodeType="afterEffect">
                                  <p:stCondLst>
                                    <p:cond delay="0"/>
                                  </p:stCondLst>
                                  <p:childTnLst>
                                    <p:set>
                                      <p:cBhvr>
                                        <p:cTn id="2362" dur="1" fill="hold">
                                          <p:stCondLst>
                                            <p:cond delay="0"/>
                                          </p:stCondLst>
                                        </p:cTn>
                                        <p:tgtEl>
                                          <p:spTgt spid="20561"/>
                                        </p:tgtEl>
                                        <p:attrNameLst>
                                          <p:attrName>style.visibility</p:attrName>
                                        </p:attrNameLst>
                                      </p:cBhvr>
                                      <p:to>
                                        <p:strVal val="visible"/>
                                      </p:to>
                                    </p:set>
                                    <p:animEffect transition="in" filter="wipe(left)">
                                      <p:cBhvr>
                                        <p:cTn id="2363" dur="20"/>
                                        <p:tgtEl>
                                          <p:spTgt spid="20561"/>
                                        </p:tgtEl>
                                      </p:cBhvr>
                                    </p:animEffect>
                                  </p:childTnLst>
                                </p:cTn>
                              </p:par>
                            </p:childTnLst>
                          </p:cTn>
                        </p:par>
                        <p:par>
                          <p:cTn id="2364" fill="hold">
                            <p:stCondLst>
                              <p:cond delay="295000"/>
                            </p:stCondLst>
                            <p:childTnLst>
                              <p:par>
                                <p:cTn id="2365" presetID="22" presetClass="entr" presetSubtype="8" fill="hold" nodeType="afterEffect">
                                  <p:stCondLst>
                                    <p:cond delay="0"/>
                                  </p:stCondLst>
                                  <p:childTnLst>
                                    <p:set>
                                      <p:cBhvr>
                                        <p:cTn id="2366" dur="1" fill="hold">
                                          <p:stCondLst>
                                            <p:cond delay="0"/>
                                          </p:stCondLst>
                                        </p:cTn>
                                        <p:tgtEl>
                                          <p:spTgt spid="20562"/>
                                        </p:tgtEl>
                                        <p:attrNameLst>
                                          <p:attrName>style.visibility</p:attrName>
                                        </p:attrNameLst>
                                      </p:cBhvr>
                                      <p:to>
                                        <p:strVal val="visible"/>
                                      </p:to>
                                    </p:set>
                                    <p:animEffect transition="in" filter="wipe(left)">
                                      <p:cBhvr>
                                        <p:cTn id="2367" dur="20"/>
                                        <p:tgtEl>
                                          <p:spTgt spid="20562"/>
                                        </p:tgtEl>
                                      </p:cBhvr>
                                    </p:animEffect>
                                  </p:childTnLst>
                                </p:cTn>
                              </p:par>
                            </p:childTnLst>
                          </p:cTn>
                        </p:par>
                        <p:par>
                          <p:cTn id="2368" fill="hold">
                            <p:stCondLst>
                              <p:cond delay="295500"/>
                            </p:stCondLst>
                            <p:childTnLst>
                              <p:par>
                                <p:cTn id="2369" presetID="22" presetClass="entr" presetSubtype="8" fill="hold" nodeType="afterEffect">
                                  <p:stCondLst>
                                    <p:cond delay="0"/>
                                  </p:stCondLst>
                                  <p:childTnLst>
                                    <p:set>
                                      <p:cBhvr>
                                        <p:cTn id="2370" dur="1" fill="hold">
                                          <p:stCondLst>
                                            <p:cond delay="0"/>
                                          </p:stCondLst>
                                        </p:cTn>
                                        <p:tgtEl>
                                          <p:spTgt spid="20563"/>
                                        </p:tgtEl>
                                        <p:attrNameLst>
                                          <p:attrName>style.visibility</p:attrName>
                                        </p:attrNameLst>
                                      </p:cBhvr>
                                      <p:to>
                                        <p:strVal val="visible"/>
                                      </p:to>
                                    </p:set>
                                    <p:animEffect transition="in" filter="wipe(left)">
                                      <p:cBhvr>
                                        <p:cTn id="2371" dur="20"/>
                                        <p:tgtEl>
                                          <p:spTgt spid="20563"/>
                                        </p:tgtEl>
                                      </p:cBhvr>
                                    </p:animEffect>
                                  </p:childTnLst>
                                </p:cTn>
                              </p:par>
                            </p:childTnLst>
                          </p:cTn>
                        </p:par>
                        <p:par>
                          <p:cTn id="2372" fill="hold">
                            <p:stCondLst>
                              <p:cond delay="296000"/>
                            </p:stCondLst>
                            <p:childTnLst>
                              <p:par>
                                <p:cTn id="2373" presetID="22" presetClass="entr" presetSubtype="8" fill="hold" nodeType="afterEffect">
                                  <p:stCondLst>
                                    <p:cond delay="0"/>
                                  </p:stCondLst>
                                  <p:childTnLst>
                                    <p:set>
                                      <p:cBhvr>
                                        <p:cTn id="2374" dur="1" fill="hold">
                                          <p:stCondLst>
                                            <p:cond delay="0"/>
                                          </p:stCondLst>
                                        </p:cTn>
                                        <p:tgtEl>
                                          <p:spTgt spid="20564"/>
                                        </p:tgtEl>
                                        <p:attrNameLst>
                                          <p:attrName>style.visibility</p:attrName>
                                        </p:attrNameLst>
                                      </p:cBhvr>
                                      <p:to>
                                        <p:strVal val="visible"/>
                                      </p:to>
                                    </p:set>
                                    <p:animEffect transition="in" filter="wipe(left)">
                                      <p:cBhvr>
                                        <p:cTn id="2375" dur="20"/>
                                        <p:tgtEl>
                                          <p:spTgt spid="20564"/>
                                        </p:tgtEl>
                                      </p:cBhvr>
                                    </p:animEffect>
                                  </p:childTnLst>
                                </p:cTn>
                              </p:par>
                            </p:childTnLst>
                          </p:cTn>
                        </p:par>
                        <p:par>
                          <p:cTn id="2376" fill="hold">
                            <p:stCondLst>
                              <p:cond delay="296500"/>
                            </p:stCondLst>
                            <p:childTnLst>
                              <p:par>
                                <p:cTn id="2377" presetID="22" presetClass="entr" presetSubtype="8" fill="hold" nodeType="afterEffect">
                                  <p:stCondLst>
                                    <p:cond delay="0"/>
                                  </p:stCondLst>
                                  <p:childTnLst>
                                    <p:set>
                                      <p:cBhvr>
                                        <p:cTn id="2378" dur="1" fill="hold">
                                          <p:stCondLst>
                                            <p:cond delay="0"/>
                                          </p:stCondLst>
                                        </p:cTn>
                                        <p:tgtEl>
                                          <p:spTgt spid="20501"/>
                                        </p:tgtEl>
                                        <p:attrNameLst>
                                          <p:attrName>style.visibility</p:attrName>
                                        </p:attrNameLst>
                                      </p:cBhvr>
                                      <p:to>
                                        <p:strVal val="visible"/>
                                      </p:to>
                                    </p:set>
                                    <p:animEffect transition="in" filter="wipe(left)">
                                      <p:cBhvr>
                                        <p:cTn id="2379" dur="20"/>
                                        <p:tgtEl>
                                          <p:spTgt spid="20501"/>
                                        </p:tgtEl>
                                      </p:cBhvr>
                                    </p:animEffect>
                                  </p:childTnLst>
                                </p:cTn>
                              </p:par>
                            </p:childTnLst>
                          </p:cTn>
                        </p:par>
                        <p:par>
                          <p:cTn id="2380" fill="hold">
                            <p:stCondLst>
                              <p:cond delay="297000"/>
                            </p:stCondLst>
                            <p:childTnLst>
                              <p:par>
                                <p:cTn id="2381" presetID="22" presetClass="entr" presetSubtype="8" fill="hold" nodeType="afterEffect">
                                  <p:stCondLst>
                                    <p:cond delay="0"/>
                                  </p:stCondLst>
                                  <p:childTnLst>
                                    <p:set>
                                      <p:cBhvr>
                                        <p:cTn id="2382" dur="1" fill="hold">
                                          <p:stCondLst>
                                            <p:cond delay="0"/>
                                          </p:stCondLst>
                                        </p:cTn>
                                        <p:tgtEl>
                                          <p:spTgt spid="20502"/>
                                        </p:tgtEl>
                                        <p:attrNameLst>
                                          <p:attrName>style.visibility</p:attrName>
                                        </p:attrNameLst>
                                      </p:cBhvr>
                                      <p:to>
                                        <p:strVal val="visible"/>
                                      </p:to>
                                    </p:set>
                                    <p:animEffect transition="in" filter="wipe(left)">
                                      <p:cBhvr>
                                        <p:cTn id="2383" dur="20"/>
                                        <p:tgtEl>
                                          <p:spTgt spid="20502"/>
                                        </p:tgtEl>
                                      </p:cBhvr>
                                    </p:animEffect>
                                  </p:childTnLst>
                                </p:cTn>
                              </p:par>
                            </p:childTnLst>
                          </p:cTn>
                        </p:par>
                        <p:par>
                          <p:cTn id="2384" fill="hold">
                            <p:stCondLst>
                              <p:cond delay="297500"/>
                            </p:stCondLst>
                            <p:childTnLst>
                              <p:par>
                                <p:cTn id="2385" presetID="22" presetClass="entr" presetSubtype="8" fill="hold" nodeType="afterEffect">
                                  <p:stCondLst>
                                    <p:cond delay="0"/>
                                  </p:stCondLst>
                                  <p:childTnLst>
                                    <p:set>
                                      <p:cBhvr>
                                        <p:cTn id="2386" dur="1" fill="hold">
                                          <p:stCondLst>
                                            <p:cond delay="0"/>
                                          </p:stCondLst>
                                        </p:cTn>
                                        <p:tgtEl>
                                          <p:spTgt spid="20503"/>
                                        </p:tgtEl>
                                        <p:attrNameLst>
                                          <p:attrName>style.visibility</p:attrName>
                                        </p:attrNameLst>
                                      </p:cBhvr>
                                      <p:to>
                                        <p:strVal val="visible"/>
                                      </p:to>
                                    </p:set>
                                    <p:animEffect transition="in" filter="wipe(left)">
                                      <p:cBhvr>
                                        <p:cTn id="2387" dur="20"/>
                                        <p:tgtEl>
                                          <p:spTgt spid="20503"/>
                                        </p:tgtEl>
                                      </p:cBhvr>
                                    </p:animEffect>
                                  </p:childTnLst>
                                </p:cTn>
                              </p:par>
                            </p:childTnLst>
                          </p:cTn>
                        </p:par>
                        <p:par>
                          <p:cTn id="2388" fill="hold">
                            <p:stCondLst>
                              <p:cond delay="298000"/>
                            </p:stCondLst>
                            <p:childTnLst>
                              <p:par>
                                <p:cTn id="2389" presetID="22" presetClass="entr" presetSubtype="8" fill="hold" nodeType="afterEffect">
                                  <p:stCondLst>
                                    <p:cond delay="0"/>
                                  </p:stCondLst>
                                  <p:childTnLst>
                                    <p:set>
                                      <p:cBhvr>
                                        <p:cTn id="2390" dur="1" fill="hold">
                                          <p:stCondLst>
                                            <p:cond delay="0"/>
                                          </p:stCondLst>
                                        </p:cTn>
                                        <p:tgtEl>
                                          <p:spTgt spid="20504"/>
                                        </p:tgtEl>
                                        <p:attrNameLst>
                                          <p:attrName>style.visibility</p:attrName>
                                        </p:attrNameLst>
                                      </p:cBhvr>
                                      <p:to>
                                        <p:strVal val="visible"/>
                                      </p:to>
                                    </p:set>
                                    <p:animEffect transition="in" filter="wipe(left)">
                                      <p:cBhvr>
                                        <p:cTn id="2391" dur="20"/>
                                        <p:tgtEl>
                                          <p:spTgt spid="20504"/>
                                        </p:tgtEl>
                                      </p:cBhvr>
                                    </p:animEffect>
                                  </p:childTnLst>
                                </p:cTn>
                              </p:par>
                            </p:childTnLst>
                          </p:cTn>
                        </p:par>
                        <p:par>
                          <p:cTn id="2392" fill="hold">
                            <p:stCondLst>
                              <p:cond delay="298500"/>
                            </p:stCondLst>
                            <p:childTnLst>
                              <p:par>
                                <p:cTn id="2393" presetID="22" presetClass="entr" presetSubtype="8" fill="hold" nodeType="afterEffect">
                                  <p:stCondLst>
                                    <p:cond delay="0"/>
                                  </p:stCondLst>
                                  <p:childTnLst>
                                    <p:set>
                                      <p:cBhvr>
                                        <p:cTn id="2394" dur="1" fill="hold">
                                          <p:stCondLst>
                                            <p:cond delay="0"/>
                                          </p:stCondLst>
                                        </p:cTn>
                                        <p:tgtEl>
                                          <p:spTgt spid="20505"/>
                                        </p:tgtEl>
                                        <p:attrNameLst>
                                          <p:attrName>style.visibility</p:attrName>
                                        </p:attrNameLst>
                                      </p:cBhvr>
                                      <p:to>
                                        <p:strVal val="visible"/>
                                      </p:to>
                                    </p:set>
                                    <p:animEffect transition="in" filter="wipe(left)">
                                      <p:cBhvr>
                                        <p:cTn id="2395" dur="20"/>
                                        <p:tgtEl>
                                          <p:spTgt spid="20505"/>
                                        </p:tgtEl>
                                      </p:cBhvr>
                                    </p:animEffect>
                                  </p:childTnLst>
                                </p:cTn>
                              </p:par>
                            </p:childTnLst>
                          </p:cTn>
                        </p:par>
                        <p:par>
                          <p:cTn id="2396" fill="hold">
                            <p:stCondLst>
                              <p:cond delay="299000"/>
                            </p:stCondLst>
                            <p:childTnLst>
                              <p:par>
                                <p:cTn id="2397" presetID="22" presetClass="entr" presetSubtype="8" fill="hold" nodeType="afterEffect">
                                  <p:stCondLst>
                                    <p:cond delay="0"/>
                                  </p:stCondLst>
                                  <p:childTnLst>
                                    <p:set>
                                      <p:cBhvr>
                                        <p:cTn id="2398" dur="1" fill="hold">
                                          <p:stCondLst>
                                            <p:cond delay="0"/>
                                          </p:stCondLst>
                                        </p:cTn>
                                        <p:tgtEl>
                                          <p:spTgt spid="20506"/>
                                        </p:tgtEl>
                                        <p:attrNameLst>
                                          <p:attrName>style.visibility</p:attrName>
                                        </p:attrNameLst>
                                      </p:cBhvr>
                                      <p:to>
                                        <p:strVal val="visible"/>
                                      </p:to>
                                    </p:set>
                                    <p:animEffect transition="in" filter="wipe(left)">
                                      <p:cBhvr>
                                        <p:cTn id="2399" dur="20"/>
                                        <p:tgtEl>
                                          <p:spTgt spid="20506"/>
                                        </p:tgtEl>
                                      </p:cBhvr>
                                    </p:animEffect>
                                  </p:childTnLst>
                                </p:cTn>
                              </p:par>
                            </p:childTnLst>
                          </p:cTn>
                        </p:par>
                        <p:par>
                          <p:cTn id="2400" fill="hold">
                            <p:stCondLst>
                              <p:cond delay="299500"/>
                            </p:stCondLst>
                            <p:childTnLst>
                              <p:par>
                                <p:cTn id="2401" presetID="22" presetClass="entr" presetSubtype="8" fill="hold" nodeType="afterEffect">
                                  <p:stCondLst>
                                    <p:cond delay="0"/>
                                  </p:stCondLst>
                                  <p:childTnLst>
                                    <p:set>
                                      <p:cBhvr>
                                        <p:cTn id="2402" dur="1" fill="hold">
                                          <p:stCondLst>
                                            <p:cond delay="0"/>
                                          </p:stCondLst>
                                        </p:cTn>
                                        <p:tgtEl>
                                          <p:spTgt spid="20507"/>
                                        </p:tgtEl>
                                        <p:attrNameLst>
                                          <p:attrName>style.visibility</p:attrName>
                                        </p:attrNameLst>
                                      </p:cBhvr>
                                      <p:to>
                                        <p:strVal val="visible"/>
                                      </p:to>
                                    </p:set>
                                    <p:animEffect transition="in" filter="wipe(left)">
                                      <p:cBhvr>
                                        <p:cTn id="2403" dur="20"/>
                                        <p:tgtEl>
                                          <p:spTgt spid="20507"/>
                                        </p:tgtEl>
                                      </p:cBhvr>
                                    </p:animEffect>
                                  </p:childTnLst>
                                </p:cTn>
                              </p:par>
                            </p:childTnLst>
                          </p:cTn>
                        </p:par>
                        <p:par>
                          <p:cTn id="2404" fill="hold">
                            <p:stCondLst>
                              <p:cond delay="300000"/>
                            </p:stCondLst>
                            <p:childTnLst>
                              <p:par>
                                <p:cTn id="2405" presetID="22" presetClass="entr" presetSubtype="8" fill="hold" nodeType="afterEffect">
                                  <p:stCondLst>
                                    <p:cond delay="0"/>
                                  </p:stCondLst>
                                  <p:childTnLst>
                                    <p:set>
                                      <p:cBhvr>
                                        <p:cTn id="2406" dur="1" fill="hold">
                                          <p:stCondLst>
                                            <p:cond delay="0"/>
                                          </p:stCondLst>
                                        </p:cTn>
                                        <p:tgtEl>
                                          <p:spTgt spid="20508"/>
                                        </p:tgtEl>
                                        <p:attrNameLst>
                                          <p:attrName>style.visibility</p:attrName>
                                        </p:attrNameLst>
                                      </p:cBhvr>
                                      <p:to>
                                        <p:strVal val="visible"/>
                                      </p:to>
                                    </p:set>
                                    <p:animEffect transition="in" filter="wipe(left)">
                                      <p:cBhvr>
                                        <p:cTn id="2407" dur="20"/>
                                        <p:tgtEl>
                                          <p:spTgt spid="20508"/>
                                        </p:tgtEl>
                                      </p:cBhvr>
                                    </p:animEffect>
                                  </p:childTnLst>
                                </p:cTn>
                              </p:par>
                            </p:childTnLst>
                          </p:cTn>
                        </p:par>
                        <p:par>
                          <p:cTn id="2408" fill="hold">
                            <p:stCondLst>
                              <p:cond delay="300500"/>
                            </p:stCondLst>
                            <p:childTnLst>
                              <p:par>
                                <p:cTn id="2409" presetID="22" presetClass="entr" presetSubtype="8" fill="hold" nodeType="afterEffect">
                                  <p:stCondLst>
                                    <p:cond delay="0"/>
                                  </p:stCondLst>
                                  <p:childTnLst>
                                    <p:set>
                                      <p:cBhvr>
                                        <p:cTn id="2410" dur="1" fill="hold">
                                          <p:stCondLst>
                                            <p:cond delay="0"/>
                                          </p:stCondLst>
                                        </p:cTn>
                                        <p:tgtEl>
                                          <p:spTgt spid="20509"/>
                                        </p:tgtEl>
                                        <p:attrNameLst>
                                          <p:attrName>style.visibility</p:attrName>
                                        </p:attrNameLst>
                                      </p:cBhvr>
                                      <p:to>
                                        <p:strVal val="visible"/>
                                      </p:to>
                                    </p:set>
                                    <p:animEffect transition="in" filter="wipe(left)">
                                      <p:cBhvr>
                                        <p:cTn id="2411" dur="20"/>
                                        <p:tgtEl>
                                          <p:spTgt spid="20509"/>
                                        </p:tgtEl>
                                      </p:cBhvr>
                                    </p:animEffect>
                                  </p:childTnLst>
                                </p:cTn>
                              </p:par>
                            </p:childTnLst>
                          </p:cTn>
                        </p:par>
                        <p:par>
                          <p:cTn id="2412" fill="hold">
                            <p:stCondLst>
                              <p:cond delay="301000"/>
                            </p:stCondLst>
                            <p:childTnLst>
                              <p:par>
                                <p:cTn id="2413" presetID="22" presetClass="entr" presetSubtype="8" fill="hold" nodeType="afterEffect">
                                  <p:stCondLst>
                                    <p:cond delay="0"/>
                                  </p:stCondLst>
                                  <p:childTnLst>
                                    <p:set>
                                      <p:cBhvr>
                                        <p:cTn id="2414" dur="1" fill="hold">
                                          <p:stCondLst>
                                            <p:cond delay="0"/>
                                          </p:stCondLst>
                                        </p:cTn>
                                        <p:tgtEl>
                                          <p:spTgt spid="20510"/>
                                        </p:tgtEl>
                                        <p:attrNameLst>
                                          <p:attrName>style.visibility</p:attrName>
                                        </p:attrNameLst>
                                      </p:cBhvr>
                                      <p:to>
                                        <p:strVal val="visible"/>
                                      </p:to>
                                    </p:set>
                                    <p:animEffect transition="in" filter="wipe(left)">
                                      <p:cBhvr>
                                        <p:cTn id="2415" dur="20"/>
                                        <p:tgtEl>
                                          <p:spTgt spid="20510"/>
                                        </p:tgtEl>
                                      </p:cBhvr>
                                    </p:animEffect>
                                  </p:childTnLst>
                                </p:cTn>
                              </p:par>
                            </p:childTnLst>
                          </p:cTn>
                        </p:par>
                        <p:par>
                          <p:cTn id="2416" fill="hold">
                            <p:stCondLst>
                              <p:cond delay="301500"/>
                            </p:stCondLst>
                            <p:childTnLst>
                              <p:par>
                                <p:cTn id="2417" presetID="22" presetClass="entr" presetSubtype="8" fill="hold" nodeType="afterEffect">
                                  <p:stCondLst>
                                    <p:cond delay="0"/>
                                  </p:stCondLst>
                                  <p:childTnLst>
                                    <p:set>
                                      <p:cBhvr>
                                        <p:cTn id="2418" dur="1" fill="hold">
                                          <p:stCondLst>
                                            <p:cond delay="0"/>
                                          </p:stCondLst>
                                        </p:cTn>
                                        <p:tgtEl>
                                          <p:spTgt spid="20511"/>
                                        </p:tgtEl>
                                        <p:attrNameLst>
                                          <p:attrName>style.visibility</p:attrName>
                                        </p:attrNameLst>
                                      </p:cBhvr>
                                      <p:to>
                                        <p:strVal val="visible"/>
                                      </p:to>
                                    </p:set>
                                    <p:animEffect transition="in" filter="wipe(left)">
                                      <p:cBhvr>
                                        <p:cTn id="2419" dur="20"/>
                                        <p:tgtEl>
                                          <p:spTgt spid="20511"/>
                                        </p:tgtEl>
                                      </p:cBhvr>
                                    </p:animEffect>
                                  </p:childTnLst>
                                </p:cTn>
                              </p:par>
                            </p:childTnLst>
                          </p:cTn>
                        </p:par>
                        <p:par>
                          <p:cTn id="2420" fill="hold">
                            <p:stCondLst>
                              <p:cond delay="302000"/>
                            </p:stCondLst>
                            <p:childTnLst>
                              <p:par>
                                <p:cTn id="2421" presetID="22" presetClass="entr" presetSubtype="8" fill="hold" nodeType="afterEffect">
                                  <p:stCondLst>
                                    <p:cond delay="0"/>
                                  </p:stCondLst>
                                  <p:childTnLst>
                                    <p:set>
                                      <p:cBhvr>
                                        <p:cTn id="2422" dur="1" fill="hold">
                                          <p:stCondLst>
                                            <p:cond delay="0"/>
                                          </p:stCondLst>
                                        </p:cTn>
                                        <p:tgtEl>
                                          <p:spTgt spid="20512"/>
                                        </p:tgtEl>
                                        <p:attrNameLst>
                                          <p:attrName>style.visibility</p:attrName>
                                        </p:attrNameLst>
                                      </p:cBhvr>
                                      <p:to>
                                        <p:strVal val="visible"/>
                                      </p:to>
                                    </p:set>
                                    <p:animEffect transition="in" filter="wipe(left)">
                                      <p:cBhvr>
                                        <p:cTn id="2423" dur="20"/>
                                        <p:tgtEl>
                                          <p:spTgt spid="20512"/>
                                        </p:tgtEl>
                                      </p:cBhvr>
                                    </p:animEffect>
                                  </p:childTnLst>
                                </p:cTn>
                              </p:par>
                            </p:childTnLst>
                          </p:cTn>
                        </p:par>
                        <p:par>
                          <p:cTn id="2424" fill="hold">
                            <p:stCondLst>
                              <p:cond delay="302500"/>
                            </p:stCondLst>
                            <p:childTnLst>
                              <p:par>
                                <p:cTn id="2425" presetID="22" presetClass="entr" presetSubtype="8" fill="hold" nodeType="afterEffect">
                                  <p:stCondLst>
                                    <p:cond delay="0"/>
                                  </p:stCondLst>
                                  <p:childTnLst>
                                    <p:set>
                                      <p:cBhvr>
                                        <p:cTn id="2426" dur="1" fill="hold">
                                          <p:stCondLst>
                                            <p:cond delay="0"/>
                                          </p:stCondLst>
                                        </p:cTn>
                                        <p:tgtEl>
                                          <p:spTgt spid="20513"/>
                                        </p:tgtEl>
                                        <p:attrNameLst>
                                          <p:attrName>style.visibility</p:attrName>
                                        </p:attrNameLst>
                                      </p:cBhvr>
                                      <p:to>
                                        <p:strVal val="visible"/>
                                      </p:to>
                                    </p:set>
                                    <p:animEffect transition="in" filter="wipe(left)">
                                      <p:cBhvr>
                                        <p:cTn id="2427" dur="20"/>
                                        <p:tgtEl>
                                          <p:spTgt spid="20513"/>
                                        </p:tgtEl>
                                      </p:cBhvr>
                                    </p:animEffect>
                                  </p:childTnLst>
                                </p:cTn>
                              </p:par>
                            </p:childTnLst>
                          </p:cTn>
                        </p:par>
                        <p:par>
                          <p:cTn id="2428" fill="hold">
                            <p:stCondLst>
                              <p:cond delay="303000"/>
                            </p:stCondLst>
                            <p:childTnLst>
                              <p:par>
                                <p:cTn id="2429" presetID="22" presetClass="entr" presetSubtype="8" fill="hold" nodeType="afterEffect">
                                  <p:stCondLst>
                                    <p:cond delay="0"/>
                                  </p:stCondLst>
                                  <p:childTnLst>
                                    <p:set>
                                      <p:cBhvr>
                                        <p:cTn id="2430" dur="1" fill="hold">
                                          <p:stCondLst>
                                            <p:cond delay="0"/>
                                          </p:stCondLst>
                                        </p:cTn>
                                        <p:tgtEl>
                                          <p:spTgt spid="20514"/>
                                        </p:tgtEl>
                                        <p:attrNameLst>
                                          <p:attrName>style.visibility</p:attrName>
                                        </p:attrNameLst>
                                      </p:cBhvr>
                                      <p:to>
                                        <p:strVal val="visible"/>
                                      </p:to>
                                    </p:set>
                                    <p:animEffect transition="in" filter="wipe(left)">
                                      <p:cBhvr>
                                        <p:cTn id="2431" dur="20"/>
                                        <p:tgtEl>
                                          <p:spTgt spid="20514"/>
                                        </p:tgtEl>
                                      </p:cBhvr>
                                    </p:animEffect>
                                  </p:childTnLst>
                                </p:cTn>
                              </p:par>
                            </p:childTnLst>
                          </p:cTn>
                        </p:par>
                        <p:par>
                          <p:cTn id="2432" fill="hold">
                            <p:stCondLst>
                              <p:cond delay="303500"/>
                            </p:stCondLst>
                            <p:childTnLst>
                              <p:par>
                                <p:cTn id="2433" presetID="22" presetClass="entr" presetSubtype="8" fill="hold" nodeType="afterEffect">
                                  <p:stCondLst>
                                    <p:cond delay="0"/>
                                  </p:stCondLst>
                                  <p:childTnLst>
                                    <p:set>
                                      <p:cBhvr>
                                        <p:cTn id="2434" dur="1" fill="hold">
                                          <p:stCondLst>
                                            <p:cond delay="0"/>
                                          </p:stCondLst>
                                        </p:cTn>
                                        <p:tgtEl>
                                          <p:spTgt spid="20515"/>
                                        </p:tgtEl>
                                        <p:attrNameLst>
                                          <p:attrName>style.visibility</p:attrName>
                                        </p:attrNameLst>
                                      </p:cBhvr>
                                      <p:to>
                                        <p:strVal val="visible"/>
                                      </p:to>
                                    </p:set>
                                    <p:animEffect transition="in" filter="wipe(left)">
                                      <p:cBhvr>
                                        <p:cTn id="2435" dur="20"/>
                                        <p:tgtEl>
                                          <p:spTgt spid="20515"/>
                                        </p:tgtEl>
                                      </p:cBhvr>
                                    </p:animEffect>
                                  </p:childTnLst>
                                </p:cTn>
                              </p:par>
                            </p:childTnLst>
                          </p:cTn>
                        </p:par>
                        <p:par>
                          <p:cTn id="2436" fill="hold">
                            <p:stCondLst>
                              <p:cond delay="304000"/>
                            </p:stCondLst>
                            <p:childTnLst>
                              <p:par>
                                <p:cTn id="2437" presetID="22" presetClass="entr" presetSubtype="8" fill="hold" nodeType="afterEffect">
                                  <p:stCondLst>
                                    <p:cond delay="0"/>
                                  </p:stCondLst>
                                  <p:childTnLst>
                                    <p:set>
                                      <p:cBhvr>
                                        <p:cTn id="2438" dur="1" fill="hold">
                                          <p:stCondLst>
                                            <p:cond delay="0"/>
                                          </p:stCondLst>
                                        </p:cTn>
                                        <p:tgtEl>
                                          <p:spTgt spid="20516"/>
                                        </p:tgtEl>
                                        <p:attrNameLst>
                                          <p:attrName>style.visibility</p:attrName>
                                        </p:attrNameLst>
                                      </p:cBhvr>
                                      <p:to>
                                        <p:strVal val="visible"/>
                                      </p:to>
                                    </p:set>
                                    <p:animEffect transition="in" filter="wipe(left)">
                                      <p:cBhvr>
                                        <p:cTn id="2439" dur="20"/>
                                        <p:tgtEl>
                                          <p:spTgt spid="20516"/>
                                        </p:tgtEl>
                                      </p:cBhvr>
                                    </p:animEffect>
                                  </p:childTnLst>
                                </p:cTn>
                              </p:par>
                            </p:childTnLst>
                          </p:cTn>
                        </p:par>
                        <p:par>
                          <p:cTn id="2440" fill="hold">
                            <p:stCondLst>
                              <p:cond delay="304500"/>
                            </p:stCondLst>
                            <p:childTnLst>
                              <p:par>
                                <p:cTn id="2441" presetID="22" presetClass="entr" presetSubtype="8" fill="hold" nodeType="afterEffect">
                                  <p:stCondLst>
                                    <p:cond delay="0"/>
                                  </p:stCondLst>
                                  <p:childTnLst>
                                    <p:set>
                                      <p:cBhvr>
                                        <p:cTn id="2442" dur="1" fill="hold">
                                          <p:stCondLst>
                                            <p:cond delay="0"/>
                                          </p:stCondLst>
                                        </p:cTn>
                                        <p:tgtEl>
                                          <p:spTgt spid="20517"/>
                                        </p:tgtEl>
                                        <p:attrNameLst>
                                          <p:attrName>style.visibility</p:attrName>
                                        </p:attrNameLst>
                                      </p:cBhvr>
                                      <p:to>
                                        <p:strVal val="visible"/>
                                      </p:to>
                                    </p:set>
                                    <p:animEffect transition="in" filter="wipe(left)">
                                      <p:cBhvr>
                                        <p:cTn id="2443" dur="20"/>
                                        <p:tgtEl>
                                          <p:spTgt spid="20517"/>
                                        </p:tgtEl>
                                      </p:cBhvr>
                                    </p:animEffect>
                                  </p:childTnLst>
                                </p:cTn>
                              </p:par>
                            </p:childTnLst>
                          </p:cTn>
                        </p:par>
                        <p:par>
                          <p:cTn id="2444" fill="hold">
                            <p:stCondLst>
                              <p:cond delay="305000"/>
                            </p:stCondLst>
                            <p:childTnLst>
                              <p:par>
                                <p:cTn id="2445" presetID="22" presetClass="entr" presetSubtype="8" fill="hold" nodeType="afterEffect">
                                  <p:stCondLst>
                                    <p:cond delay="0"/>
                                  </p:stCondLst>
                                  <p:childTnLst>
                                    <p:set>
                                      <p:cBhvr>
                                        <p:cTn id="2446" dur="1" fill="hold">
                                          <p:stCondLst>
                                            <p:cond delay="0"/>
                                          </p:stCondLst>
                                        </p:cTn>
                                        <p:tgtEl>
                                          <p:spTgt spid="20518"/>
                                        </p:tgtEl>
                                        <p:attrNameLst>
                                          <p:attrName>style.visibility</p:attrName>
                                        </p:attrNameLst>
                                      </p:cBhvr>
                                      <p:to>
                                        <p:strVal val="visible"/>
                                      </p:to>
                                    </p:set>
                                    <p:animEffect transition="in" filter="wipe(left)">
                                      <p:cBhvr>
                                        <p:cTn id="2447" dur="20"/>
                                        <p:tgtEl>
                                          <p:spTgt spid="20518"/>
                                        </p:tgtEl>
                                      </p:cBhvr>
                                    </p:animEffect>
                                  </p:childTnLst>
                                </p:cTn>
                              </p:par>
                            </p:childTnLst>
                          </p:cTn>
                        </p:par>
                        <p:par>
                          <p:cTn id="2448" fill="hold">
                            <p:stCondLst>
                              <p:cond delay="305500"/>
                            </p:stCondLst>
                            <p:childTnLst>
                              <p:par>
                                <p:cTn id="2449" presetID="22" presetClass="entr" presetSubtype="8" fill="hold" nodeType="afterEffect">
                                  <p:stCondLst>
                                    <p:cond delay="0"/>
                                  </p:stCondLst>
                                  <p:childTnLst>
                                    <p:set>
                                      <p:cBhvr>
                                        <p:cTn id="2450" dur="1" fill="hold">
                                          <p:stCondLst>
                                            <p:cond delay="0"/>
                                          </p:stCondLst>
                                        </p:cTn>
                                        <p:tgtEl>
                                          <p:spTgt spid="20456"/>
                                        </p:tgtEl>
                                        <p:attrNameLst>
                                          <p:attrName>style.visibility</p:attrName>
                                        </p:attrNameLst>
                                      </p:cBhvr>
                                      <p:to>
                                        <p:strVal val="visible"/>
                                      </p:to>
                                    </p:set>
                                    <p:animEffect transition="in" filter="wipe(left)">
                                      <p:cBhvr>
                                        <p:cTn id="2451" dur="20"/>
                                        <p:tgtEl>
                                          <p:spTgt spid="20456"/>
                                        </p:tgtEl>
                                      </p:cBhvr>
                                    </p:animEffect>
                                  </p:childTnLst>
                                </p:cTn>
                              </p:par>
                            </p:childTnLst>
                          </p:cTn>
                        </p:par>
                        <p:par>
                          <p:cTn id="2452" fill="hold">
                            <p:stCondLst>
                              <p:cond delay="306000"/>
                            </p:stCondLst>
                            <p:childTnLst>
                              <p:par>
                                <p:cTn id="2453" presetID="22" presetClass="entr" presetSubtype="8" fill="hold" nodeType="afterEffect">
                                  <p:stCondLst>
                                    <p:cond delay="0"/>
                                  </p:stCondLst>
                                  <p:childTnLst>
                                    <p:set>
                                      <p:cBhvr>
                                        <p:cTn id="2454" dur="1" fill="hold">
                                          <p:stCondLst>
                                            <p:cond delay="0"/>
                                          </p:stCondLst>
                                        </p:cTn>
                                        <p:tgtEl>
                                          <p:spTgt spid="20457"/>
                                        </p:tgtEl>
                                        <p:attrNameLst>
                                          <p:attrName>style.visibility</p:attrName>
                                        </p:attrNameLst>
                                      </p:cBhvr>
                                      <p:to>
                                        <p:strVal val="visible"/>
                                      </p:to>
                                    </p:set>
                                    <p:animEffect transition="in" filter="wipe(left)">
                                      <p:cBhvr>
                                        <p:cTn id="2455" dur="20"/>
                                        <p:tgtEl>
                                          <p:spTgt spid="20457"/>
                                        </p:tgtEl>
                                      </p:cBhvr>
                                    </p:animEffect>
                                  </p:childTnLst>
                                </p:cTn>
                              </p:par>
                            </p:childTnLst>
                          </p:cTn>
                        </p:par>
                        <p:par>
                          <p:cTn id="2456" fill="hold">
                            <p:stCondLst>
                              <p:cond delay="306500"/>
                            </p:stCondLst>
                            <p:childTnLst>
                              <p:par>
                                <p:cTn id="2457" presetID="22" presetClass="entr" presetSubtype="8" fill="hold" nodeType="afterEffect">
                                  <p:stCondLst>
                                    <p:cond delay="0"/>
                                  </p:stCondLst>
                                  <p:childTnLst>
                                    <p:set>
                                      <p:cBhvr>
                                        <p:cTn id="2458" dur="1" fill="hold">
                                          <p:stCondLst>
                                            <p:cond delay="0"/>
                                          </p:stCondLst>
                                        </p:cTn>
                                        <p:tgtEl>
                                          <p:spTgt spid="20458"/>
                                        </p:tgtEl>
                                        <p:attrNameLst>
                                          <p:attrName>style.visibility</p:attrName>
                                        </p:attrNameLst>
                                      </p:cBhvr>
                                      <p:to>
                                        <p:strVal val="visible"/>
                                      </p:to>
                                    </p:set>
                                    <p:animEffect transition="in" filter="wipe(left)">
                                      <p:cBhvr>
                                        <p:cTn id="2459" dur="20"/>
                                        <p:tgtEl>
                                          <p:spTgt spid="20458"/>
                                        </p:tgtEl>
                                      </p:cBhvr>
                                    </p:animEffect>
                                  </p:childTnLst>
                                </p:cTn>
                              </p:par>
                            </p:childTnLst>
                          </p:cTn>
                        </p:par>
                        <p:par>
                          <p:cTn id="2460" fill="hold">
                            <p:stCondLst>
                              <p:cond delay="307000"/>
                            </p:stCondLst>
                            <p:childTnLst>
                              <p:par>
                                <p:cTn id="2461" presetID="22" presetClass="entr" presetSubtype="8" fill="hold" nodeType="afterEffect">
                                  <p:stCondLst>
                                    <p:cond delay="0"/>
                                  </p:stCondLst>
                                  <p:childTnLst>
                                    <p:set>
                                      <p:cBhvr>
                                        <p:cTn id="2462" dur="1" fill="hold">
                                          <p:stCondLst>
                                            <p:cond delay="0"/>
                                          </p:stCondLst>
                                        </p:cTn>
                                        <p:tgtEl>
                                          <p:spTgt spid="20459"/>
                                        </p:tgtEl>
                                        <p:attrNameLst>
                                          <p:attrName>style.visibility</p:attrName>
                                        </p:attrNameLst>
                                      </p:cBhvr>
                                      <p:to>
                                        <p:strVal val="visible"/>
                                      </p:to>
                                    </p:set>
                                    <p:animEffect transition="in" filter="wipe(left)">
                                      <p:cBhvr>
                                        <p:cTn id="2463" dur="20"/>
                                        <p:tgtEl>
                                          <p:spTgt spid="20459"/>
                                        </p:tgtEl>
                                      </p:cBhvr>
                                    </p:animEffect>
                                  </p:childTnLst>
                                </p:cTn>
                              </p:par>
                            </p:childTnLst>
                          </p:cTn>
                        </p:par>
                        <p:par>
                          <p:cTn id="2464" fill="hold">
                            <p:stCondLst>
                              <p:cond delay="307500"/>
                            </p:stCondLst>
                            <p:childTnLst>
                              <p:par>
                                <p:cTn id="2465" presetID="22" presetClass="entr" presetSubtype="8" fill="hold" nodeType="afterEffect">
                                  <p:stCondLst>
                                    <p:cond delay="0"/>
                                  </p:stCondLst>
                                  <p:childTnLst>
                                    <p:set>
                                      <p:cBhvr>
                                        <p:cTn id="2466" dur="1" fill="hold">
                                          <p:stCondLst>
                                            <p:cond delay="0"/>
                                          </p:stCondLst>
                                        </p:cTn>
                                        <p:tgtEl>
                                          <p:spTgt spid="20460"/>
                                        </p:tgtEl>
                                        <p:attrNameLst>
                                          <p:attrName>style.visibility</p:attrName>
                                        </p:attrNameLst>
                                      </p:cBhvr>
                                      <p:to>
                                        <p:strVal val="visible"/>
                                      </p:to>
                                    </p:set>
                                    <p:animEffect transition="in" filter="wipe(left)">
                                      <p:cBhvr>
                                        <p:cTn id="2467" dur="20"/>
                                        <p:tgtEl>
                                          <p:spTgt spid="20460"/>
                                        </p:tgtEl>
                                      </p:cBhvr>
                                    </p:animEffect>
                                  </p:childTnLst>
                                </p:cTn>
                              </p:par>
                            </p:childTnLst>
                          </p:cTn>
                        </p:par>
                        <p:par>
                          <p:cTn id="2468" fill="hold">
                            <p:stCondLst>
                              <p:cond delay="308000"/>
                            </p:stCondLst>
                            <p:childTnLst>
                              <p:par>
                                <p:cTn id="2469" presetID="22" presetClass="entr" presetSubtype="8" fill="hold" nodeType="afterEffect">
                                  <p:stCondLst>
                                    <p:cond delay="0"/>
                                  </p:stCondLst>
                                  <p:childTnLst>
                                    <p:set>
                                      <p:cBhvr>
                                        <p:cTn id="2470" dur="1" fill="hold">
                                          <p:stCondLst>
                                            <p:cond delay="0"/>
                                          </p:stCondLst>
                                        </p:cTn>
                                        <p:tgtEl>
                                          <p:spTgt spid="20461"/>
                                        </p:tgtEl>
                                        <p:attrNameLst>
                                          <p:attrName>style.visibility</p:attrName>
                                        </p:attrNameLst>
                                      </p:cBhvr>
                                      <p:to>
                                        <p:strVal val="visible"/>
                                      </p:to>
                                    </p:set>
                                    <p:animEffect transition="in" filter="wipe(left)">
                                      <p:cBhvr>
                                        <p:cTn id="2471" dur="20"/>
                                        <p:tgtEl>
                                          <p:spTgt spid="20461"/>
                                        </p:tgtEl>
                                      </p:cBhvr>
                                    </p:animEffect>
                                  </p:childTnLst>
                                </p:cTn>
                              </p:par>
                            </p:childTnLst>
                          </p:cTn>
                        </p:par>
                        <p:par>
                          <p:cTn id="2472" fill="hold">
                            <p:stCondLst>
                              <p:cond delay="308500"/>
                            </p:stCondLst>
                            <p:childTnLst>
                              <p:par>
                                <p:cTn id="2473" presetID="22" presetClass="entr" presetSubtype="8" fill="hold" nodeType="afterEffect">
                                  <p:stCondLst>
                                    <p:cond delay="0"/>
                                  </p:stCondLst>
                                  <p:childTnLst>
                                    <p:set>
                                      <p:cBhvr>
                                        <p:cTn id="2474" dur="1" fill="hold">
                                          <p:stCondLst>
                                            <p:cond delay="0"/>
                                          </p:stCondLst>
                                        </p:cTn>
                                        <p:tgtEl>
                                          <p:spTgt spid="20462"/>
                                        </p:tgtEl>
                                        <p:attrNameLst>
                                          <p:attrName>style.visibility</p:attrName>
                                        </p:attrNameLst>
                                      </p:cBhvr>
                                      <p:to>
                                        <p:strVal val="visible"/>
                                      </p:to>
                                    </p:set>
                                    <p:animEffect transition="in" filter="wipe(left)">
                                      <p:cBhvr>
                                        <p:cTn id="2475" dur="20"/>
                                        <p:tgtEl>
                                          <p:spTgt spid="20462"/>
                                        </p:tgtEl>
                                      </p:cBhvr>
                                    </p:animEffect>
                                  </p:childTnLst>
                                </p:cTn>
                              </p:par>
                            </p:childTnLst>
                          </p:cTn>
                        </p:par>
                        <p:par>
                          <p:cTn id="2476" fill="hold">
                            <p:stCondLst>
                              <p:cond delay="309000"/>
                            </p:stCondLst>
                            <p:childTnLst>
                              <p:par>
                                <p:cTn id="2477" presetID="22" presetClass="entr" presetSubtype="8" fill="hold" nodeType="afterEffect">
                                  <p:stCondLst>
                                    <p:cond delay="0"/>
                                  </p:stCondLst>
                                  <p:childTnLst>
                                    <p:set>
                                      <p:cBhvr>
                                        <p:cTn id="2478" dur="1" fill="hold">
                                          <p:stCondLst>
                                            <p:cond delay="0"/>
                                          </p:stCondLst>
                                        </p:cTn>
                                        <p:tgtEl>
                                          <p:spTgt spid="20463"/>
                                        </p:tgtEl>
                                        <p:attrNameLst>
                                          <p:attrName>style.visibility</p:attrName>
                                        </p:attrNameLst>
                                      </p:cBhvr>
                                      <p:to>
                                        <p:strVal val="visible"/>
                                      </p:to>
                                    </p:set>
                                    <p:animEffect transition="in" filter="wipe(left)">
                                      <p:cBhvr>
                                        <p:cTn id="2479" dur="20"/>
                                        <p:tgtEl>
                                          <p:spTgt spid="20463"/>
                                        </p:tgtEl>
                                      </p:cBhvr>
                                    </p:animEffect>
                                  </p:childTnLst>
                                </p:cTn>
                              </p:par>
                            </p:childTnLst>
                          </p:cTn>
                        </p:par>
                        <p:par>
                          <p:cTn id="2480" fill="hold">
                            <p:stCondLst>
                              <p:cond delay="309500"/>
                            </p:stCondLst>
                            <p:childTnLst>
                              <p:par>
                                <p:cTn id="2481" presetID="22" presetClass="entr" presetSubtype="8" fill="hold" nodeType="afterEffect">
                                  <p:stCondLst>
                                    <p:cond delay="0"/>
                                  </p:stCondLst>
                                  <p:childTnLst>
                                    <p:set>
                                      <p:cBhvr>
                                        <p:cTn id="2482" dur="1" fill="hold">
                                          <p:stCondLst>
                                            <p:cond delay="0"/>
                                          </p:stCondLst>
                                        </p:cTn>
                                        <p:tgtEl>
                                          <p:spTgt spid="20464"/>
                                        </p:tgtEl>
                                        <p:attrNameLst>
                                          <p:attrName>style.visibility</p:attrName>
                                        </p:attrNameLst>
                                      </p:cBhvr>
                                      <p:to>
                                        <p:strVal val="visible"/>
                                      </p:to>
                                    </p:set>
                                    <p:animEffect transition="in" filter="wipe(left)">
                                      <p:cBhvr>
                                        <p:cTn id="2483" dur="20"/>
                                        <p:tgtEl>
                                          <p:spTgt spid="20464"/>
                                        </p:tgtEl>
                                      </p:cBhvr>
                                    </p:animEffect>
                                  </p:childTnLst>
                                </p:cTn>
                              </p:par>
                            </p:childTnLst>
                          </p:cTn>
                        </p:par>
                        <p:par>
                          <p:cTn id="2484" fill="hold">
                            <p:stCondLst>
                              <p:cond delay="310000"/>
                            </p:stCondLst>
                            <p:childTnLst>
                              <p:par>
                                <p:cTn id="2485" presetID="22" presetClass="entr" presetSubtype="8" fill="hold" nodeType="afterEffect">
                                  <p:stCondLst>
                                    <p:cond delay="0"/>
                                  </p:stCondLst>
                                  <p:childTnLst>
                                    <p:set>
                                      <p:cBhvr>
                                        <p:cTn id="2486" dur="1" fill="hold">
                                          <p:stCondLst>
                                            <p:cond delay="0"/>
                                          </p:stCondLst>
                                        </p:cTn>
                                        <p:tgtEl>
                                          <p:spTgt spid="20465"/>
                                        </p:tgtEl>
                                        <p:attrNameLst>
                                          <p:attrName>style.visibility</p:attrName>
                                        </p:attrNameLst>
                                      </p:cBhvr>
                                      <p:to>
                                        <p:strVal val="visible"/>
                                      </p:to>
                                    </p:set>
                                    <p:animEffect transition="in" filter="wipe(left)">
                                      <p:cBhvr>
                                        <p:cTn id="2487" dur="20"/>
                                        <p:tgtEl>
                                          <p:spTgt spid="20465"/>
                                        </p:tgtEl>
                                      </p:cBhvr>
                                    </p:animEffect>
                                  </p:childTnLst>
                                </p:cTn>
                              </p:par>
                            </p:childTnLst>
                          </p:cTn>
                        </p:par>
                        <p:par>
                          <p:cTn id="2488" fill="hold">
                            <p:stCondLst>
                              <p:cond delay="310500"/>
                            </p:stCondLst>
                            <p:childTnLst>
                              <p:par>
                                <p:cTn id="2489" presetID="22" presetClass="entr" presetSubtype="8" fill="hold" nodeType="afterEffect">
                                  <p:stCondLst>
                                    <p:cond delay="0"/>
                                  </p:stCondLst>
                                  <p:childTnLst>
                                    <p:set>
                                      <p:cBhvr>
                                        <p:cTn id="2490" dur="1" fill="hold">
                                          <p:stCondLst>
                                            <p:cond delay="0"/>
                                          </p:stCondLst>
                                        </p:cTn>
                                        <p:tgtEl>
                                          <p:spTgt spid="20466"/>
                                        </p:tgtEl>
                                        <p:attrNameLst>
                                          <p:attrName>style.visibility</p:attrName>
                                        </p:attrNameLst>
                                      </p:cBhvr>
                                      <p:to>
                                        <p:strVal val="visible"/>
                                      </p:to>
                                    </p:set>
                                    <p:animEffect transition="in" filter="wipe(left)">
                                      <p:cBhvr>
                                        <p:cTn id="2491" dur="20"/>
                                        <p:tgtEl>
                                          <p:spTgt spid="20466"/>
                                        </p:tgtEl>
                                      </p:cBhvr>
                                    </p:animEffect>
                                  </p:childTnLst>
                                </p:cTn>
                              </p:par>
                            </p:childTnLst>
                          </p:cTn>
                        </p:par>
                        <p:par>
                          <p:cTn id="2492" fill="hold">
                            <p:stCondLst>
                              <p:cond delay="311000"/>
                            </p:stCondLst>
                            <p:childTnLst>
                              <p:par>
                                <p:cTn id="2493" presetID="22" presetClass="entr" presetSubtype="8" fill="hold" nodeType="afterEffect">
                                  <p:stCondLst>
                                    <p:cond delay="0"/>
                                  </p:stCondLst>
                                  <p:childTnLst>
                                    <p:set>
                                      <p:cBhvr>
                                        <p:cTn id="2494" dur="1" fill="hold">
                                          <p:stCondLst>
                                            <p:cond delay="0"/>
                                          </p:stCondLst>
                                        </p:cTn>
                                        <p:tgtEl>
                                          <p:spTgt spid="20467"/>
                                        </p:tgtEl>
                                        <p:attrNameLst>
                                          <p:attrName>style.visibility</p:attrName>
                                        </p:attrNameLst>
                                      </p:cBhvr>
                                      <p:to>
                                        <p:strVal val="visible"/>
                                      </p:to>
                                    </p:set>
                                    <p:animEffect transition="in" filter="wipe(left)">
                                      <p:cBhvr>
                                        <p:cTn id="2495" dur="20"/>
                                        <p:tgtEl>
                                          <p:spTgt spid="20467"/>
                                        </p:tgtEl>
                                      </p:cBhvr>
                                    </p:animEffect>
                                  </p:childTnLst>
                                </p:cTn>
                              </p:par>
                            </p:childTnLst>
                          </p:cTn>
                        </p:par>
                        <p:par>
                          <p:cTn id="2496" fill="hold">
                            <p:stCondLst>
                              <p:cond delay="311500"/>
                            </p:stCondLst>
                            <p:childTnLst>
                              <p:par>
                                <p:cTn id="2497" presetID="22" presetClass="entr" presetSubtype="8" fill="hold" nodeType="afterEffect">
                                  <p:stCondLst>
                                    <p:cond delay="0"/>
                                  </p:stCondLst>
                                  <p:childTnLst>
                                    <p:set>
                                      <p:cBhvr>
                                        <p:cTn id="2498" dur="1" fill="hold">
                                          <p:stCondLst>
                                            <p:cond delay="0"/>
                                          </p:stCondLst>
                                        </p:cTn>
                                        <p:tgtEl>
                                          <p:spTgt spid="20468"/>
                                        </p:tgtEl>
                                        <p:attrNameLst>
                                          <p:attrName>style.visibility</p:attrName>
                                        </p:attrNameLst>
                                      </p:cBhvr>
                                      <p:to>
                                        <p:strVal val="visible"/>
                                      </p:to>
                                    </p:set>
                                    <p:animEffect transition="in" filter="wipe(left)">
                                      <p:cBhvr>
                                        <p:cTn id="2499" dur="20"/>
                                        <p:tgtEl>
                                          <p:spTgt spid="20468"/>
                                        </p:tgtEl>
                                      </p:cBhvr>
                                    </p:animEffect>
                                  </p:childTnLst>
                                </p:cTn>
                              </p:par>
                            </p:childTnLst>
                          </p:cTn>
                        </p:par>
                        <p:par>
                          <p:cTn id="2500" fill="hold">
                            <p:stCondLst>
                              <p:cond delay="312000"/>
                            </p:stCondLst>
                            <p:childTnLst>
                              <p:par>
                                <p:cTn id="2501" presetID="22" presetClass="entr" presetSubtype="8" fill="hold" nodeType="afterEffect">
                                  <p:stCondLst>
                                    <p:cond delay="0"/>
                                  </p:stCondLst>
                                  <p:childTnLst>
                                    <p:set>
                                      <p:cBhvr>
                                        <p:cTn id="2502" dur="1" fill="hold">
                                          <p:stCondLst>
                                            <p:cond delay="0"/>
                                          </p:stCondLst>
                                        </p:cTn>
                                        <p:tgtEl>
                                          <p:spTgt spid="20469"/>
                                        </p:tgtEl>
                                        <p:attrNameLst>
                                          <p:attrName>style.visibility</p:attrName>
                                        </p:attrNameLst>
                                      </p:cBhvr>
                                      <p:to>
                                        <p:strVal val="visible"/>
                                      </p:to>
                                    </p:set>
                                    <p:animEffect transition="in" filter="wipe(left)">
                                      <p:cBhvr>
                                        <p:cTn id="2503" dur="20"/>
                                        <p:tgtEl>
                                          <p:spTgt spid="20469"/>
                                        </p:tgtEl>
                                      </p:cBhvr>
                                    </p:animEffect>
                                  </p:childTnLst>
                                </p:cTn>
                              </p:par>
                            </p:childTnLst>
                          </p:cTn>
                        </p:par>
                        <p:par>
                          <p:cTn id="2504" fill="hold">
                            <p:stCondLst>
                              <p:cond delay="312500"/>
                            </p:stCondLst>
                            <p:childTnLst>
                              <p:par>
                                <p:cTn id="2505" presetID="22" presetClass="entr" presetSubtype="8" fill="hold" nodeType="afterEffect">
                                  <p:stCondLst>
                                    <p:cond delay="0"/>
                                  </p:stCondLst>
                                  <p:childTnLst>
                                    <p:set>
                                      <p:cBhvr>
                                        <p:cTn id="2506" dur="1" fill="hold">
                                          <p:stCondLst>
                                            <p:cond delay="0"/>
                                          </p:stCondLst>
                                        </p:cTn>
                                        <p:tgtEl>
                                          <p:spTgt spid="20470"/>
                                        </p:tgtEl>
                                        <p:attrNameLst>
                                          <p:attrName>style.visibility</p:attrName>
                                        </p:attrNameLst>
                                      </p:cBhvr>
                                      <p:to>
                                        <p:strVal val="visible"/>
                                      </p:to>
                                    </p:set>
                                    <p:animEffect transition="in" filter="wipe(left)">
                                      <p:cBhvr>
                                        <p:cTn id="2507" dur="20"/>
                                        <p:tgtEl>
                                          <p:spTgt spid="20470"/>
                                        </p:tgtEl>
                                      </p:cBhvr>
                                    </p:animEffect>
                                  </p:childTnLst>
                                </p:cTn>
                              </p:par>
                            </p:childTnLst>
                          </p:cTn>
                        </p:par>
                        <p:par>
                          <p:cTn id="2508" fill="hold">
                            <p:stCondLst>
                              <p:cond delay="313000"/>
                            </p:stCondLst>
                            <p:childTnLst>
                              <p:par>
                                <p:cTn id="2509" presetID="22" presetClass="entr" presetSubtype="8" fill="hold" nodeType="afterEffect">
                                  <p:stCondLst>
                                    <p:cond delay="0"/>
                                  </p:stCondLst>
                                  <p:childTnLst>
                                    <p:set>
                                      <p:cBhvr>
                                        <p:cTn id="2510" dur="1" fill="hold">
                                          <p:stCondLst>
                                            <p:cond delay="0"/>
                                          </p:stCondLst>
                                        </p:cTn>
                                        <p:tgtEl>
                                          <p:spTgt spid="20471"/>
                                        </p:tgtEl>
                                        <p:attrNameLst>
                                          <p:attrName>style.visibility</p:attrName>
                                        </p:attrNameLst>
                                      </p:cBhvr>
                                      <p:to>
                                        <p:strVal val="visible"/>
                                      </p:to>
                                    </p:set>
                                    <p:animEffect transition="in" filter="wipe(left)">
                                      <p:cBhvr>
                                        <p:cTn id="2511" dur="20"/>
                                        <p:tgtEl>
                                          <p:spTgt spid="20471"/>
                                        </p:tgtEl>
                                      </p:cBhvr>
                                    </p:animEffect>
                                  </p:childTnLst>
                                </p:cTn>
                              </p:par>
                            </p:childTnLst>
                          </p:cTn>
                        </p:par>
                        <p:par>
                          <p:cTn id="2512" fill="hold">
                            <p:stCondLst>
                              <p:cond delay="313500"/>
                            </p:stCondLst>
                            <p:childTnLst>
                              <p:par>
                                <p:cTn id="2513" presetID="22" presetClass="entr" presetSubtype="8" fill="hold" nodeType="afterEffect">
                                  <p:stCondLst>
                                    <p:cond delay="0"/>
                                  </p:stCondLst>
                                  <p:childTnLst>
                                    <p:set>
                                      <p:cBhvr>
                                        <p:cTn id="2514" dur="1" fill="hold">
                                          <p:stCondLst>
                                            <p:cond delay="0"/>
                                          </p:stCondLst>
                                        </p:cTn>
                                        <p:tgtEl>
                                          <p:spTgt spid="20472"/>
                                        </p:tgtEl>
                                        <p:attrNameLst>
                                          <p:attrName>style.visibility</p:attrName>
                                        </p:attrNameLst>
                                      </p:cBhvr>
                                      <p:to>
                                        <p:strVal val="visible"/>
                                      </p:to>
                                    </p:set>
                                    <p:animEffect transition="in" filter="wipe(left)">
                                      <p:cBhvr>
                                        <p:cTn id="2515" dur="20"/>
                                        <p:tgtEl>
                                          <p:spTgt spid="20472"/>
                                        </p:tgtEl>
                                      </p:cBhvr>
                                    </p:animEffect>
                                  </p:childTnLst>
                                </p:cTn>
                              </p:par>
                            </p:childTnLst>
                          </p:cTn>
                        </p:par>
                        <p:par>
                          <p:cTn id="2516" fill="hold">
                            <p:stCondLst>
                              <p:cond delay="314000"/>
                            </p:stCondLst>
                            <p:childTnLst>
                              <p:par>
                                <p:cTn id="2517" presetID="22" presetClass="entr" presetSubtype="8" fill="hold" nodeType="afterEffect">
                                  <p:stCondLst>
                                    <p:cond delay="0"/>
                                  </p:stCondLst>
                                  <p:childTnLst>
                                    <p:set>
                                      <p:cBhvr>
                                        <p:cTn id="2518" dur="1" fill="hold">
                                          <p:stCondLst>
                                            <p:cond delay="0"/>
                                          </p:stCondLst>
                                        </p:cTn>
                                        <p:tgtEl>
                                          <p:spTgt spid="20473"/>
                                        </p:tgtEl>
                                        <p:attrNameLst>
                                          <p:attrName>style.visibility</p:attrName>
                                        </p:attrNameLst>
                                      </p:cBhvr>
                                      <p:to>
                                        <p:strVal val="visible"/>
                                      </p:to>
                                    </p:set>
                                    <p:animEffect transition="in" filter="wipe(left)">
                                      <p:cBhvr>
                                        <p:cTn id="2519" dur="20"/>
                                        <p:tgtEl>
                                          <p:spTgt spid="20473"/>
                                        </p:tgtEl>
                                      </p:cBhvr>
                                    </p:animEffect>
                                  </p:childTnLst>
                                </p:cTn>
                              </p:par>
                            </p:childTnLst>
                          </p:cTn>
                        </p:par>
                        <p:par>
                          <p:cTn id="2520" fill="hold">
                            <p:stCondLst>
                              <p:cond delay="314500"/>
                            </p:stCondLst>
                            <p:childTnLst>
                              <p:par>
                                <p:cTn id="2521" presetID="22" presetClass="entr" presetSubtype="8" fill="hold" nodeType="afterEffect">
                                  <p:stCondLst>
                                    <p:cond delay="0"/>
                                  </p:stCondLst>
                                  <p:childTnLst>
                                    <p:set>
                                      <p:cBhvr>
                                        <p:cTn id="2522" dur="1" fill="hold">
                                          <p:stCondLst>
                                            <p:cond delay="0"/>
                                          </p:stCondLst>
                                        </p:cTn>
                                        <p:tgtEl>
                                          <p:spTgt spid="20474"/>
                                        </p:tgtEl>
                                        <p:attrNameLst>
                                          <p:attrName>style.visibility</p:attrName>
                                        </p:attrNameLst>
                                      </p:cBhvr>
                                      <p:to>
                                        <p:strVal val="visible"/>
                                      </p:to>
                                    </p:set>
                                    <p:animEffect transition="in" filter="wipe(left)">
                                      <p:cBhvr>
                                        <p:cTn id="2523" dur="20"/>
                                        <p:tgtEl>
                                          <p:spTgt spid="20474"/>
                                        </p:tgtEl>
                                      </p:cBhvr>
                                    </p:animEffect>
                                  </p:childTnLst>
                                </p:cTn>
                              </p:par>
                            </p:childTnLst>
                          </p:cTn>
                        </p:par>
                        <p:par>
                          <p:cTn id="2524" fill="hold">
                            <p:stCondLst>
                              <p:cond delay="315000"/>
                            </p:stCondLst>
                            <p:childTnLst>
                              <p:par>
                                <p:cTn id="2525" presetID="22" presetClass="entr" presetSubtype="8" fill="hold" nodeType="afterEffect">
                                  <p:stCondLst>
                                    <p:cond delay="0"/>
                                  </p:stCondLst>
                                  <p:childTnLst>
                                    <p:set>
                                      <p:cBhvr>
                                        <p:cTn id="2526" dur="1" fill="hold">
                                          <p:stCondLst>
                                            <p:cond delay="0"/>
                                          </p:stCondLst>
                                        </p:cTn>
                                        <p:tgtEl>
                                          <p:spTgt spid="20475"/>
                                        </p:tgtEl>
                                        <p:attrNameLst>
                                          <p:attrName>style.visibility</p:attrName>
                                        </p:attrNameLst>
                                      </p:cBhvr>
                                      <p:to>
                                        <p:strVal val="visible"/>
                                      </p:to>
                                    </p:set>
                                    <p:animEffect transition="in" filter="wipe(left)">
                                      <p:cBhvr>
                                        <p:cTn id="2527" dur="20"/>
                                        <p:tgtEl>
                                          <p:spTgt spid="20475"/>
                                        </p:tgtEl>
                                      </p:cBhvr>
                                    </p:animEffect>
                                  </p:childTnLst>
                                </p:cTn>
                              </p:par>
                            </p:childTnLst>
                          </p:cTn>
                        </p:par>
                        <p:par>
                          <p:cTn id="2528" fill="hold">
                            <p:stCondLst>
                              <p:cond delay="315500"/>
                            </p:stCondLst>
                            <p:childTnLst>
                              <p:par>
                                <p:cTn id="2529" presetID="22" presetClass="entr" presetSubtype="8" fill="hold" nodeType="afterEffect">
                                  <p:stCondLst>
                                    <p:cond delay="0"/>
                                  </p:stCondLst>
                                  <p:childTnLst>
                                    <p:set>
                                      <p:cBhvr>
                                        <p:cTn id="2530" dur="1" fill="hold">
                                          <p:stCondLst>
                                            <p:cond delay="0"/>
                                          </p:stCondLst>
                                        </p:cTn>
                                        <p:tgtEl>
                                          <p:spTgt spid="20476"/>
                                        </p:tgtEl>
                                        <p:attrNameLst>
                                          <p:attrName>style.visibility</p:attrName>
                                        </p:attrNameLst>
                                      </p:cBhvr>
                                      <p:to>
                                        <p:strVal val="visible"/>
                                      </p:to>
                                    </p:set>
                                    <p:animEffect transition="in" filter="wipe(left)">
                                      <p:cBhvr>
                                        <p:cTn id="2531" dur="20"/>
                                        <p:tgtEl>
                                          <p:spTgt spid="20476"/>
                                        </p:tgtEl>
                                      </p:cBhvr>
                                    </p:animEffect>
                                  </p:childTnLst>
                                </p:cTn>
                              </p:par>
                            </p:childTnLst>
                          </p:cTn>
                        </p:par>
                        <p:par>
                          <p:cTn id="2532" fill="hold">
                            <p:stCondLst>
                              <p:cond delay="316000"/>
                            </p:stCondLst>
                            <p:childTnLst>
                              <p:par>
                                <p:cTn id="2533" presetID="22" presetClass="entr" presetSubtype="8" fill="hold" nodeType="afterEffect">
                                  <p:stCondLst>
                                    <p:cond delay="0"/>
                                  </p:stCondLst>
                                  <p:childTnLst>
                                    <p:set>
                                      <p:cBhvr>
                                        <p:cTn id="2534" dur="1" fill="hold">
                                          <p:stCondLst>
                                            <p:cond delay="0"/>
                                          </p:stCondLst>
                                        </p:cTn>
                                        <p:tgtEl>
                                          <p:spTgt spid="20477"/>
                                        </p:tgtEl>
                                        <p:attrNameLst>
                                          <p:attrName>style.visibility</p:attrName>
                                        </p:attrNameLst>
                                      </p:cBhvr>
                                      <p:to>
                                        <p:strVal val="visible"/>
                                      </p:to>
                                    </p:set>
                                    <p:animEffect transition="in" filter="wipe(left)">
                                      <p:cBhvr>
                                        <p:cTn id="2535" dur="20"/>
                                        <p:tgtEl>
                                          <p:spTgt spid="20477"/>
                                        </p:tgtEl>
                                      </p:cBhvr>
                                    </p:animEffect>
                                  </p:childTnLst>
                                </p:cTn>
                              </p:par>
                            </p:childTnLst>
                          </p:cTn>
                        </p:par>
                        <p:par>
                          <p:cTn id="2536" fill="hold">
                            <p:stCondLst>
                              <p:cond delay="316500"/>
                            </p:stCondLst>
                            <p:childTnLst>
                              <p:par>
                                <p:cTn id="2537" presetID="22" presetClass="entr" presetSubtype="8" fill="hold" nodeType="afterEffect">
                                  <p:stCondLst>
                                    <p:cond delay="0"/>
                                  </p:stCondLst>
                                  <p:childTnLst>
                                    <p:set>
                                      <p:cBhvr>
                                        <p:cTn id="2538" dur="1" fill="hold">
                                          <p:stCondLst>
                                            <p:cond delay="0"/>
                                          </p:stCondLst>
                                        </p:cTn>
                                        <p:tgtEl>
                                          <p:spTgt spid="20478"/>
                                        </p:tgtEl>
                                        <p:attrNameLst>
                                          <p:attrName>style.visibility</p:attrName>
                                        </p:attrNameLst>
                                      </p:cBhvr>
                                      <p:to>
                                        <p:strVal val="visible"/>
                                      </p:to>
                                    </p:set>
                                    <p:animEffect transition="in" filter="wipe(left)">
                                      <p:cBhvr>
                                        <p:cTn id="2539" dur="20"/>
                                        <p:tgtEl>
                                          <p:spTgt spid="20478"/>
                                        </p:tgtEl>
                                      </p:cBhvr>
                                    </p:animEffect>
                                  </p:childTnLst>
                                </p:cTn>
                              </p:par>
                            </p:childTnLst>
                          </p:cTn>
                        </p:par>
                        <p:par>
                          <p:cTn id="2540" fill="hold">
                            <p:stCondLst>
                              <p:cond delay="317000"/>
                            </p:stCondLst>
                            <p:childTnLst>
                              <p:par>
                                <p:cTn id="2541" presetID="22" presetClass="entr" presetSubtype="8" fill="hold" nodeType="afterEffect">
                                  <p:stCondLst>
                                    <p:cond delay="0"/>
                                  </p:stCondLst>
                                  <p:childTnLst>
                                    <p:set>
                                      <p:cBhvr>
                                        <p:cTn id="2542" dur="1" fill="hold">
                                          <p:stCondLst>
                                            <p:cond delay="0"/>
                                          </p:stCondLst>
                                        </p:cTn>
                                        <p:tgtEl>
                                          <p:spTgt spid="20479"/>
                                        </p:tgtEl>
                                        <p:attrNameLst>
                                          <p:attrName>style.visibility</p:attrName>
                                        </p:attrNameLst>
                                      </p:cBhvr>
                                      <p:to>
                                        <p:strVal val="visible"/>
                                      </p:to>
                                    </p:set>
                                    <p:animEffect transition="in" filter="wipe(left)">
                                      <p:cBhvr>
                                        <p:cTn id="2543" dur="20"/>
                                        <p:tgtEl>
                                          <p:spTgt spid="20479"/>
                                        </p:tgtEl>
                                      </p:cBhvr>
                                    </p:animEffect>
                                  </p:childTnLst>
                                </p:cTn>
                              </p:par>
                            </p:childTnLst>
                          </p:cTn>
                        </p:par>
                        <p:par>
                          <p:cTn id="2544" fill="hold">
                            <p:stCondLst>
                              <p:cond delay="317500"/>
                            </p:stCondLst>
                            <p:childTnLst>
                              <p:par>
                                <p:cTn id="2545" presetID="22" presetClass="entr" presetSubtype="8" fill="hold" nodeType="afterEffect">
                                  <p:stCondLst>
                                    <p:cond delay="0"/>
                                  </p:stCondLst>
                                  <p:childTnLst>
                                    <p:set>
                                      <p:cBhvr>
                                        <p:cTn id="2546" dur="1" fill="hold">
                                          <p:stCondLst>
                                            <p:cond delay="0"/>
                                          </p:stCondLst>
                                        </p:cTn>
                                        <p:tgtEl>
                                          <p:spTgt spid="20480"/>
                                        </p:tgtEl>
                                        <p:attrNameLst>
                                          <p:attrName>style.visibility</p:attrName>
                                        </p:attrNameLst>
                                      </p:cBhvr>
                                      <p:to>
                                        <p:strVal val="visible"/>
                                      </p:to>
                                    </p:set>
                                    <p:animEffect transition="in" filter="wipe(left)">
                                      <p:cBhvr>
                                        <p:cTn id="2547" dur="20"/>
                                        <p:tgtEl>
                                          <p:spTgt spid="20480"/>
                                        </p:tgtEl>
                                      </p:cBhvr>
                                    </p:animEffect>
                                  </p:childTnLst>
                                </p:cTn>
                              </p:par>
                            </p:childTnLst>
                          </p:cTn>
                        </p:par>
                        <p:par>
                          <p:cTn id="2548" fill="hold">
                            <p:stCondLst>
                              <p:cond delay="318000"/>
                            </p:stCondLst>
                            <p:childTnLst>
                              <p:par>
                                <p:cTn id="2549" presetID="22" presetClass="entr" presetSubtype="8" fill="hold" nodeType="afterEffect">
                                  <p:stCondLst>
                                    <p:cond delay="0"/>
                                  </p:stCondLst>
                                  <p:childTnLst>
                                    <p:set>
                                      <p:cBhvr>
                                        <p:cTn id="2550" dur="1" fill="hold">
                                          <p:stCondLst>
                                            <p:cond delay="0"/>
                                          </p:stCondLst>
                                        </p:cTn>
                                        <p:tgtEl>
                                          <p:spTgt spid="20481"/>
                                        </p:tgtEl>
                                        <p:attrNameLst>
                                          <p:attrName>style.visibility</p:attrName>
                                        </p:attrNameLst>
                                      </p:cBhvr>
                                      <p:to>
                                        <p:strVal val="visible"/>
                                      </p:to>
                                    </p:set>
                                    <p:animEffect transition="in" filter="wipe(left)">
                                      <p:cBhvr>
                                        <p:cTn id="2551" dur="20"/>
                                        <p:tgtEl>
                                          <p:spTgt spid="20481"/>
                                        </p:tgtEl>
                                      </p:cBhvr>
                                    </p:animEffect>
                                  </p:childTnLst>
                                </p:cTn>
                              </p:par>
                            </p:childTnLst>
                          </p:cTn>
                        </p:par>
                        <p:par>
                          <p:cTn id="2552" fill="hold">
                            <p:stCondLst>
                              <p:cond delay="318500"/>
                            </p:stCondLst>
                            <p:childTnLst>
                              <p:par>
                                <p:cTn id="2553" presetID="22" presetClass="entr" presetSubtype="8" fill="hold" nodeType="afterEffect">
                                  <p:stCondLst>
                                    <p:cond delay="0"/>
                                  </p:stCondLst>
                                  <p:childTnLst>
                                    <p:set>
                                      <p:cBhvr>
                                        <p:cTn id="2554" dur="1" fill="hold">
                                          <p:stCondLst>
                                            <p:cond delay="0"/>
                                          </p:stCondLst>
                                        </p:cTn>
                                        <p:tgtEl>
                                          <p:spTgt spid="20482"/>
                                        </p:tgtEl>
                                        <p:attrNameLst>
                                          <p:attrName>style.visibility</p:attrName>
                                        </p:attrNameLst>
                                      </p:cBhvr>
                                      <p:to>
                                        <p:strVal val="visible"/>
                                      </p:to>
                                    </p:set>
                                    <p:animEffect transition="in" filter="wipe(left)">
                                      <p:cBhvr>
                                        <p:cTn id="2555" dur="20"/>
                                        <p:tgtEl>
                                          <p:spTgt spid="20482"/>
                                        </p:tgtEl>
                                      </p:cBhvr>
                                    </p:animEffect>
                                  </p:childTnLst>
                                </p:cTn>
                              </p:par>
                            </p:childTnLst>
                          </p:cTn>
                        </p:par>
                        <p:par>
                          <p:cTn id="2556" fill="hold">
                            <p:stCondLst>
                              <p:cond delay="319000"/>
                            </p:stCondLst>
                            <p:childTnLst>
                              <p:par>
                                <p:cTn id="2557" presetID="22" presetClass="entr" presetSubtype="8" fill="hold" nodeType="afterEffect">
                                  <p:stCondLst>
                                    <p:cond delay="0"/>
                                  </p:stCondLst>
                                  <p:childTnLst>
                                    <p:set>
                                      <p:cBhvr>
                                        <p:cTn id="2558" dur="1" fill="hold">
                                          <p:stCondLst>
                                            <p:cond delay="0"/>
                                          </p:stCondLst>
                                        </p:cTn>
                                        <p:tgtEl>
                                          <p:spTgt spid="20483"/>
                                        </p:tgtEl>
                                        <p:attrNameLst>
                                          <p:attrName>style.visibility</p:attrName>
                                        </p:attrNameLst>
                                      </p:cBhvr>
                                      <p:to>
                                        <p:strVal val="visible"/>
                                      </p:to>
                                    </p:set>
                                    <p:animEffect transition="in" filter="wipe(left)">
                                      <p:cBhvr>
                                        <p:cTn id="2559" dur="20"/>
                                        <p:tgtEl>
                                          <p:spTgt spid="20483"/>
                                        </p:tgtEl>
                                      </p:cBhvr>
                                    </p:animEffect>
                                  </p:childTnLst>
                                </p:cTn>
                              </p:par>
                            </p:childTnLst>
                          </p:cTn>
                        </p:par>
                        <p:par>
                          <p:cTn id="2560" fill="hold">
                            <p:stCondLst>
                              <p:cond delay="319500"/>
                            </p:stCondLst>
                            <p:childTnLst>
                              <p:par>
                                <p:cTn id="2561" presetID="22" presetClass="entr" presetSubtype="8" fill="hold" nodeType="afterEffect">
                                  <p:stCondLst>
                                    <p:cond delay="0"/>
                                  </p:stCondLst>
                                  <p:childTnLst>
                                    <p:set>
                                      <p:cBhvr>
                                        <p:cTn id="2562" dur="1" fill="hold">
                                          <p:stCondLst>
                                            <p:cond delay="0"/>
                                          </p:stCondLst>
                                        </p:cTn>
                                        <p:tgtEl>
                                          <p:spTgt spid="20484"/>
                                        </p:tgtEl>
                                        <p:attrNameLst>
                                          <p:attrName>style.visibility</p:attrName>
                                        </p:attrNameLst>
                                      </p:cBhvr>
                                      <p:to>
                                        <p:strVal val="visible"/>
                                      </p:to>
                                    </p:set>
                                    <p:animEffect transition="in" filter="wipe(left)">
                                      <p:cBhvr>
                                        <p:cTn id="2563" dur="20"/>
                                        <p:tgtEl>
                                          <p:spTgt spid="20484"/>
                                        </p:tgtEl>
                                      </p:cBhvr>
                                    </p:animEffect>
                                  </p:childTnLst>
                                </p:cTn>
                              </p:par>
                            </p:childTnLst>
                          </p:cTn>
                        </p:par>
                        <p:par>
                          <p:cTn id="2564" fill="hold">
                            <p:stCondLst>
                              <p:cond delay="320000"/>
                            </p:stCondLst>
                            <p:childTnLst>
                              <p:par>
                                <p:cTn id="2565" presetID="22" presetClass="entr" presetSubtype="8" fill="hold" nodeType="afterEffect">
                                  <p:stCondLst>
                                    <p:cond delay="0"/>
                                  </p:stCondLst>
                                  <p:childTnLst>
                                    <p:set>
                                      <p:cBhvr>
                                        <p:cTn id="2566" dur="1" fill="hold">
                                          <p:stCondLst>
                                            <p:cond delay="0"/>
                                          </p:stCondLst>
                                        </p:cTn>
                                        <p:tgtEl>
                                          <p:spTgt spid="20485"/>
                                        </p:tgtEl>
                                        <p:attrNameLst>
                                          <p:attrName>style.visibility</p:attrName>
                                        </p:attrNameLst>
                                      </p:cBhvr>
                                      <p:to>
                                        <p:strVal val="visible"/>
                                      </p:to>
                                    </p:set>
                                    <p:animEffect transition="in" filter="wipe(left)">
                                      <p:cBhvr>
                                        <p:cTn id="2567" dur="20"/>
                                        <p:tgtEl>
                                          <p:spTgt spid="20485"/>
                                        </p:tgtEl>
                                      </p:cBhvr>
                                    </p:animEffect>
                                  </p:childTnLst>
                                </p:cTn>
                              </p:par>
                            </p:childTnLst>
                          </p:cTn>
                        </p:par>
                        <p:par>
                          <p:cTn id="2568" fill="hold">
                            <p:stCondLst>
                              <p:cond delay="320500"/>
                            </p:stCondLst>
                            <p:childTnLst>
                              <p:par>
                                <p:cTn id="2569" presetID="22" presetClass="entr" presetSubtype="8" fill="hold" nodeType="afterEffect">
                                  <p:stCondLst>
                                    <p:cond delay="0"/>
                                  </p:stCondLst>
                                  <p:childTnLst>
                                    <p:set>
                                      <p:cBhvr>
                                        <p:cTn id="2570" dur="1" fill="hold">
                                          <p:stCondLst>
                                            <p:cond delay="0"/>
                                          </p:stCondLst>
                                        </p:cTn>
                                        <p:tgtEl>
                                          <p:spTgt spid="20422"/>
                                        </p:tgtEl>
                                        <p:attrNameLst>
                                          <p:attrName>style.visibility</p:attrName>
                                        </p:attrNameLst>
                                      </p:cBhvr>
                                      <p:to>
                                        <p:strVal val="visible"/>
                                      </p:to>
                                    </p:set>
                                    <p:animEffect transition="in" filter="wipe(left)">
                                      <p:cBhvr>
                                        <p:cTn id="2571" dur="20"/>
                                        <p:tgtEl>
                                          <p:spTgt spid="20422"/>
                                        </p:tgtEl>
                                      </p:cBhvr>
                                    </p:animEffect>
                                  </p:childTnLst>
                                </p:cTn>
                              </p:par>
                            </p:childTnLst>
                          </p:cTn>
                        </p:par>
                        <p:par>
                          <p:cTn id="2572" fill="hold">
                            <p:stCondLst>
                              <p:cond delay="321000"/>
                            </p:stCondLst>
                            <p:childTnLst>
                              <p:par>
                                <p:cTn id="2573" presetID="22" presetClass="entr" presetSubtype="8" fill="hold" nodeType="afterEffect">
                                  <p:stCondLst>
                                    <p:cond delay="0"/>
                                  </p:stCondLst>
                                  <p:childTnLst>
                                    <p:set>
                                      <p:cBhvr>
                                        <p:cTn id="2574" dur="1" fill="hold">
                                          <p:stCondLst>
                                            <p:cond delay="0"/>
                                          </p:stCondLst>
                                        </p:cTn>
                                        <p:tgtEl>
                                          <p:spTgt spid="20423"/>
                                        </p:tgtEl>
                                        <p:attrNameLst>
                                          <p:attrName>style.visibility</p:attrName>
                                        </p:attrNameLst>
                                      </p:cBhvr>
                                      <p:to>
                                        <p:strVal val="visible"/>
                                      </p:to>
                                    </p:set>
                                    <p:animEffect transition="in" filter="wipe(left)">
                                      <p:cBhvr>
                                        <p:cTn id="2575" dur="20"/>
                                        <p:tgtEl>
                                          <p:spTgt spid="20423"/>
                                        </p:tgtEl>
                                      </p:cBhvr>
                                    </p:animEffect>
                                  </p:childTnLst>
                                </p:cTn>
                              </p:par>
                            </p:childTnLst>
                          </p:cTn>
                        </p:par>
                        <p:par>
                          <p:cTn id="2576" fill="hold">
                            <p:stCondLst>
                              <p:cond delay="321500"/>
                            </p:stCondLst>
                            <p:childTnLst>
                              <p:par>
                                <p:cTn id="2577" presetID="22" presetClass="entr" presetSubtype="8" fill="hold" nodeType="afterEffect">
                                  <p:stCondLst>
                                    <p:cond delay="0"/>
                                  </p:stCondLst>
                                  <p:childTnLst>
                                    <p:set>
                                      <p:cBhvr>
                                        <p:cTn id="2578" dur="1" fill="hold">
                                          <p:stCondLst>
                                            <p:cond delay="0"/>
                                          </p:stCondLst>
                                        </p:cTn>
                                        <p:tgtEl>
                                          <p:spTgt spid="19966"/>
                                        </p:tgtEl>
                                        <p:attrNameLst>
                                          <p:attrName>style.visibility</p:attrName>
                                        </p:attrNameLst>
                                      </p:cBhvr>
                                      <p:to>
                                        <p:strVal val="visible"/>
                                      </p:to>
                                    </p:set>
                                    <p:animEffect transition="in" filter="wipe(left)">
                                      <p:cBhvr>
                                        <p:cTn id="2579" dur="20"/>
                                        <p:tgtEl>
                                          <p:spTgt spid="19966"/>
                                        </p:tgtEl>
                                      </p:cBhvr>
                                    </p:animEffect>
                                  </p:childTnLst>
                                </p:cTn>
                              </p:par>
                            </p:childTnLst>
                          </p:cTn>
                        </p:par>
                        <p:par>
                          <p:cTn id="2580" fill="hold">
                            <p:stCondLst>
                              <p:cond delay="322000"/>
                            </p:stCondLst>
                            <p:childTnLst>
                              <p:par>
                                <p:cTn id="2581" presetID="22" presetClass="entr" presetSubtype="8" fill="hold" nodeType="afterEffect">
                                  <p:stCondLst>
                                    <p:cond delay="0"/>
                                  </p:stCondLst>
                                  <p:childTnLst>
                                    <p:set>
                                      <p:cBhvr>
                                        <p:cTn id="2582" dur="1" fill="hold">
                                          <p:stCondLst>
                                            <p:cond delay="0"/>
                                          </p:stCondLst>
                                        </p:cTn>
                                        <p:tgtEl>
                                          <p:spTgt spid="19967"/>
                                        </p:tgtEl>
                                        <p:attrNameLst>
                                          <p:attrName>style.visibility</p:attrName>
                                        </p:attrNameLst>
                                      </p:cBhvr>
                                      <p:to>
                                        <p:strVal val="visible"/>
                                      </p:to>
                                    </p:set>
                                    <p:animEffect transition="in" filter="wipe(left)">
                                      <p:cBhvr>
                                        <p:cTn id="2583" dur="20"/>
                                        <p:tgtEl>
                                          <p:spTgt spid="19967"/>
                                        </p:tgtEl>
                                      </p:cBhvr>
                                    </p:animEffect>
                                  </p:childTnLst>
                                </p:cTn>
                              </p:par>
                            </p:childTnLst>
                          </p:cTn>
                        </p:par>
                        <p:par>
                          <p:cTn id="2584" fill="hold">
                            <p:stCondLst>
                              <p:cond delay="322500"/>
                            </p:stCondLst>
                            <p:childTnLst>
                              <p:par>
                                <p:cTn id="2585" presetID="22" presetClass="entr" presetSubtype="8" fill="hold" nodeType="afterEffect">
                                  <p:stCondLst>
                                    <p:cond delay="0"/>
                                  </p:stCondLst>
                                  <p:childTnLst>
                                    <p:set>
                                      <p:cBhvr>
                                        <p:cTn id="2586" dur="1" fill="hold">
                                          <p:stCondLst>
                                            <p:cond delay="0"/>
                                          </p:stCondLst>
                                        </p:cTn>
                                        <p:tgtEl>
                                          <p:spTgt spid="19968"/>
                                        </p:tgtEl>
                                        <p:attrNameLst>
                                          <p:attrName>style.visibility</p:attrName>
                                        </p:attrNameLst>
                                      </p:cBhvr>
                                      <p:to>
                                        <p:strVal val="visible"/>
                                      </p:to>
                                    </p:set>
                                    <p:animEffect transition="in" filter="wipe(left)">
                                      <p:cBhvr>
                                        <p:cTn id="2587" dur="20"/>
                                        <p:tgtEl>
                                          <p:spTgt spid="19968"/>
                                        </p:tgtEl>
                                      </p:cBhvr>
                                    </p:animEffect>
                                  </p:childTnLst>
                                </p:cTn>
                              </p:par>
                            </p:childTnLst>
                          </p:cTn>
                        </p:par>
                        <p:par>
                          <p:cTn id="2588" fill="hold">
                            <p:stCondLst>
                              <p:cond delay="323000"/>
                            </p:stCondLst>
                            <p:childTnLst>
                              <p:par>
                                <p:cTn id="2589" presetID="22" presetClass="entr" presetSubtype="8" fill="hold" nodeType="afterEffect">
                                  <p:stCondLst>
                                    <p:cond delay="0"/>
                                  </p:stCondLst>
                                  <p:childTnLst>
                                    <p:set>
                                      <p:cBhvr>
                                        <p:cTn id="2590" dur="1" fill="hold">
                                          <p:stCondLst>
                                            <p:cond delay="0"/>
                                          </p:stCondLst>
                                        </p:cTn>
                                        <p:tgtEl>
                                          <p:spTgt spid="19969"/>
                                        </p:tgtEl>
                                        <p:attrNameLst>
                                          <p:attrName>style.visibility</p:attrName>
                                        </p:attrNameLst>
                                      </p:cBhvr>
                                      <p:to>
                                        <p:strVal val="visible"/>
                                      </p:to>
                                    </p:set>
                                    <p:animEffect transition="in" filter="wipe(left)">
                                      <p:cBhvr>
                                        <p:cTn id="2591" dur="20"/>
                                        <p:tgtEl>
                                          <p:spTgt spid="19969"/>
                                        </p:tgtEl>
                                      </p:cBhvr>
                                    </p:animEffect>
                                  </p:childTnLst>
                                </p:cTn>
                              </p:par>
                            </p:childTnLst>
                          </p:cTn>
                        </p:par>
                        <p:par>
                          <p:cTn id="2592" fill="hold">
                            <p:stCondLst>
                              <p:cond delay="323500"/>
                            </p:stCondLst>
                            <p:childTnLst>
                              <p:par>
                                <p:cTn id="2593" presetID="22" presetClass="entr" presetSubtype="8" fill="hold" nodeType="afterEffect">
                                  <p:stCondLst>
                                    <p:cond delay="0"/>
                                  </p:stCondLst>
                                  <p:childTnLst>
                                    <p:set>
                                      <p:cBhvr>
                                        <p:cTn id="2594" dur="1" fill="hold">
                                          <p:stCondLst>
                                            <p:cond delay="0"/>
                                          </p:stCondLst>
                                        </p:cTn>
                                        <p:tgtEl>
                                          <p:spTgt spid="19970"/>
                                        </p:tgtEl>
                                        <p:attrNameLst>
                                          <p:attrName>style.visibility</p:attrName>
                                        </p:attrNameLst>
                                      </p:cBhvr>
                                      <p:to>
                                        <p:strVal val="visible"/>
                                      </p:to>
                                    </p:set>
                                    <p:animEffect transition="in" filter="wipe(left)">
                                      <p:cBhvr>
                                        <p:cTn id="2595" dur="20"/>
                                        <p:tgtEl>
                                          <p:spTgt spid="19970"/>
                                        </p:tgtEl>
                                      </p:cBhvr>
                                    </p:animEffect>
                                  </p:childTnLst>
                                </p:cTn>
                              </p:par>
                            </p:childTnLst>
                          </p:cTn>
                        </p:par>
                        <p:par>
                          <p:cTn id="2596" fill="hold">
                            <p:stCondLst>
                              <p:cond delay="324000"/>
                            </p:stCondLst>
                            <p:childTnLst>
                              <p:par>
                                <p:cTn id="2597" presetID="22" presetClass="entr" presetSubtype="8" fill="hold" nodeType="afterEffect">
                                  <p:stCondLst>
                                    <p:cond delay="0"/>
                                  </p:stCondLst>
                                  <p:childTnLst>
                                    <p:set>
                                      <p:cBhvr>
                                        <p:cTn id="2598" dur="1" fill="hold">
                                          <p:stCondLst>
                                            <p:cond delay="0"/>
                                          </p:stCondLst>
                                        </p:cTn>
                                        <p:tgtEl>
                                          <p:spTgt spid="19971"/>
                                        </p:tgtEl>
                                        <p:attrNameLst>
                                          <p:attrName>style.visibility</p:attrName>
                                        </p:attrNameLst>
                                      </p:cBhvr>
                                      <p:to>
                                        <p:strVal val="visible"/>
                                      </p:to>
                                    </p:set>
                                    <p:animEffect transition="in" filter="wipe(left)">
                                      <p:cBhvr>
                                        <p:cTn id="2599" dur="20"/>
                                        <p:tgtEl>
                                          <p:spTgt spid="19971"/>
                                        </p:tgtEl>
                                      </p:cBhvr>
                                    </p:animEffect>
                                  </p:childTnLst>
                                </p:cTn>
                              </p:par>
                            </p:childTnLst>
                          </p:cTn>
                        </p:par>
                        <p:par>
                          <p:cTn id="2600" fill="hold">
                            <p:stCondLst>
                              <p:cond delay="324500"/>
                            </p:stCondLst>
                            <p:childTnLst>
                              <p:par>
                                <p:cTn id="2601" presetID="22" presetClass="entr" presetSubtype="8" fill="hold" nodeType="afterEffect">
                                  <p:stCondLst>
                                    <p:cond delay="0"/>
                                  </p:stCondLst>
                                  <p:childTnLst>
                                    <p:set>
                                      <p:cBhvr>
                                        <p:cTn id="2602" dur="1" fill="hold">
                                          <p:stCondLst>
                                            <p:cond delay="0"/>
                                          </p:stCondLst>
                                        </p:cTn>
                                        <p:tgtEl>
                                          <p:spTgt spid="19972"/>
                                        </p:tgtEl>
                                        <p:attrNameLst>
                                          <p:attrName>style.visibility</p:attrName>
                                        </p:attrNameLst>
                                      </p:cBhvr>
                                      <p:to>
                                        <p:strVal val="visible"/>
                                      </p:to>
                                    </p:set>
                                    <p:animEffect transition="in" filter="wipe(left)">
                                      <p:cBhvr>
                                        <p:cTn id="2603" dur="20"/>
                                        <p:tgtEl>
                                          <p:spTgt spid="19972"/>
                                        </p:tgtEl>
                                      </p:cBhvr>
                                    </p:animEffect>
                                  </p:childTnLst>
                                </p:cTn>
                              </p:par>
                            </p:childTnLst>
                          </p:cTn>
                        </p:par>
                        <p:par>
                          <p:cTn id="2604" fill="hold">
                            <p:stCondLst>
                              <p:cond delay="325000"/>
                            </p:stCondLst>
                            <p:childTnLst>
                              <p:par>
                                <p:cTn id="2605" presetID="22" presetClass="entr" presetSubtype="8" fill="hold" nodeType="afterEffect">
                                  <p:stCondLst>
                                    <p:cond delay="0"/>
                                  </p:stCondLst>
                                  <p:childTnLst>
                                    <p:set>
                                      <p:cBhvr>
                                        <p:cTn id="2606" dur="1" fill="hold">
                                          <p:stCondLst>
                                            <p:cond delay="0"/>
                                          </p:stCondLst>
                                        </p:cTn>
                                        <p:tgtEl>
                                          <p:spTgt spid="19973"/>
                                        </p:tgtEl>
                                        <p:attrNameLst>
                                          <p:attrName>style.visibility</p:attrName>
                                        </p:attrNameLst>
                                      </p:cBhvr>
                                      <p:to>
                                        <p:strVal val="visible"/>
                                      </p:to>
                                    </p:set>
                                    <p:animEffect transition="in" filter="wipe(left)">
                                      <p:cBhvr>
                                        <p:cTn id="2607" dur="20"/>
                                        <p:tgtEl>
                                          <p:spTgt spid="19973"/>
                                        </p:tgtEl>
                                      </p:cBhvr>
                                    </p:animEffect>
                                  </p:childTnLst>
                                </p:cTn>
                              </p:par>
                            </p:childTnLst>
                          </p:cTn>
                        </p:par>
                        <p:par>
                          <p:cTn id="2608" fill="hold">
                            <p:stCondLst>
                              <p:cond delay="325500"/>
                            </p:stCondLst>
                            <p:childTnLst>
                              <p:par>
                                <p:cTn id="2609" presetID="22" presetClass="entr" presetSubtype="8" fill="hold" nodeType="afterEffect">
                                  <p:stCondLst>
                                    <p:cond delay="0"/>
                                  </p:stCondLst>
                                  <p:childTnLst>
                                    <p:set>
                                      <p:cBhvr>
                                        <p:cTn id="2610" dur="1" fill="hold">
                                          <p:stCondLst>
                                            <p:cond delay="0"/>
                                          </p:stCondLst>
                                        </p:cTn>
                                        <p:tgtEl>
                                          <p:spTgt spid="19974"/>
                                        </p:tgtEl>
                                        <p:attrNameLst>
                                          <p:attrName>style.visibility</p:attrName>
                                        </p:attrNameLst>
                                      </p:cBhvr>
                                      <p:to>
                                        <p:strVal val="visible"/>
                                      </p:to>
                                    </p:set>
                                    <p:animEffect transition="in" filter="wipe(left)">
                                      <p:cBhvr>
                                        <p:cTn id="2611" dur="20"/>
                                        <p:tgtEl>
                                          <p:spTgt spid="19974"/>
                                        </p:tgtEl>
                                      </p:cBhvr>
                                    </p:animEffect>
                                  </p:childTnLst>
                                </p:cTn>
                              </p:par>
                            </p:childTnLst>
                          </p:cTn>
                        </p:par>
                        <p:par>
                          <p:cTn id="2612" fill="hold">
                            <p:stCondLst>
                              <p:cond delay="326000"/>
                            </p:stCondLst>
                            <p:childTnLst>
                              <p:par>
                                <p:cTn id="2613" presetID="22" presetClass="entr" presetSubtype="8" fill="hold" nodeType="afterEffect">
                                  <p:stCondLst>
                                    <p:cond delay="0"/>
                                  </p:stCondLst>
                                  <p:childTnLst>
                                    <p:set>
                                      <p:cBhvr>
                                        <p:cTn id="2614" dur="1" fill="hold">
                                          <p:stCondLst>
                                            <p:cond delay="0"/>
                                          </p:stCondLst>
                                        </p:cTn>
                                        <p:tgtEl>
                                          <p:spTgt spid="19975"/>
                                        </p:tgtEl>
                                        <p:attrNameLst>
                                          <p:attrName>style.visibility</p:attrName>
                                        </p:attrNameLst>
                                      </p:cBhvr>
                                      <p:to>
                                        <p:strVal val="visible"/>
                                      </p:to>
                                    </p:set>
                                    <p:animEffect transition="in" filter="wipe(left)">
                                      <p:cBhvr>
                                        <p:cTn id="2615" dur="20"/>
                                        <p:tgtEl>
                                          <p:spTgt spid="19975"/>
                                        </p:tgtEl>
                                      </p:cBhvr>
                                    </p:animEffect>
                                  </p:childTnLst>
                                </p:cTn>
                              </p:par>
                            </p:childTnLst>
                          </p:cTn>
                        </p:par>
                        <p:par>
                          <p:cTn id="2616" fill="hold">
                            <p:stCondLst>
                              <p:cond delay="326500"/>
                            </p:stCondLst>
                            <p:childTnLst>
                              <p:par>
                                <p:cTn id="2617" presetID="22" presetClass="entr" presetSubtype="8" fill="hold" nodeType="afterEffect">
                                  <p:stCondLst>
                                    <p:cond delay="0"/>
                                  </p:stCondLst>
                                  <p:childTnLst>
                                    <p:set>
                                      <p:cBhvr>
                                        <p:cTn id="2618" dur="1" fill="hold">
                                          <p:stCondLst>
                                            <p:cond delay="0"/>
                                          </p:stCondLst>
                                        </p:cTn>
                                        <p:tgtEl>
                                          <p:spTgt spid="19976"/>
                                        </p:tgtEl>
                                        <p:attrNameLst>
                                          <p:attrName>style.visibility</p:attrName>
                                        </p:attrNameLst>
                                      </p:cBhvr>
                                      <p:to>
                                        <p:strVal val="visible"/>
                                      </p:to>
                                    </p:set>
                                    <p:animEffect transition="in" filter="wipe(left)">
                                      <p:cBhvr>
                                        <p:cTn id="2619" dur="20"/>
                                        <p:tgtEl>
                                          <p:spTgt spid="19976"/>
                                        </p:tgtEl>
                                      </p:cBhvr>
                                    </p:animEffect>
                                  </p:childTnLst>
                                </p:cTn>
                              </p:par>
                            </p:childTnLst>
                          </p:cTn>
                        </p:par>
                        <p:par>
                          <p:cTn id="2620" fill="hold">
                            <p:stCondLst>
                              <p:cond delay="327000"/>
                            </p:stCondLst>
                            <p:childTnLst>
                              <p:par>
                                <p:cTn id="2621" presetID="22" presetClass="entr" presetSubtype="8" fill="hold" nodeType="afterEffect">
                                  <p:stCondLst>
                                    <p:cond delay="0"/>
                                  </p:stCondLst>
                                  <p:childTnLst>
                                    <p:set>
                                      <p:cBhvr>
                                        <p:cTn id="2622" dur="1" fill="hold">
                                          <p:stCondLst>
                                            <p:cond delay="0"/>
                                          </p:stCondLst>
                                        </p:cTn>
                                        <p:tgtEl>
                                          <p:spTgt spid="19977"/>
                                        </p:tgtEl>
                                        <p:attrNameLst>
                                          <p:attrName>style.visibility</p:attrName>
                                        </p:attrNameLst>
                                      </p:cBhvr>
                                      <p:to>
                                        <p:strVal val="visible"/>
                                      </p:to>
                                    </p:set>
                                    <p:animEffect transition="in" filter="wipe(left)">
                                      <p:cBhvr>
                                        <p:cTn id="2623" dur="20"/>
                                        <p:tgtEl>
                                          <p:spTgt spid="19977"/>
                                        </p:tgtEl>
                                      </p:cBhvr>
                                    </p:animEffect>
                                  </p:childTnLst>
                                </p:cTn>
                              </p:par>
                            </p:childTnLst>
                          </p:cTn>
                        </p:par>
                        <p:par>
                          <p:cTn id="2624" fill="hold">
                            <p:stCondLst>
                              <p:cond delay="327500"/>
                            </p:stCondLst>
                            <p:childTnLst>
                              <p:par>
                                <p:cTn id="2625" presetID="22" presetClass="entr" presetSubtype="8" fill="hold" nodeType="afterEffect">
                                  <p:stCondLst>
                                    <p:cond delay="0"/>
                                  </p:stCondLst>
                                  <p:childTnLst>
                                    <p:set>
                                      <p:cBhvr>
                                        <p:cTn id="2626" dur="1" fill="hold">
                                          <p:stCondLst>
                                            <p:cond delay="0"/>
                                          </p:stCondLst>
                                        </p:cTn>
                                        <p:tgtEl>
                                          <p:spTgt spid="19978"/>
                                        </p:tgtEl>
                                        <p:attrNameLst>
                                          <p:attrName>style.visibility</p:attrName>
                                        </p:attrNameLst>
                                      </p:cBhvr>
                                      <p:to>
                                        <p:strVal val="visible"/>
                                      </p:to>
                                    </p:set>
                                    <p:animEffect transition="in" filter="wipe(left)">
                                      <p:cBhvr>
                                        <p:cTn id="2627" dur="20"/>
                                        <p:tgtEl>
                                          <p:spTgt spid="19978"/>
                                        </p:tgtEl>
                                      </p:cBhvr>
                                    </p:animEffect>
                                  </p:childTnLst>
                                </p:cTn>
                              </p:par>
                            </p:childTnLst>
                          </p:cTn>
                        </p:par>
                        <p:par>
                          <p:cTn id="2628" fill="hold">
                            <p:stCondLst>
                              <p:cond delay="328000"/>
                            </p:stCondLst>
                            <p:childTnLst>
                              <p:par>
                                <p:cTn id="2629" presetID="22" presetClass="entr" presetSubtype="8" fill="hold" nodeType="afterEffect">
                                  <p:stCondLst>
                                    <p:cond delay="0"/>
                                  </p:stCondLst>
                                  <p:childTnLst>
                                    <p:set>
                                      <p:cBhvr>
                                        <p:cTn id="2630" dur="1" fill="hold">
                                          <p:stCondLst>
                                            <p:cond delay="0"/>
                                          </p:stCondLst>
                                        </p:cTn>
                                        <p:tgtEl>
                                          <p:spTgt spid="19979"/>
                                        </p:tgtEl>
                                        <p:attrNameLst>
                                          <p:attrName>style.visibility</p:attrName>
                                        </p:attrNameLst>
                                      </p:cBhvr>
                                      <p:to>
                                        <p:strVal val="visible"/>
                                      </p:to>
                                    </p:set>
                                    <p:animEffect transition="in" filter="wipe(left)">
                                      <p:cBhvr>
                                        <p:cTn id="2631" dur="20"/>
                                        <p:tgtEl>
                                          <p:spTgt spid="19979"/>
                                        </p:tgtEl>
                                      </p:cBhvr>
                                    </p:animEffect>
                                  </p:childTnLst>
                                </p:cTn>
                              </p:par>
                            </p:childTnLst>
                          </p:cTn>
                        </p:par>
                        <p:par>
                          <p:cTn id="2632" fill="hold">
                            <p:stCondLst>
                              <p:cond delay="328500"/>
                            </p:stCondLst>
                            <p:childTnLst>
                              <p:par>
                                <p:cTn id="2633" presetID="22" presetClass="entr" presetSubtype="8" fill="hold" nodeType="afterEffect">
                                  <p:stCondLst>
                                    <p:cond delay="0"/>
                                  </p:stCondLst>
                                  <p:childTnLst>
                                    <p:set>
                                      <p:cBhvr>
                                        <p:cTn id="2634" dur="1" fill="hold">
                                          <p:stCondLst>
                                            <p:cond delay="0"/>
                                          </p:stCondLst>
                                        </p:cTn>
                                        <p:tgtEl>
                                          <p:spTgt spid="19980"/>
                                        </p:tgtEl>
                                        <p:attrNameLst>
                                          <p:attrName>style.visibility</p:attrName>
                                        </p:attrNameLst>
                                      </p:cBhvr>
                                      <p:to>
                                        <p:strVal val="visible"/>
                                      </p:to>
                                    </p:set>
                                    <p:animEffect transition="in" filter="wipe(left)">
                                      <p:cBhvr>
                                        <p:cTn id="2635" dur="20"/>
                                        <p:tgtEl>
                                          <p:spTgt spid="19980"/>
                                        </p:tgtEl>
                                      </p:cBhvr>
                                    </p:animEffect>
                                  </p:childTnLst>
                                </p:cTn>
                              </p:par>
                            </p:childTnLst>
                          </p:cTn>
                        </p:par>
                        <p:par>
                          <p:cTn id="2636" fill="hold">
                            <p:stCondLst>
                              <p:cond delay="329000"/>
                            </p:stCondLst>
                            <p:childTnLst>
                              <p:par>
                                <p:cTn id="2637" presetID="22" presetClass="entr" presetSubtype="8" fill="hold" nodeType="afterEffect">
                                  <p:stCondLst>
                                    <p:cond delay="0"/>
                                  </p:stCondLst>
                                  <p:childTnLst>
                                    <p:set>
                                      <p:cBhvr>
                                        <p:cTn id="2638" dur="1" fill="hold">
                                          <p:stCondLst>
                                            <p:cond delay="0"/>
                                          </p:stCondLst>
                                        </p:cTn>
                                        <p:tgtEl>
                                          <p:spTgt spid="19981"/>
                                        </p:tgtEl>
                                        <p:attrNameLst>
                                          <p:attrName>style.visibility</p:attrName>
                                        </p:attrNameLst>
                                      </p:cBhvr>
                                      <p:to>
                                        <p:strVal val="visible"/>
                                      </p:to>
                                    </p:set>
                                    <p:animEffect transition="in" filter="wipe(left)">
                                      <p:cBhvr>
                                        <p:cTn id="2639" dur="20"/>
                                        <p:tgtEl>
                                          <p:spTgt spid="19981"/>
                                        </p:tgtEl>
                                      </p:cBhvr>
                                    </p:animEffect>
                                  </p:childTnLst>
                                </p:cTn>
                              </p:par>
                            </p:childTnLst>
                          </p:cTn>
                        </p:par>
                        <p:par>
                          <p:cTn id="2640" fill="hold">
                            <p:stCondLst>
                              <p:cond delay="329500"/>
                            </p:stCondLst>
                            <p:childTnLst>
                              <p:par>
                                <p:cTn id="2641" presetID="22" presetClass="entr" presetSubtype="8" fill="hold" nodeType="afterEffect">
                                  <p:stCondLst>
                                    <p:cond delay="0"/>
                                  </p:stCondLst>
                                  <p:childTnLst>
                                    <p:set>
                                      <p:cBhvr>
                                        <p:cTn id="2642" dur="1" fill="hold">
                                          <p:stCondLst>
                                            <p:cond delay="0"/>
                                          </p:stCondLst>
                                        </p:cTn>
                                        <p:tgtEl>
                                          <p:spTgt spid="19982"/>
                                        </p:tgtEl>
                                        <p:attrNameLst>
                                          <p:attrName>style.visibility</p:attrName>
                                        </p:attrNameLst>
                                      </p:cBhvr>
                                      <p:to>
                                        <p:strVal val="visible"/>
                                      </p:to>
                                    </p:set>
                                    <p:animEffect transition="in" filter="wipe(left)">
                                      <p:cBhvr>
                                        <p:cTn id="2643" dur="20"/>
                                        <p:tgtEl>
                                          <p:spTgt spid="19982"/>
                                        </p:tgtEl>
                                      </p:cBhvr>
                                    </p:animEffect>
                                  </p:childTnLst>
                                </p:cTn>
                              </p:par>
                            </p:childTnLst>
                          </p:cTn>
                        </p:par>
                        <p:par>
                          <p:cTn id="2644" fill="hold">
                            <p:stCondLst>
                              <p:cond delay="330000"/>
                            </p:stCondLst>
                            <p:childTnLst>
                              <p:par>
                                <p:cTn id="2645" presetID="22" presetClass="entr" presetSubtype="8" fill="hold" nodeType="afterEffect">
                                  <p:stCondLst>
                                    <p:cond delay="0"/>
                                  </p:stCondLst>
                                  <p:childTnLst>
                                    <p:set>
                                      <p:cBhvr>
                                        <p:cTn id="2646" dur="1" fill="hold">
                                          <p:stCondLst>
                                            <p:cond delay="0"/>
                                          </p:stCondLst>
                                        </p:cTn>
                                        <p:tgtEl>
                                          <p:spTgt spid="19983"/>
                                        </p:tgtEl>
                                        <p:attrNameLst>
                                          <p:attrName>style.visibility</p:attrName>
                                        </p:attrNameLst>
                                      </p:cBhvr>
                                      <p:to>
                                        <p:strVal val="visible"/>
                                      </p:to>
                                    </p:set>
                                    <p:animEffect transition="in" filter="wipe(left)">
                                      <p:cBhvr>
                                        <p:cTn id="2647" dur="20"/>
                                        <p:tgtEl>
                                          <p:spTgt spid="19983"/>
                                        </p:tgtEl>
                                      </p:cBhvr>
                                    </p:animEffect>
                                  </p:childTnLst>
                                </p:cTn>
                              </p:par>
                            </p:childTnLst>
                          </p:cTn>
                        </p:par>
                        <p:par>
                          <p:cTn id="2648" fill="hold">
                            <p:stCondLst>
                              <p:cond delay="330500"/>
                            </p:stCondLst>
                            <p:childTnLst>
                              <p:par>
                                <p:cTn id="2649" presetID="22" presetClass="entr" presetSubtype="8" fill="hold" nodeType="afterEffect">
                                  <p:stCondLst>
                                    <p:cond delay="0"/>
                                  </p:stCondLst>
                                  <p:childTnLst>
                                    <p:set>
                                      <p:cBhvr>
                                        <p:cTn id="2650" dur="1" fill="hold">
                                          <p:stCondLst>
                                            <p:cond delay="0"/>
                                          </p:stCondLst>
                                        </p:cTn>
                                        <p:tgtEl>
                                          <p:spTgt spid="19984"/>
                                        </p:tgtEl>
                                        <p:attrNameLst>
                                          <p:attrName>style.visibility</p:attrName>
                                        </p:attrNameLst>
                                      </p:cBhvr>
                                      <p:to>
                                        <p:strVal val="visible"/>
                                      </p:to>
                                    </p:set>
                                    <p:animEffect transition="in" filter="wipe(left)">
                                      <p:cBhvr>
                                        <p:cTn id="2651" dur="20"/>
                                        <p:tgtEl>
                                          <p:spTgt spid="19984"/>
                                        </p:tgtEl>
                                      </p:cBhvr>
                                    </p:animEffect>
                                  </p:childTnLst>
                                </p:cTn>
                              </p:par>
                            </p:childTnLst>
                          </p:cTn>
                        </p:par>
                        <p:par>
                          <p:cTn id="2652" fill="hold">
                            <p:stCondLst>
                              <p:cond delay="331000"/>
                            </p:stCondLst>
                            <p:childTnLst>
                              <p:par>
                                <p:cTn id="2653" presetID="22" presetClass="entr" presetSubtype="8" fill="hold" nodeType="afterEffect">
                                  <p:stCondLst>
                                    <p:cond delay="0"/>
                                  </p:stCondLst>
                                  <p:childTnLst>
                                    <p:set>
                                      <p:cBhvr>
                                        <p:cTn id="2654" dur="1" fill="hold">
                                          <p:stCondLst>
                                            <p:cond delay="0"/>
                                          </p:stCondLst>
                                        </p:cTn>
                                        <p:tgtEl>
                                          <p:spTgt spid="19985"/>
                                        </p:tgtEl>
                                        <p:attrNameLst>
                                          <p:attrName>style.visibility</p:attrName>
                                        </p:attrNameLst>
                                      </p:cBhvr>
                                      <p:to>
                                        <p:strVal val="visible"/>
                                      </p:to>
                                    </p:set>
                                    <p:animEffect transition="in" filter="wipe(left)">
                                      <p:cBhvr>
                                        <p:cTn id="2655" dur="20"/>
                                        <p:tgtEl>
                                          <p:spTgt spid="19985"/>
                                        </p:tgtEl>
                                      </p:cBhvr>
                                    </p:animEffect>
                                  </p:childTnLst>
                                </p:cTn>
                              </p:par>
                            </p:childTnLst>
                          </p:cTn>
                        </p:par>
                        <p:par>
                          <p:cTn id="2656" fill="hold">
                            <p:stCondLst>
                              <p:cond delay="331500"/>
                            </p:stCondLst>
                            <p:childTnLst>
                              <p:par>
                                <p:cTn id="2657" presetID="22" presetClass="entr" presetSubtype="8" fill="hold" nodeType="afterEffect">
                                  <p:stCondLst>
                                    <p:cond delay="0"/>
                                  </p:stCondLst>
                                  <p:childTnLst>
                                    <p:set>
                                      <p:cBhvr>
                                        <p:cTn id="2658" dur="1" fill="hold">
                                          <p:stCondLst>
                                            <p:cond delay="0"/>
                                          </p:stCondLst>
                                        </p:cTn>
                                        <p:tgtEl>
                                          <p:spTgt spid="19986"/>
                                        </p:tgtEl>
                                        <p:attrNameLst>
                                          <p:attrName>style.visibility</p:attrName>
                                        </p:attrNameLst>
                                      </p:cBhvr>
                                      <p:to>
                                        <p:strVal val="visible"/>
                                      </p:to>
                                    </p:set>
                                    <p:animEffect transition="in" filter="wipe(left)">
                                      <p:cBhvr>
                                        <p:cTn id="2659" dur="20"/>
                                        <p:tgtEl>
                                          <p:spTgt spid="19986"/>
                                        </p:tgtEl>
                                      </p:cBhvr>
                                    </p:animEffect>
                                  </p:childTnLst>
                                </p:cTn>
                              </p:par>
                            </p:childTnLst>
                          </p:cTn>
                        </p:par>
                        <p:par>
                          <p:cTn id="2660" fill="hold">
                            <p:stCondLst>
                              <p:cond delay="332000"/>
                            </p:stCondLst>
                            <p:childTnLst>
                              <p:par>
                                <p:cTn id="2661" presetID="22" presetClass="entr" presetSubtype="8" fill="hold" nodeType="afterEffect">
                                  <p:stCondLst>
                                    <p:cond delay="0"/>
                                  </p:stCondLst>
                                  <p:childTnLst>
                                    <p:set>
                                      <p:cBhvr>
                                        <p:cTn id="2662" dur="1" fill="hold">
                                          <p:stCondLst>
                                            <p:cond delay="0"/>
                                          </p:stCondLst>
                                        </p:cTn>
                                        <p:tgtEl>
                                          <p:spTgt spid="19987"/>
                                        </p:tgtEl>
                                        <p:attrNameLst>
                                          <p:attrName>style.visibility</p:attrName>
                                        </p:attrNameLst>
                                      </p:cBhvr>
                                      <p:to>
                                        <p:strVal val="visible"/>
                                      </p:to>
                                    </p:set>
                                    <p:animEffect transition="in" filter="wipe(left)">
                                      <p:cBhvr>
                                        <p:cTn id="2663" dur="20"/>
                                        <p:tgtEl>
                                          <p:spTgt spid="19987"/>
                                        </p:tgtEl>
                                      </p:cBhvr>
                                    </p:animEffect>
                                  </p:childTnLst>
                                </p:cTn>
                              </p:par>
                            </p:childTnLst>
                          </p:cTn>
                        </p:par>
                        <p:par>
                          <p:cTn id="2664" fill="hold">
                            <p:stCondLst>
                              <p:cond delay="332500"/>
                            </p:stCondLst>
                            <p:childTnLst>
                              <p:par>
                                <p:cTn id="2665" presetID="22" presetClass="entr" presetSubtype="8" fill="hold" nodeType="afterEffect">
                                  <p:stCondLst>
                                    <p:cond delay="0"/>
                                  </p:stCondLst>
                                  <p:childTnLst>
                                    <p:set>
                                      <p:cBhvr>
                                        <p:cTn id="2666" dur="1" fill="hold">
                                          <p:stCondLst>
                                            <p:cond delay="0"/>
                                          </p:stCondLst>
                                        </p:cTn>
                                        <p:tgtEl>
                                          <p:spTgt spid="19988"/>
                                        </p:tgtEl>
                                        <p:attrNameLst>
                                          <p:attrName>style.visibility</p:attrName>
                                        </p:attrNameLst>
                                      </p:cBhvr>
                                      <p:to>
                                        <p:strVal val="visible"/>
                                      </p:to>
                                    </p:set>
                                    <p:animEffect transition="in" filter="wipe(left)">
                                      <p:cBhvr>
                                        <p:cTn id="2667" dur="20"/>
                                        <p:tgtEl>
                                          <p:spTgt spid="19988"/>
                                        </p:tgtEl>
                                      </p:cBhvr>
                                    </p:animEffect>
                                  </p:childTnLst>
                                </p:cTn>
                              </p:par>
                            </p:childTnLst>
                          </p:cTn>
                        </p:par>
                        <p:par>
                          <p:cTn id="2668" fill="hold">
                            <p:stCondLst>
                              <p:cond delay="333000"/>
                            </p:stCondLst>
                            <p:childTnLst>
                              <p:par>
                                <p:cTn id="2669" presetID="22" presetClass="entr" presetSubtype="8" fill="hold" nodeType="afterEffect">
                                  <p:stCondLst>
                                    <p:cond delay="0"/>
                                  </p:stCondLst>
                                  <p:childTnLst>
                                    <p:set>
                                      <p:cBhvr>
                                        <p:cTn id="2670" dur="1" fill="hold">
                                          <p:stCondLst>
                                            <p:cond delay="0"/>
                                          </p:stCondLst>
                                        </p:cTn>
                                        <p:tgtEl>
                                          <p:spTgt spid="19989"/>
                                        </p:tgtEl>
                                        <p:attrNameLst>
                                          <p:attrName>style.visibility</p:attrName>
                                        </p:attrNameLst>
                                      </p:cBhvr>
                                      <p:to>
                                        <p:strVal val="visible"/>
                                      </p:to>
                                    </p:set>
                                    <p:animEffect transition="in" filter="wipe(left)">
                                      <p:cBhvr>
                                        <p:cTn id="2671" dur="20"/>
                                        <p:tgtEl>
                                          <p:spTgt spid="19989"/>
                                        </p:tgtEl>
                                      </p:cBhvr>
                                    </p:animEffect>
                                  </p:childTnLst>
                                </p:cTn>
                              </p:par>
                            </p:childTnLst>
                          </p:cTn>
                        </p:par>
                        <p:par>
                          <p:cTn id="2672" fill="hold">
                            <p:stCondLst>
                              <p:cond delay="333500"/>
                            </p:stCondLst>
                            <p:childTnLst>
                              <p:par>
                                <p:cTn id="2673" presetID="22" presetClass="entr" presetSubtype="8" fill="hold" nodeType="afterEffect">
                                  <p:stCondLst>
                                    <p:cond delay="0"/>
                                  </p:stCondLst>
                                  <p:childTnLst>
                                    <p:set>
                                      <p:cBhvr>
                                        <p:cTn id="2674" dur="1" fill="hold">
                                          <p:stCondLst>
                                            <p:cond delay="0"/>
                                          </p:stCondLst>
                                        </p:cTn>
                                        <p:tgtEl>
                                          <p:spTgt spid="19990"/>
                                        </p:tgtEl>
                                        <p:attrNameLst>
                                          <p:attrName>style.visibility</p:attrName>
                                        </p:attrNameLst>
                                      </p:cBhvr>
                                      <p:to>
                                        <p:strVal val="visible"/>
                                      </p:to>
                                    </p:set>
                                    <p:animEffect transition="in" filter="wipe(left)">
                                      <p:cBhvr>
                                        <p:cTn id="2675" dur="20"/>
                                        <p:tgtEl>
                                          <p:spTgt spid="19990"/>
                                        </p:tgtEl>
                                      </p:cBhvr>
                                    </p:animEffect>
                                  </p:childTnLst>
                                </p:cTn>
                              </p:par>
                            </p:childTnLst>
                          </p:cTn>
                        </p:par>
                        <p:par>
                          <p:cTn id="2676" fill="hold">
                            <p:stCondLst>
                              <p:cond delay="334000"/>
                            </p:stCondLst>
                            <p:childTnLst>
                              <p:par>
                                <p:cTn id="2677" presetID="22" presetClass="entr" presetSubtype="8" fill="hold" nodeType="afterEffect">
                                  <p:stCondLst>
                                    <p:cond delay="0"/>
                                  </p:stCondLst>
                                  <p:childTnLst>
                                    <p:set>
                                      <p:cBhvr>
                                        <p:cTn id="2678" dur="1" fill="hold">
                                          <p:stCondLst>
                                            <p:cond delay="0"/>
                                          </p:stCondLst>
                                        </p:cTn>
                                        <p:tgtEl>
                                          <p:spTgt spid="19991"/>
                                        </p:tgtEl>
                                        <p:attrNameLst>
                                          <p:attrName>style.visibility</p:attrName>
                                        </p:attrNameLst>
                                      </p:cBhvr>
                                      <p:to>
                                        <p:strVal val="visible"/>
                                      </p:to>
                                    </p:set>
                                    <p:animEffect transition="in" filter="wipe(left)">
                                      <p:cBhvr>
                                        <p:cTn id="2679" dur="20"/>
                                        <p:tgtEl>
                                          <p:spTgt spid="19991"/>
                                        </p:tgtEl>
                                      </p:cBhvr>
                                    </p:animEffect>
                                  </p:childTnLst>
                                </p:cTn>
                              </p:par>
                            </p:childTnLst>
                          </p:cTn>
                        </p:par>
                        <p:par>
                          <p:cTn id="2680" fill="hold">
                            <p:stCondLst>
                              <p:cond delay="334500"/>
                            </p:stCondLst>
                            <p:childTnLst>
                              <p:par>
                                <p:cTn id="2681" presetID="22" presetClass="entr" presetSubtype="8" fill="hold" nodeType="afterEffect">
                                  <p:stCondLst>
                                    <p:cond delay="0"/>
                                  </p:stCondLst>
                                  <p:childTnLst>
                                    <p:set>
                                      <p:cBhvr>
                                        <p:cTn id="2682" dur="1" fill="hold">
                                          <p:stCondLst>
                                            <p:cond delay="0"/>
                                          </p:stCondLst>
                                        </p:cTn>
                                        <p:tgtEl>
                                          <p:spTgt spid="19992"/>
                                        </p:tgtEl>
                                        <p:attrNameLst>
                                          <p:attrName>style.visibility</p:attrName>
                                        </p:attrNameLst>
                                      </p:cBhvr>
                                      <p:to>
                                        <p:strVal val="visible"/>
                                      </p:to>
                                    </p:set>
                                    <p:animEffect transition="in" filter="wipe(left)">
                                      <p:cBhvr>
                                        <p:cTn id="2683" dur="20"/>
                                        <p:tgtEl>
                                          <p:spTgt spid="19992"/>
                                        </p:tgtEl>
                                      </p:cBhvr>
                                    </p:animEffect>
                                  </p:childTnLst>
                                </p:cTn>
                              </p:par>
                            </p:childTnLst>
                          </p:cTn>
                        </p:par>
                        <p:par>
                          <p:cTn id="2684" fill="hold">
                            <p:stCondLst>
                              <p:cond delay="335000"/>
                            </p:stCondLst>
                            <p:childTnLst>
                              <p:par>
                                <p:cTn id="2685" presetID="22" presetClass="entr" presetSubtype="8" fill="hold" nodeType="afterEffect">
                                  <p:stCondLst>
                                    <p:cond delay="0"/>
                                  </p:stCondLst>
                                  <p:childTnLst>
                                    <p:set>
                                      <p:cBhvr>
                                        <p:cTn id="2686" dur="1" fill="hold">
                                          <p:stCondLst>
                                            <p:cond delay="0"/>
                                          </p:stCondLst>
                                        </p:cTn>
                                        <p:tgtEl>
                                          <p:spTgt spid="19993"/>
                                        </p:tgtEl>
                                        <p:attrNameLst>
                                          <p:attrName>style.visibility</p:attrName>
                                        </p:attrNameLst>
                                      </p:cBhvr>
                                      <p:to>
                                        <p:strVal val="visible"/>
                                      </p:to>
                                    </p:set>
                                    <p:animEffect transition="in" filter="wipe(left)">
                                      <p:cBhvr>
                                        <p:cTn id="2687" dur="20"/>
                                        <p:tgtEl>
                                          <p:spTgt spid="19993"/>
                                        </p:tgtEl>
                                      </p:cBhvr>
                                    </p:animEffect>
                                  </p:childTnLst>
                                </p:cTn>
                              </p:par>
                            </p:childTnLst>
                          </p:cTn>
                        </p:par>
                        <p:par>
                          <p:cTn id="2688" fill="hold">
                            <p:stCondLst>
                              <p:cond delay="335500"/>
                            </p:stCondLst>
                            <p:childTnLst>
                              <p:par>
                                <p:cTn id="2689" presetID="22" presetClass="entr" presetSubtype="8" fill="hold" nodeType="afterEffect">
                                  <p:stCondLst>
                                    <p:cond delay="0"/>
                                  </p:stCondLst>
                                  <p:childTnLst>
                                    <p:set>
                                      <p:cBhvr>
                                        <p:cTn id="2690" dur="1" fill="hold">
                                          <p:stCondLst>
                                            <p:cond delay="0"/>
                                          </p:stCondLst>
                                        </p:cTn>
                                        <p:tgtEl>
                                          <p:spTgt spid="19994"/>
                                        </p:tgtEl>
                                        <p:attrNameLst>
                                          <p:attrName>style.visibility</p:attrName>
                                        </p:attrNameLst>
                                      </p:cBhvr>
                                      <p:to>
                                        <p:strVal val="visible"/>
                                      </p:to>
                                    </p:set>
                                    <p:animEffect transition="in" filter="wipe(left)">
                                      <p:cBhvr>
                                        <p:cTn id="2691" dur="20"/>
                                        <p:tgtEl>
                                          <p:spTgt spid="19994"/>
                                        </p:tgtEl>
                                      </p:cBhvr>
                                    </p:animEffect>
                                  </p:childTnLst>
                                </p:cTn>
                              </p:par>
                            </p:childTnLst>
                          </p:cTn>
                        </p:par>
                        <p:par>
                          <p:cTn id="2692" fill="hold">
                            <p:stCondLst>
                              <p:cond delay="336000"/>
                            </p:stCondLst>
                            <p:childTnLst>
                              <p:par>
                                <p:cTn id="2693" presetID="22" presetClass="entr" presetSubtype="8" fill="hold" nodeType="afterEffect">
                                  <p:stCondLst>
                                    <p:cond delay="0"/>
                                  </p:stCondLst>
                                  <p:childTnLst>
                                    <p:set>
                                      <p:cBhvr>
                                        <p:cTn id="2694" dur="1" fill="hold">
                                          <p:stCondLst>
                                            <p:cond delay="0"/>
                                          </p:stCondLst>
                                        </p:cTn>
                                        <p:tgtEl>
                                          <p:spTgt spid="19995"/>
                                        </p:tgtEl>
                                        <p:attrNameLst>
                                          <p:attrName>style.visibility</p:attrName>
                                        </p:attrNameLst>
                                      </p:cBhvr>
                                      <p:to>
                                        <p:strVal val="visible"/>
                                      </p:to>
                                    </p:set>
                                    <p:animEffect transition="in" filter="wipe(left)">
                                      <p:cBhvr>
                                        <p:cTn id="2695" dur="20"/>
                                        <p:tgtEl>
                                          <p:spTgt spid="19995"/>
                                        </p:tgtEl>
                                      </p:cBhvr>
                                    </p:animEffect>
                                  </p:childTnLst>
                                </p:cTn>
                              </p:par>
                            </p:childTnLst>
                          </p:cTn>
                        </p:par>
                        <p:par>
                          <p:cTn id="2696" fill="hold">
                            <p:stCondLst>
                              <p:cond delay="336500"/>
                            </p:stCondLst>
                            <p:childTnLst>
                              <p:par>
                                <p:cTn id="2697" presetID="22" presetClass="entr" presetSubtype="8" fill="hold" nodeType="afterEffect">
                                  <p:stCondLst>
                                    <p:cond delay="0"/>
                                  </p:stCondLst>
                                  <p:childTnLst>
                                    <p:set>
                                      <p:cBhvr>
                                        <p:cTn id="2698" dur="1" fill="hold">
                                          <p:stCondLst>
                                            <p:cond delay="0"/>
                                          </p:stCondLst>
                                        </p:cTn>
                                        <p:tgtEl>
                                          <p:spTgt spid="19996"/>
                                        </p:tgtEl>
                                        <p:attrNameLst>
                                          <p:attrName>style.visibility</p:attrName>
                                        </p:attrNameLst>
                                      </p:cBhvr>
                                      <p:to>
                                        <p:strVal val="visible"/>
                                      </p:to>
                                    </p:set>
                                    <p:animEffect transition="in" filter="wipe(left)">
                                      <p:cBhvr>
                                        <p:cTn id="2699" dur="20"/>
                                        <p:tgtEl>
                                          <p:spTgt spid="19996"/>
                                        </p:tgtEl>
                                      </p:cBhvr>
                                    </p:animEffect>
                                  </p:childTnLst>
                                </p:cTn>
                              </p:par>
                            </p:childTnLst>
                          </p:cTn>
                        </p:par>
                        <p:par>
                          <p:cTn id="2700" fill="hold">
                            <p:stCondLst>
                              <p:cond delay="337000"/>
                            </p:stCondLst>
                            <p:childTnLst>
                              <p:par>
                                <p:cTn id="2701" presetID="22" presetClass="entr" presetSubtype="8" fill="hold" nodeType="afterEffect">
                                  <p:stCondLst>
                                    <p:cond delay="0"/>
                                  </p:stCondLst>
                                  <p:childTnLst>
                                    <p:set>
                                      <p:cBhvr>
                                        <p:cTn id="2702" dur="1" fill="hold">
                                          <p:stCondLst>
                                            <p:cond delay="0"/>
                                          </p:stCondLst>
                                        </p:cTn>
                                        <p:tgtEl>
                                          <p:spTgt spid="19997"/>
                                        </p:tgtEl>
                                        <p:attrNameLst>
                                          <p:attrName>style.visibility</p:attrName>
                                        </p:attrNameLst>
                                      </p:cBhvr>
                                      <p:to>
                                        <p:strVal val="visible"/>
                                      </p:to>
                                    </p:set>
                                    <p:animEffect transition="in" filter="wipe(left)">
                                      <p:cBhvr>
                                        <p:cTn id="2703" dur="20"/>
                                        <p:tgtEl>
                                          <p:spTgt spid="19997"/>
                                        </p:tgtEl>
                                      </p:cBhvr>
                                    </p:animEffect>
                                  </p:childTnLst>
                                </p:cTn>
                              </p:par>
                            </p:childTnLst>
                          </p:cTn>
                        </p:par>
                        <p:par>
                          <p:cTn id="2704" fill="hold">
                            <p:stCondLst>
                              <p:cond delay="337500"/>
                            </p:stCondLst>
                            <p:childTnLst>
                              <p:par>
                                <p:cTn id="2705" presetID="22" presetClass="entr" presetSubtype="8" fill="hold" nodeType="afterEffect">
                                  <p:stCondLst>
                                    <p:cond delay="0"/>
                                  </p:stCondLst>
                                  <p:childTnLst>
                                    <p:set>
                                      <p:cBhvr>
                                        <p:cTn id="2706" dur="1" fill="hold">
                                          <p:stCondLst>
                                            <p:cond delay="0"/>
                                          </p:stCondLst>
                                        </p:cTn>
                                        <p:tgtEl>
                                          <p:spTgt spid="20029"/>
                                        </p:tgtEl>
                                        <p:attrNameLst>
                                          <p:attrName>style.visibility</p:attrName>
                                        </p:attrNameLst>
                                      </p:cBhvr>
                                      <p:to>
                                        <p:strVal val="visible"/>
                                      </p:to>
                                    </p:set>
                                    <p:animEffect transition="in" filter="wipe(left)">
                                      <p:cBhvr>
                                        <p:cTn id="2707" dur="20"/>
                                        <p:tgtEl>
                                          <p:spTgt spid="20029"/>
                                        </p:tgtEl>
                                      </p:cBhvr>
                                    </p:animEffect>
                                  </p:childTnLst>
                                </p:cTn>
                              </p:par>
                            </p:childTnLst>
                          </p:cTn>
                        </p:par>
                        <p:par>
                          <p:cTn id="2708" fill="hold">
                            <p:stCondLst>
                              <p:cond delay="338000"/>
                            </p:stCondLst>
                            <p:childTnLst>
                              <p:par>
                                <p:cTn id="2709" presetID="22" presetClass="entr" presetSubtype="8" fill="hold" nodeType="afterEffect">
                                  <p:stCondLst>
                                    <p:cond delay="0"/>
                                  </p:stCondLst>
                                  <p:childTnLst>
                                    <p:set>
                                      <p:cBhvr>
                                        <p:cTn id="2710" dur="1" fill="hold">
                                          <p:stCondLst>
                                            <p:cond delay="0"/>
                                          </p:stCondLst>
                                        </p:cTn>
                                        <p:tgtEl>
                                          <p:spTgt spid="20030"/>
                                        </p:tgtEl>
                                        <p:attrNameLst>
                                          <p:attrName>style.visibility</p:attrName>
                                        </p:attrNameLst>
                                      </p:cBhvr>
                                      <p:to>
                                        <p:strVal val="visible"/>
                                      </p:to>
                                    </p:set>
                                    <p:animEffect transition="in" filter="wipe(left)">
                                      <p:cBhvr>
                                        <p:cTn id="2711" dur="20"/>
                                        <p:tgtEl>
                                          <p:spTgt spid="20030"/>
                                        </p:tgtEl>
                                      </p:cBhvr>
                                    </p:animEffect>
                                  </p:childTnLst>
                                </p:cTn>
                              </p:par>
                            </p:childTnLst>
                          </p:cTn>
                        </p:par>
                        <p:par>
                          <p:cTn id="2712" fill="hold">
                            <p:stCondLst>
                              <p:cond delay="338500"/>
                            </p:stCondLst>
                            <p:childTnLst>
                              <p:par>
                                <p:cTn id="2713" presetID="22" presetClass="entr" presetSubtype="8" fill="hold" nodeType="afterEffect">
                                  <p:stCondLst>
                                    <p:cond delay="0"/>
                                  </p:stCondLst>
                                  <p:childTnLst>
                                    <p:set>
                                      <p:cBhvr>
                                        <p:cTn id="2714" dur="1" fill="hold">
                                          <p:stCondLst>
                                            <p:cond delay="0"/>
                                          </p:stCondLst>
                                        </p:cTn>
                                        <p:tgtEl>
                                          <p:spTgt spid="20031"/>
                                        </p:tgtEl>
                                        <p:attrNameLst>
                                          <p:attrName>style.visibility</p:attrName>
                                        </p:attrNameLst>
                                      </p:cBhvr>
                                      <p:to>
                                        <p:strVal val="visible"/>
                                      </p:to>
                                    </p:set>
                                    <p:animEffect transition="in" filter="wipe(left)">
                                      <p:cBhvr>
                                        <p:cTn id="2715" dur="20"/>
                                        <p:tgtEl>
                                          <p:spTgt spid="20031"/>
                                        </p:tgtEl>
                                      </p:cBhvr>
                                    </p:animEffect>
                                  </p:childTnLst>
                                </p:cTn>
                              </p:par>
                            </p:childTnLst>
                          </p:cTn>
                        </p:par>
                        <p:par>
                          <p:cTn id="2716" fill="hold">
                            <p:stCondLst>
                              <p:cond delay="339000"/>
                            </p:stCondLst>
                            <p:childTnLst>
                              <p:par>
                                <p:cTn id="2717" presetID="22" presetClass="entr" presetSubtype="8" fill="hold" nodeType="afterEffect">
                                  <p:stCondLst>
                                    <p:cond delay="0"/>
                                  </p:stCondLst>
                                  <p:childTnLst>
                                    <p:set>
                                      <p:cBhvr>
                                        <p:cTn id="2718" dur="1" fill="hold">
                                          <p:stCondLst>
                                            <p:cond delay="0"/>
                                          </p:stCondLst>
                                        </p:cTn>
                                        <p:tgtEl>
                                          <p:spTgt spid="20032"/>
                                        </p:tgtEl>
                                        <p:attrNameLst>
                                          <p:attrName>style.visibility</p:attrName>
                                        </p:attrNameLst>
                                      </p:cBhvr>
                                      <p:to>
                                        <p:strVal val="visible"/>
                                      </p:to>
                                    </p:set>
                                    <p:animEffect transition="in" filter="wipe(left)">
                                      <p:cBhvr>
                                        <p:cTn id="2719" dur="20"/>
                                        <p:tgtEl>
                                          <p:spTgt spid="20032"/>
                                        </p:tgtEl>
                                      </p:cBhvr>
                                    </p:animEffect>
                                  </p:childTnLst>
                                </p:cTn>
                              </p:par>
                            </p:childTnLst>
                          </p:cTn>
                        </p:par>
                        <p:par>
                          <p:cTn id="2720" fill="hold">
                            <p:stCondLst>
                              <p:cond delay="339500"/>
                            </p:stCondLst>
                            <p:childTnLst>
                              <p:par>
                                <p:cTn id="2721" presetID="22" presetClass="entr" presetSubtype="8" fill="hold" nodeType="afterEffect">
                                  <p:stCondLst>
                                    <p:cond delay="0"/>
                                  </p:stCondLst>
                                  <p:childTnLst>
                                    <p:set>
                                      <p:cBhvr>
                                        <p:cTn id="2722" dur="1" fill="hold">
                                          <p:stCondLst>
                                            <p:cond delay="0"/>
                                          </p:stCondLst>
                                        </p:cTn>
                                        <p:tgtEl>
                                          <p:spTgt spid="20033"/>
                                        </p:tgtEl>
                                        <p:attrNameLst>
                                          <p:attrName>style.visibility</p:attrName>
                                        </p:attrNameLst>
                                      </p:cBhvr>
                                      <p:to>
                                        <p:strVal val="visible"/>
                                      </p:to>
                                    </p:set>
                                    <p:animEffect transition="in" filter="wipe(left)">
                                      <p:cBhvr>
                                        <p:cTn id="2723" dur="20"/>
                                        <p:tgtEl>
                                          <p:spTgt spid="20033"/>
                                        </p:tgtEl>
                                      </p:cBhvr>
                                    </p:animEffect>
                                  </p:childTnLst>
                                </p:cTn>
                              </p:par>
                            </p:childTnLst>
                          </p:cTn>
                        </p:par>
                        <p:par>
                          <p:cTn id="2724" fill="hold">
                            <p:stCondLst>
                              <p:cond delay="340000"/>
                            </p:stCondLst>
                            <p:childTnLst>
                              <p:par>
                                <p:cTn id="2725" presetID="22" presetClass="entr" presetSubtype="8" fill="hold" nodeType="afterEffect">
                                  <p:stCondLst>
                                    <p:cond delay="0"/>
                                  </p:stCondLst>
                                  <p:childTnLst>
                                    <p:set>
                                      <p:cBhvr>
                                        <p:cTn id="2726" dur="1" fill="hold">
                                          <p:stCondLst>
                                            <p:cond delay="0"/>
                                          </p:stCondLst>
                                        </p:cTn>
                                        <p:tgtEl>
                                          <p:spTgt spid="20034"/>
                                        </p:tgtEl>
                                        <p:attrNameLst>
                                          <p:attrName>style.visibility</p:attrName>
                                        </p:attrNameLst>
                                      </p:cBhvr>
                                      <p:to>
                                        <p:strVal val="visible"/>
                                      </p:to>
                                    </p:set>
                                    <p:animEffect transition="in" filter="wipe(left)">
                                      <p:cBhvr>
                                        <p:cTn id="2727" dur="20"/>
                                        <p:tgtEl>
                                          <p:spTgt spid="20034"/>
                                        </p:tgtEl>
                                      </p:cBhvr>
                                    </p:animEffect>
                                  </p:childTnLst>
                                </p:cTn>
                              </p:par>
                            </p:childTnLst>
                          </p:cTn>
                        </p:par>
                        <p:par>
                          <p:cTn id="2728" fill="hold">
                            <p:stCondLst>
                              <p:cond delay="340500"/>
                            </p:stCondLst>
                            <p:childTnLst>
                              <p:par>
                                <p:cTn id="2729" presetID="22" presetClass="entr" presetSubtype="8" fill="hold" nodeType="afterEffect">
                                  <p:stCondLst>
                                    <p:cond delay="0"/>
                                  </p:stCondLst>
                                  <p:childTnLst>
                                    <p:set>
                                      <p:cBhvr>
                                        <p:cTn id="2730" dur="1" fill="hold">
                                          <p:stCondLst>
                                            <p:cond delay="0"/>
                                          </p:stCondLst>
                                        </p:cTn>
                                        <p:tgtEl>
                                          <p:spTgt spid="20035"/>
                                        </p:tgtEl>
                                        <p:attrNameLst>
                                          <p:attrName>style.visibility</p:attrName>
                                        </p:attrNameLst>
                                      </p:cBhvr>
                                      <p:to>
                                        <p:strVal val="visible"/>
                                      </p:to>
                                    </p:set>
                                    <p:animEffect transition="in" filter="wipe(left)">
                                      <p:cBhvr>
                                        <p:cTn id="2731" dur="20"/>
                                        <p:tgtEl>
                                          <p:spTgt spid="20035"/>
                                        </p:tgtEl>
                                      </p:cBhvr>
                                    </p:animEffect>
                                  </p:childTnLst>
                                </p:cTn>
                              </p:par>
                            </p:childTnLst>
                          </p:cTn>
                        </p:par>
                        <p:par>
                          <p:cTn id="2732" fill="hold">
                            <p:stCondLst>
                              <p:cond delay="341000"/>
                            </p:stCondLst>
                            <p:childTnLst>
                              <p:par>
                                <p:cTn id="2733" presetID="22" presetClass="entr" presetSubtype="8" fill="hold" nodeType="afterEffect">
                                  <p:stCondLst>
                                    <p:cond delay="0"/>
                                  </p:stCondLst>
                                  <p:childTnLst>
                                    <p:set>
                                      <p:cBhvr>
                                        <p:cTn id="2734" dur="1" fill="hold">
                                          <p:stCondLst>
                                            <p:cond delay="0"/>
                                          </p:stCondLst>
                                        </p:cTn>
                                        <p:tgtEl>
                                          <p:spTgt spid="20036"/>
                                        </p:tgtEl>
                                        <p:attrNameLst>
                                          <p:attrName>style.visibility</p:attrName>
                                        </p:attrNameLst>
                                      </p:cBhvr>
                                      <p:to>
                                        <p:strVal val="visible"/>
                                      </p:to>
                                    </p:set>
                                    <p:animEffect transition="in" filter="wipe(left)">
                                      <p:cBhvr>
                                        <p:cTn id="2735" dur="20"/>
                                        <p:tgtEl>
                                          <p:spTgt spid="20036"/>
                                        </p:tgtEl>
                                      </p:cBhvr>
                                    </p:animEffect>
                                  </p:childTnLst>
                                </p:cTn>
                              </p:par>
                            </p:childTnLst>
                          </p:cTn>
                        </p:par>
                        <p:par>
                          <p:cTn id="2736" fill="hold">
                            <p:stCondLst>
                              <p:cond delay="341500"/>
                            </p:stCondLst>
                            <p:childTnLst>
                              <p:par>
                                <p:cTn id="2737" presetID="22" presetClass="entr" presetSubtype="8" fill="hold" nodeType="afterEffect">
                                  <p:stCondLst>
                                    <p:cond delay="0"/>
                                  </p:stCondLst>
                                  <p:childTnLst>
                                    <p:set>
                                      <p:cBhvr>
                                        <p:cTn id="2738" dur="1" fill="hold">
                                          <p:stCondLst>
                                            <p:cond delay="0"/>
                                          </p:stCondLst>
                                        </p:cTn>
                                        <p:tgtEl>
                                          <p:spTgt spid="20037"/>
                                        </p:tgtEl>
                                        <p:attrNameLst>
                                          <p:attrName>style.visibility</p:attrName>
                                        </p:attrNameLst>
                                      </p:cBhvr>
                                      <p:to>
                                        <p:strVal val="visible"/>
                                      </p:to>
                                    </p:set>
                                    <p:animEffect transition="in" filter="wipe(left)">
                                      <p:cBhvr>
                                        <p:cTn id="2739" dur="20"/>
                                        <p:tgtEl>
                                          <p:spTgt spid="20037"/>
                                        </p:tgtEl>
                                      </p:cBhvr>
                                    </p:animEffect>
                                  </p:childTnLst>
                                </p:cTn>
                              </p:par>
                            </p:childTnLst>
                          </p:cTn>
                        </p:par>
                        <p:par>
                          <p:cTn id="2740" fill="hold">
                            <p:stCondLst>
                              <p:cond delay="342000"/>
                            </p:stCondLst>
                            <p:childTnLst>
                              <p:par>
                                <p:cTn id="2741" presetID="22" presetClass="entr" presetSubtype="8" fill="hold" nodeType="afterEffect">
                                  <p:stCondLst>
                                    <p:cond delay="0"/>
                                  </p:stCondLst>
                                  <p:childTnLst>
                                    <p:set>
                                      <p:cBhvr>
                                        <p:cTn id="2742" dur="1" fill="hold">
                                          <p:stCondLst>
                                            <p:cond delay="0"/>
                                          </p:stCondLst>
                                        </p:cTn>
                                        <p:tgtEl>
                                          <p:spTgt spid="20038"/>
                                        </p:tgtEl>
                                        <p:attrNameLst>
                                          <p:attrName>style.visibility</p:attrName>
                                        </p:attrNameLst>
                                      </p:cBhvr>
                                      <p:to>
                                        <p:strVal val="visible"/>
                                      </p:to>
                                    </p:set>
                                    <p:animEffect transition="in" filter="wipe(left)">
                                      <p:cBhvr>
                                        <p:cTn id="2743" dur="20"/>
                                        <p:tgtEl>
                                          <p:spTgt spid="20038"/>
                                        </p:tgtEl>
                                      </p:cBhvr>
                                    </p:animEffect>
                                  </p:childTnLst>
                                </p:cTn>
                              </p:par>
                            </p:childTnLst>
                          </p:cTn>
                        </p:par>
                        <p:par>
                          <p:cTn id="2744" fill="hold">
                            <p:stCondLst>
                              <p:cond delay="342500"/>
                            </p:stCondLst>
                            <p:childTnLst>
                              <p:par>
                                <p:cTn id="2745" presetID="22" presetClass="entr" presetSubtype="8" fill="hold" nodeType="afterEffect">
                                  <p:stCondLst>
                                    <p:cond delay="0"/>
                                  </p:stCondLst>
                                  <p:childTnLst>
                                    <p:set>
                                      <p:cBhvr>
                                        <p:cTn id="2746" dur="1" fill="hold">
                                          <p:stCondLst>
                                            <p:cond delay="0"/>
                                          </p:stCondLst>
                                        </p:cTn>
                                        <p:tgtEl>
                                          <p:spTgt spid="20039"/>
                                        </p:tgtEl>
                                        <p:attrNameLst>
                                          <p:attrName>style.visibility</p:attrName>
                                        </p:attrNameLst>
                                      </p:cBhvr>
                                      <p:to>
                                        <p:strVal val="visible"/>
                                      </p:to>
                                    </p:set>
                                    <p:animEffect transition="in" filter="wipe(left)">
                                      <p:cBhvr>
                                        <p:cTn id="2747" dur="20"/>
                                        <p:tgtEl>
                                          <p:spTgt spid="20039"/>
                                        </p:tgtEl>
                                      </p:cBhvr>
                                    </p:animEffect>
                                  </p:childTnLst>
                                </p:cTn>
                              </p:par>
                            </p:childTnLst>
                          </p:cTn>
                        </p:par>
                        <p:par>
                          <p:cTn id="2748" fill="hold">
                            <p:stCondLst>
                              <p:cond delay="343000"/>
                            </p:stCondLst>
                            <p:childTnLst>
                              <p:par>
                                <p:cTn id="2749" presetID="22" presetClass="entr" presetSubtype="8" fill="hold" nodeType="afterEffect">
                                  <p:stCondLst>
                                    <p:cond delay="0"/>
                                  </p:stCondLst>
                                  <p:childTnLst>
                                    <p:set>
                                      <p:cBhvr>
                                        <p:cTn id="2750" dur="1" fill="hold">
                                          <p:stCondLst>
                                            <p:cond delay="0"/>
                                          </p:stCondLst>
                                        </p:cTn>
                                        <p:tgtEl>
                                          <p:spTgt spid="20040"/>
                                        </p:tgtEl>
                                        <p:attrNameLst>
                                          <p:attrName>style.visibility</p:attrName>
                                        </p:attrNameLst>
                                      </p:cBhvr>
                                      <p:to>
                                        <p:strVal val="visible"/>
                                      </p:to>
                                    </p:set>
                                    <p:animEffect transition="in" filter="wipe(left)">
                                      <p:cBhvr>
                                        <p:cTn id="2751" dur="20"/>
                                        <p:tgtEl>
                                          <p:spTgt spid="20040"/>
                                        </p:tgtEl>
                                      </p:cBhvr>
                                    </p:animEffect>
                                  </p:childTnLst>
                                </p:cTn>
                              </p:par>
                            </p:childTnLst>
                          </p:cTn>
                        </p:par>
                        <p:par>
                          <p:cTn id="2752" fill="hold">
                            <p:stCondLst>
                              <p:cond delay="343500"/>
                            </p:stCondLst>
                            <p:childTnLst>
                              <p:par>
                                <p:cTn id="2753" presetID="22" presetClass="entr" presetSubtype="8" fill="hold" nodeType="afterEffect">
                                  <p:stCondLst>
                                    <p:cond delay="0"/>
                                  </p:stCondLst>
                                  <p:childTnLst>
                                    <p:set>
                                      <p:cBhvr>
                                        <p:cTn id="2754" dur="1" fill="hold">
                                          <p:stCondLst>
                                            <p:cond delay="0"/>
                                          </p:stCondLst>
                                        </p:cTn>
                                        <p:tgtEl>
                                          <p:spTgt spid="20041"/>
                                        </p:tgtEl>
                                        <p:attrNameLst>
                                          <p:attrName>style.visibility</p:attrName>
                                        </p:attrNameLst>
                                      </p:cBhvr>
                                      <p:to>
                                        <p:strVal val="visible"/>
                                      </p:to>
                                    </p:set>
                                    <p:animEffect transition="in" filter="wipe(left)">
                                      <p:cBhvr>
                                        <p:cTn id="2755" dur="20"/>
                                        <p:tgtEl>
                                          <p:spTgt spid="20041"/>
                                        </p:tgtEl>
                                      </p:cBhvr>
                                    </p:animEffect>
                                  </p:childTnLst>
                                </p:cTn>
                              </p:par>
                            </p:childTnLst>
                          </p:cTn>
                        </p:par>
                        <p:par>
                          <p:cTn id="2756" fill="hold">
                            <p:stCondLst>
                              <p:cond delay="344000"/>
                            </p:stCondLst>
                            <p:childTnLst>
                              <p:par>
                                <p:cTn id="2757" presetID="22" presetClass="entr" presetSubtype="8" fill="hold" nodeType="afterEffect">
                                  <p:stCondLst>
                                    <p:cond delay="0"/>
                                  </p:stCondLst>
                                  <p:childTnLst>
                                    <p:set>
                                      <p:cBhvr>
                                        <p:cTn id="2758" dur="1" fill="hold">
                                          <p:stCondLst>
                                            <p:cond delay="0"/>
                                          </p:stCondLst>
                                        </p:cTn>
                                        <p:tgtEl>
                                          <p:spTgt spid="20042"/>
                                        </p:tgtEl>
                                        <p:attrNameLst>
                                          <p:attrName>style.visibility</p:attrName>
                                        </p:attrNameLst>
                                      </p:cBhvr>
                                      <p:to>
                                        <p:strVal val="visible"/>
                                      </p:to>
                                    </p:set>
                                    <p:animEffect transition="in" filter="wipe(left)">
                                      <p:cBhvr>
                                        <p:cTn id="2759" dur="20"/>
                                        <p:tgtEl>
                                          <p:spTgt spid="20042"/>
                                        </p:tgtEl>
                                      </p:cBhvr>
                                    </p:animEffect>
                                  </p:childTnLst>
                                </p:cTn>
                              </p:par>
                            </p:childTnLst>
                          </p:cTn>
                        </p:par>
                        <p:par>
                          <p:cTn id="2760" fill="hold">
                            <p:stCondLst>
                              <p:cond delay="344500"/>
                            </p:stCondLst>
                            <p:childTnLst>
                              <p:par>
                                <p:cTn id="2761" presetID="22" presetClass="entr" presetSubtype="8" fill="hold" nodeType="afterEffect">
                                  <p:stCondLst>
                                    <p:cond delay="0"/>
                                  </p:stCondLst>
                                  <p:childTnLst>
                                    <p:set>
                                      <p:cBhvr>
                                        <p:cTn id="2762" dur="1" fill="hold">
                                          <p:stCondLst>
                                            <p:cond delay="0"/>
                                          </p:stCondLst>
                                        </p:cTn>
                                        <p:tgtEl>
                                          <p:spTgt spid="20043"/>
                                        </p:tgtEl>
                                        <p:attrNameLst>
                                          <p:attrName>style.visibility</p:attrName>
                                        </p:attrNameLst>
                                      </p:cBhvr>
                                      <p:to>
                                        <p:strVal val="visible"/>
                                      </p:to>
                                    </p:set>
                                    <p:animEffect transition="in" filter="wipe(left)">
                                      <p:cBhvr>
                                        <p:cTn id="2763" dur="20"/>
                                        <p:tgtEl>
                                          <p:spTgt spid="20043"/>
                                        </p:tgtEl>
                                      </p:cBhvr>
                                    </p:animEffect>
                                  </p:childTnLst>
                                </p:cTn>
                              </p:par>
                            </p:childTnLst>
                          </p:cTn>
                        </p:par>
                        <p:par>
                          <p:cTn id="2764" fill="hold">
                            <p:stCondLst>
                              <p:cond delay="345000"/>
                            </p:stCondLst>
                            <p:childTnLst>
                              <p:par>
                                <p:cTn id="2765" presetID="22" presetClass="entr" presetSubtype="8" fill="hold" nodeType="afterEffect">
                                  <p:stCondLst>
                                    <p:cond delay="0"/>
                                  </p:stCondLst>
                                  <p:childTnLst>
                                    <p:set>
                                      <p:cBhvr>
                                        <p:cTn id="2766" dur="1" fill="hold">
                                          <p:stCondLst>
                                            <p:cond delay="0"/>
                                          </p:stCondLst>
                                        </p:cTn>
                                        <p:tgtEl>
                                          <p:spTgt spid="20044"/>
                                        </p:tgtEl>
                                        <p:attrNameLst>
                                          <p:attrName>style.visibility</p:attrName>
                                        </p:attrNameLst>
                                      </p:cBhvr>
                                      <p:to>
                                        <p:strVal val="visible"/>
                                      </p:to>
                                    </p:set>
                                    <p:animEffect transition="in" filter="wipe(left)">
                                      <p:cBhvr>
                                        <p:cTn id="2767" dur="20"/>
                                        <p:tgtEl>
                                          <p:spTgt spid="20044"/>
                                        </p:tgtEl>
                                      </p:cBhvr>
                                    </p:animEffect>
                                  </p:childTnLst>
                                </p:cTn>
                              </p:par>
                            </p:childTnLst>
                          </p:cTn>
                        </p:par>
                        <p:par>
                          <p:cTn id="2768" fill="hold">
                            <p:stCondLst>
                              <p:cond delay="345500"/>
                            </p:stCondLst>
                            <p:childTnLst>
                              <p:par>
                                <p:cTn id="2769" presetID="22" presetClass="entr" presetSubtype="8" fill="hold" nodeType="afterEffect">
                                  <p:stCondLst>
                                    <p:cond delay="0"/>
                                  </p:stCondLst>
                                  <p:childTnLst>
                                    <p:set>
                                      <p:cBhvr>
                                        <p:cTn id="2770" dur="1" fill="hold">
                                          <p:stCondLst>
                                            <p:cond delay="0"/>
                                          </p:stCondLst>
                                        </p:cTn>
                                        <p:tgtEl>
                                          <p:spTgt spid="20045"/>
                                        </p:tgtEl>
                                        <p:attrNameLst>
                                          <p:attrName>style.visibility</p:attrName>
                                        </p:attrNameLst>
                                      </p:cBhvr>
                                      <p:to>
                                        <p:strVal val="visible"/>
                                      </p:to>
                                    </p:set>
                                    <p:animEffect transition="in" filter="wipe(left)">
                                      <p:cBhvr>
                                        <p:cTn id="2771" dur="20"/>
                                        <p:tgtEl>
                                          <p:spTgt spid="20045"/>
                                        </p:tgtEl>
                                      </p:cBhvr>
                                    </p:animEffect>
                                  </p:childTnLst>
                                </p:cTn>
                              </p:par>
                            </p:childTnLst>
                          </p:cTn>
                        </p:par>
                        <p:par>
                          <p:cTn id="2772" fill="hold">
                            <p:stCondLst>
                              <p:cond delay="346000"/>
                            </p:stCondLst>
                            <p:childTnLst>
                              <p:par>
                                <p:cTn id="2773" presetID="22" presetClass="entr" presetSubtype="8" fill="hold" nodeType="afterEffect">
                                  <p:stCondLst>
                                    <p:cond delay="0"/>
                                  </p:stCondLst>
                                  <p:childTnLst>
                                    <p:set>
                                      <p:cBhvr>
                                        <p:cTn id="2774" dur="1" fill="hold">
                                          <p:stCondLst>
                                            <p:cond delay="0"/>
                                          </p:stCondLst>
                                        </p:cTn>
                                        <p:tgtEl>
                                          <p:spTgt spid="20046"/>
                                        </p:tgtEl>
                                        <p:attrNameLst>
                                          <p:attrName>style.visibility</p:attrName>
                                        </p:attrNameLst>
                                      </p:cBhvr>
                                      <p:to>
                                        <p:strVal val="visible"/>
                                      </p:to>
                                    </p:set>
                                    <p:animEffect transition="in" filter="wipe(left)">
                                      <p:cBhvr>
                                        <p:cTn id="2775" dur="20"/>
                                        <p:tgtEl>
                                          <p:spTgt spid="20046"/>
                                        </p:tgtEl>
                                      </p:cBhvr>
                                    </p:animEffect>
                                  </p:childTnLst>
                                </p:cTn>
                              </p:par>
                            </p:childTnLst>
                          </p:cTn>
                        </p:par>
                        <p:par>
                          <p:cTn id="2776" fill="hold">
                            <p:stCondLst>
                              <p:cond delay="346500"/>
                            </p:stCondLst>
                            <p:childTnLst>
                              <p:par>
                                <p:cTn id="2777" presetID="22" presetClass="entr" presetSubtype="8" fill="hold" nodeType="afterEffect">
                                  <p:stCondLst>
                                    <p:cond delay="0"/>
                                  </p:stCondLst>
                                  <p:childTnLst>
                                    <p:set>
                                      <p:cBhvr>
                                        <p:cTn id="2778" dur="1" fill="hold">
                                          <p:stCondLst>
                                            <p:cond delay="0"/>
                                          </p:stCondLst>
                                        </p:cTn>
                                        <p:tgtEl>
                                          <p:spTgt spid="20047"/>
                                        </p:tgtEl>
                                        <p:attrNameLst>
                                          <p:attrName>style.visibility</p:attrName>
                                        </p:attrNameLst>
                                      </p:cBhvr>
                                      <p:to>
                                        <p:strVal val="visible"/>
                                      </p:to>
                                    </p:set>
                                    <p:animEffect transition="in" filter="wipe(left)">
                                      <p:cBhvr>
                                        <p:cTn id="2779" dur="20"/>
                                        <p:tgtEl>
                                          <p:spTgt spid="20047"/>
                                        </p:tgtEl>
                                      </p:cBhvr>
                                    </p:animEffect>
                                  </p:childTnLst>
                                </p:cTn>
                              </p:par>
                            </p:childTnLst>
                          </p:cTn>
                        </p:par>
                        <p:par>
                          <p:cTn id="2780" fill="hold">
                            <p:stCondLst>
                              <p:cond delay="347000"/>
                            </p:stCondLst>
                            <p:childTnLst>
                              <p:par>
                                <p:cTn id="2781" presetID="22" presetClass="entr" presetSubtype="8" fill="hold" nodeType="afterEffect">
                                  <p:stCondLst>
                                    <p:cond delay="0"/>
                                  </p:stCondLst>
                                  <p:childTnLst>
                                    <p:set>
                                      <p:cBhvr>
                                        <p:cTn id="2782" dur="1" fill="hold">
                                          <p:stCondLst>
                                            <p:cond delay="0"/>
                                          </p:stCondLst>
                                        </p:cTn>
                                        <p:tgtEl>
                                          <p:spTgt spid="20048"/>
                                        </p:tgtEl>
                                        <p:attrNameLst>
                                          <p:attrName>style.visibility</p:attrName>
                                        </p:attrNameLst>
                                      </p:cBhvr>
                                      <p:to>
                                        <p:strVal val="visible"/>
                                      </p:to>
                                    </p:set>
                                    <p:animEffect transition="in" filter="wipe(left)">
                                      <p:cBhvr>
                                        <p:cTn id="2783" dur="20"/>
                                        <p:tgtEl>
                                          <p:spTgt spid="20048"/>
                                        </p:tgtEl>
                                      </p:cBhvr>
                                    </p:animEffect>
                                  </p:childTnLst>
                                </p:cTn>
                              </p:par>
                            </p:childTnLst>
                          </p:cTn>
                        </p:par>
                        <p:par>
                          <p:cTn id="2784" fill="hold">
                            <p:stCondLst>
                              <p:cond delay="347500"/>
                            </p:stCondLst>
                            <p:childTnLst>
                              <p:par>
                                <p:cTn id="2785" presetID="22" presetClass="entr" presetSubtype="8" fill="hold" nodeType="afterEffect">
                                  <p:stCondLst>
                                    <p:cond delay="0"/>
                                  </p:stCondLst>
                                  <p:childTnLst>
                                    <p:set>
                                      <p:cBhvr>
                                        <p:cTn id="2786" dur="1" fill="hold">
                                          <p:stCondLst>
                                            <p:cond delay="0"/>
                                          </p:stCondLst>
                                        </p:cTn>
                                        <p:tgtEl>
                                          <p:spTgt spid="20049"/>
                                        </p:tgtEl>
                                        <p:attrNameLst>
                                          <p:attrName>style.visibility</p:attrName>
                                        </p:attrNameLst>
                                      </p:cBhvr>
                                      <p:to>
                                        <p:strVal val="visible"/>
                                      </p:to>
                                    </p:set>
                                    <p:animEffect transition="in" filter="wipe(left)">
                                      <p:cBhvr>
                                        <p:cTn id="2787" dur="20"/>
                                        <p:tgtEl>
                                          <p:spTgt spid="20049"/>
                                        </p:tgtEl>
                                      </p:cBhvr>
                                    </p:animEffect>
                                  </p:childTnLst>
                                </p:cTn>
                              </p:par>
                            </p:childTnLst>
                          </p:cTn>
                        </p:par>
                        <p:par>
                          <p:cTn id="2788" fill="hold">
                            <p:stCondLst>
                              <p:cond delay="348000"/>
                            </p:stCondLst>
                            <p:childTnLst>
                              <p:par>
                                <p:cTn id="2789" presetID="22" presetClass="entr" presetSubtype="8" fill="hold" nodeType="afterEffect">
                                  <p:stCondLst>
                                    <p:cond delay="0"/>
                                  </p:stCondLst>
                                  <p:childTnLst>
                                    <p:set>
                                      <p:cBhvr>
                                        <p:cTn id="2790" dur="1" fill="hold">
                                          <p:stCondLst>
                                            <p:cond delay="0"/>
                                          </p:stCondLst>
                                        </p:cTn>
                                        <p:tgtEl>
                                          <p:spTgt spid="20050"/>
                                        </p:tgtEl>
                                        <p:attrNameLst>
                                          <p:attrName>style.visibility</p:attrName>
                                        </p:attrNameLst>
                                      </p:cBhvr>
                                      <p:to>
                                        <p:strVal val="visible"/>
                                      </p:to>
                                    </p:set>
                                    <p:animEffect transition="in" filter="wipe(left)">
                                      <p:cBhvr>
                                        <p:cTn id="2791" dur="20"/>
                                        <p:tgtEl>
                                          <p:spTgt spid="20050"/>
                                        </p:tgtEl>
                                      </p:cBhvr>
                                    </p:animEffect>
                                  </p:childTnLst>
                                </p:cTn>
                              </p:par>
                            </p:childTnLst>
                          </p:cTn>
                        </p:par>
                        <p:par>
                          <p:cTn id="2792" fill="hold">
                            <p:stCondLst>
                              <p:cond delay="348500"/>
                            </p:stCondLst>
                            <p:childTnLst>
                              <p:par>
                                <p:cTn id="2793" presetID="22" presetClass="entr" presetSubtype="8" fill="hold" nodeType="afterEffect">
                                  <p:stCondLst>
                                    <p:cond delay="0"/>
                                  </p:stCondLst>
                                  <p:childTnLst>
                                    <p:set>
                                      <p:cBhvr>
                                        <p:cTn id="2794" dur="1" fill="hold">
                                          <p:stCondLst>
                                            <p:cond delay="0"/>
                                          </p:stCondLst>
                                        </p:cTn>
                                        <p:tgtEl>
                                          <p:spTgt spid="20051"/>
                                        </p:tgtEl>
                                        <p:attrNameLst>
                                          <p:attrName>style.visibility</p:attrName>
                                        </p:attrNameLst>
                                      </p:cBhvr>
                                      <p:to>
                                        <p:strVal val="visible"/>
                                      </p:to>
                                    </p:set>
                                    <p:animEffect transition="in" filter="wipe(left)">
                                      <p:cBhvr>
                                        <p:cTn id="2795" dur="20"/>
                                        <p:tgtEl>
                                          <p:spTgt spid="20051"/>
                                        </p:tgtEl>
                                      </p:cBhvr>
                                    </p:animEffect>
                                  </p:childTnLst>
                                </p:cTn>
                              </p:par>
                            </p:childTnLst>
                          </p:cTn>
                        </p:par>
                        <p:par>
                          <p:cTn id="2796" fill="hold">
                            <p:stCondLst>
                              <p:cond delay="349000"/>
                            </p:stCondLst>
                            <p:childTnLst>
                              <p:par>
                                <p:cTn id="2797" presetID="22" presetClass="entr" presetSubtype="8" fill="hold" nodeType="afterEffect">
                                  <p:stCondLst>
                                    <p:cond delay="0"/>
                                  </p:stCondLst>
                                  <p:childTnLst>
                                    <p:set>
                                      <p:cBhvr>
                                        <p:cTn id="2798" dur="1" fill="hold">
                                          <p:stCondLst>
                                            <p:cond delay="0"/>
                                          </p:stCondLst>
                                        </p:cTn>
                                        <p:tgtEl>
                                          <p:spTgt spid="20052"/>
                                        </p:tgtEl>
                                        <p:attrNameLst>
                                          <p:attrName>style.visibility</p:attrName>
                                        </p:attrNameLst>
                                      </p:cBhvr>
                                      <p:to>
                                        <p:strVal val="visible"/>
                                      </p:to>
                                    </p:set>
                                    <p:animEffect transition="in" filter="wipe(left)">
                                      <p:cBhvr>
                                        <p:cTn id="2799" dur="20"/>
                                        <p:tgtEl>
                                          <p:spTgt spid="20052"/>
                                        </p:tgtEl>
                                      </p:cBhvr>
                                    </p:animEffect>
                                  </p:childTnLst>
                                </p:cTn>
                              </p:par>
                            </p:childTnLst>
                          </p:cTn>
                        </p:par>
                        <p:par>
                          <p:cTn id="2800" fill="hold">
                            <p:stCondLst>
                              <p:cond delay="349500"/>
                            </p:stCondLst>
                            <p:childTnLst>
                              <p:par>
                                <p:cTn id="2801" presetID="22" presetClass="entr" presetSubtype="8" fill="hold" nodeType="afterEffect">
                                  <p:stCondLst>
                                    <p:cond delay="0"/>
                                  </p:stCondLst>
                                  <p:childTnLst>
                                    <p:set>
                                      <p:cBhvr>
                                        <p:cTn id="2802" dur="1" fill="hold">
                                          <p:stCondLst>
                                            <p:cond delay="0"/>
                                          </p:stCondLst>
                                        </p:cTn>
                                        <p:tgtEl>
                                          <p:spTgt spid="20053"/>
                                        </p:tgtEl>
                                        <p:attrNameLst>
                                          <p:attrName>style.visibility</p:attrName>
                                        </p:attrNameLst>
                                      </p:cBhvr>
                                      <p:to>
                                        <p:strVal val="visible"/>
                                      </p:to>
                                    </p:set>
                                    <p:animEffect transition="in" filter="wipe(left)">
                                      <p:cBhvr>
                                        <p:cTn id="2803" dur="20"/>
                                        <p:tgtEl>
                                          <p:spTgt spid="20053"/>
                                        </p:tgtEl>
                                      </p:cBhvr>
                                    </p:animEffect>
                                  </p:childTnLst>
                                </p:cTn>
                              </p:par>
                            </p:childTnLst>
                          </p:cTn>
                        </p:par>
                        <p:par>
                          <p:cTn id="2804" fill="hold">
                            <p:stCondLst>
                              <p:cond delay="350000"/>
                            </p:stCondLst>
                            <p:childTnLst>
                              <p:par>
                                <p:cTn id="2805" presetID="22" presetClass="entr" presetSubtype="8" fill="hold" nodeType="afterEffect">
                                  <p:stCondLst>
                                    <p:cond delay="0"/>
                                  </p:stCondLst>
                                  <p:childTnLst>
                                    <p:set>
                                      <p:cBhvr>
                                        <p:cTn id="2806" dur="1" fill="hold">
                                          <p:stCondLst>
                                            <p:cond delay="0"/>
                                          </p:stCondLst>
                                        </p:cTn>
                                        <p:tgtEl>
                                          <p:spTgt spid="20054"/>
                                        </p:tgtEl>
                                        <p:attrNameLst>
                                          <p:attrName>style.visibility</p:attrName>
                                        </p:attrNameLst>
                                      </p:cBhvr>
                                      <p:to>
                                        <p:strVal val="visible"/>
                                      </p:to>
                                    </p:set>
                                    <p:animEffect transition="in" filter="wipe(left)">
                                      <p:cBhvr>
                                        <p:cTn id="2807" dur="20"/>
                                        <p:tgtEl>
                                          <p:spTgt spid="20054"/>
                                        </p:tgtEl>
                                      </p:cBhvr>
                                    </p:animEffect>
                                  </p:childTnLst>
                                </p:cTn>
                              </p:par>
                            </p:childTnLst>
                          </p:cTn>
                        </p:par>
                        <p:par>
                          <p:cTn id="2808" fill="hold">
                            <p:stCondLst>
                              <p:cond delay="350500"/>
                            </p:stCondLst>
                            <p:childTnLst>
                              <p:par>
                                <p:cTn id="2809" presetID="22" presetClass="entr" presetSubtype="8" fill="hold" nodeType="afterEffect">
                                  <p:stCondLst>
                                    <p:cond delay="0"/>
                                  </p:stCondLst>
                                  <p:childTnLst>
                                    <p:set>
                                      <p:cBhvr>
                                        <p:cTn id="2810" dur="1" fill="hold">
                                          <p:stCondLst>
                                            <p:cond delay="0"/>
                                          </p:stCondLst>
                                        </p:cTn>
                                        <p:tgtEl>
                                          <p:spTgt spid="20055"/>
                                        </p:tgtEl>
                                        <p:attrNameLst>
                                          <p:attrName>style.visibility</p:attrName>
                                        </p:attrNameLst>
                                      </p:cBhvr>
                                      <p:to>
                                        <p:strVal val="visible"/>
                                      </p:to>
                                    </p:set>
                                    <p:animEffect transition="in" filter="wipe(left)">
                                      <p:cBhvr>
                                        <p:cTn id="2811" dur="20"/>
                                        <p:tgtEl>
                                          <p:spTgt spid="20055"/>
                                        </p:tgtEl>
                                      </p:cBhvr>
                                    </p:animEffect>
                                  </p:childTnLst>
                                </p:cTn>
                              </p:par>
                            </p:childTnLst>
                          </p:cTn>
                        </p:par>
                        <p:par>
                          <p:cTn id="2812" fill="hold">
                            <p:stCondLst>
                              <p:cond delay="351000"/>
                            </p:stCondLst>
                            <p:childTnLst>
                              <p:par>
                                <p:cTn id="2813" presetID="22" presetClass="entr" presetSubtype="8" fill="hold" nodeType="afterEffect">
                                  <p:stCondLst>
                                    <p:cond delay="0"/>
                                  </p:stCondLst>
                                  <p:childTnLst>
                                    <p:set>
                                      <p:cBhvr>
                                        <p:cTn id="2814" dur="1" fill="hold">
                                          <p:stCondLst>
                                            <p:cond delay="0"/>
                                          </p:stCondLst>
                                        </p:cTn>
                                        <p:tgtEl>
                                          <p:spTgt spid="20056"/>
                                        </p:tgtEl>
                                        <p:attrNameLst>
                                          <p:attrName>style.visibility</p:attrName>
                                        </p:attrNameLst>
                                      </p:cBhvr>
                                      <p:to>
                                        <p:strVal val="visible"/>
                                      </p:to>
                                    </p:set>
                                    <p:animEffect transition="in" filter="wipe(left)">
                                      <p:cBhvr>
                                        <p:cTn id="2815" dur="20"/>
                                        <p:tgtEl>
                                          <p:spTgt spid="20056"/>
                                        </p:tgtEl>
                                      </p:cBhvr>
                                    </p:animEffect>
                                  </p:childTnLst>
                                </p:cTn>
                              </p:par>
                            </p:childTnLst>
                          </p:cTn>
                        </p:par>
                        <p:par>
                          <p:cTn id="2816" fill="hold">
                            <p:stCondLst>
                              <p:cond delay="351500"/>
                            </p:stCondLst>
                            <p:childTnLst>
                              <p:par>
                                <p:cTn id="2817" presetID="22" presetClass="entr" presetSubtype="8" fill="hold" nodeType="afterEffect">
                                  <p:stCondLst>
                                    <p:cond delay="0"/>
                                  </p:stCondLst>
                                  <p:childTnLst>
                                    <p:set>
                                      <p:cBhvr>
                                        <p:cTn id="2818" dur="1" fill="hold">
                                          <p:stCondLst>
                                            <p:cond delay="0"/>
                                          </p:stCondLst>
                                        </p:cTn>
                                        <p:tgtEl>
                                          <p:spTgt spid="20057"/>
                                        </p:tgtEl>
                                        <p:attrNameLst>
                                          <p:attrName>style.visibility</p:attrName>
                                        </p:attrNameLst>
                                      </p:cBhvr>
                                      <p:to>
                                        <p:strVal val="visible"/>
                                      </p:to>
                                    </p:set>
                                    <p:animEffect transition="in" filter="wipe(left)">
                                      <p:cBhvr>
                                        <p:cTn id="2819" dur="20"/>
                                        <p:tgtEl>
                                          <p:spTgt spid="20057"/>
                                        </p:tgtEl>
                                      </p:cBhvr>
                                    </p:animEffect>
                                  </p:childTnLst>
                                </p:cTn>
                              </p:par>
                            </p:childTnLst>
                          </p:cTn>
                        </p:par>
                        <p:par>
                          <p:cTn id="2820" fill="hold">
                            <p:stCondLst>
                              <p:cond delay="352000"/>
                            </p:stCondLst>
                            <p:childTnLst>
                              <p:par>
                                <p:cTn id="2821" presetID="22" presetClass="entr" presetSubtype="8" fill="hold" nodeType="afterEffect">
                                  <p:stCondLst>
                                    <p:cond delay="0"/>
                                  </p:stCondLst>
                                  <p:childTnLst>
                                    <p:set>
                                      <p:cBhvr>
                                        <p:cTn id="2822" dur="1" fill="hold">
                                          <p:stCondLst>
                                            <p:cond delay="0"/>
                                          </p:stCondLst>
                                        </p:cTn>
                                        <p:tgtEl>
                                          <p:spTgt spid="20058"/>
                                        </p:tgtEl>
                                        <p:attrNameLst>
                                          <p:attrName>style.visibility</p:attrName>
                                        </p:attrNameLst>
                                      </p:cBhvr>
                                      <p:to>
                                        <p:strVal val="visible"/>
                                      </p:to>
                                    </p:set>
                                    <p:animEffect transition="in" filter="wipe(left)">
                                      <p:cBhvr>
                                        <p:cTn id="2823" dur="20"/>
                                        <p:tgtEl>
                                          <p:spTgt spid="20058"/>
                                        </p:tgtEl>
                                      </p:cBhvr>
                                    </p:animEffect>
                                  </p:childTnLst>
                                </p:cTn>
                              </p:par>
                            </p:childTnLst>
                          </p:cTn>
                        </p:par>
                        <p:par>
                          <p:cTn id="2824" fill="hold">
                            <p:stCondLst>
                              <p:cond delay="352500"/>
                            </p:stCondLst>
                            <p:childTnLst>
                              <p:par>
                                <p:cTn id="2825" presetID="22" presetClass="entr" presetSubtype="8" fill="hold" nodeType="afterEffect">
                                  <p:stCondLst>
                                    <p:cond delay="0"/>
                                  </p:stCondLst>
                                  <p:childTnLst>
                                    <p:set>
                                      <p:cBhvr>
                                        <p:cTn id="2826" dur="1" fill="hold">
                                          <p:stCondLst>
                                            <p:cond delay="0"/>
                                          </p:stCondLst>
                                        </p:cTn>
                                        <p:tgtEl>
                                          <p:spTgt spid="20059"/>
                                        </p:tgtEl>
                                        <p:attrNameLst>
                                          <p:attrName>style.visibility</p:attrName>
                                        </p:attrNameLst>
                                      </p:cBhvr>
                                      <p:to>
                                        <p:strVal val="visible"/>
                                      </p:to>
                                    </p:set>
                                    <p:animEffect transition="in" filter="wipe(left)">
                                      <p:cBhvr>
                                        <p:cTn id="2827" dur="20"/>
                                        <p:tgtEl>
                                          <p:spTgt spid="20059"/>
                                        </p:tgtEl>
                                      </p:cBhvr>
                                    </p:animEffect>
                                  </p:childTnLst>
                                </p:cTn>
                              </p:par>
                            </p:childTnLst>
                          </p:cTn>
                        </p:par>
                        <p:par>
                          <p:cTn id="2828" fill="hold">
                            <p:stCondLst>
                              <p:cond delay="353000"/>
                            </p:stCondLst>
                            <p:childTnLst>
                              <p:par>
                                <p:cTn id="2829" presetID="22" presetClass="entr" presetSubtype="8" fill="hold" nodeType="afterEffect">
                                  <p:stCondLst>
                                    <p:cond delay="0"/>
                                  </p:stCondLst>
                                  <p:childTnLst>
                                    <p:set>
                                      <p:cBhvr>
                                        <p:cTn id="2830" dur="1" fill="hold">
                                          <p:stCondLst>
                                            <p:cond delay="0"/>
                                          </p:stCondLst>
                                        </p:cTn>
                                        <p:tgtEl>
                                          <p:spTgt spid="20060"/>
                                        </p:tgtEl>
                                        <p:attrNameLst>
                                          <p:attrName>style.visibility</p:attrName>
                                        </p:attrNameLst>
                                      </p:cBhvr>
                                      <p:to>
                                        <p:strVal val="visible"/>
                                      </p:to>
                                    </p:set>
                                    <p:animEffect transition="in" filter="wipe(left)">
                                      <p:cBhvr>
                                        <p:cTn id="2831" dur="20"/>
                                        <p:tgtEl>
                                          <p:spTgt spid="20060"/>
                                        </p:tgtEl>
                                      </p:cBhvr>
                                    </p:animEffect>
                                  </p:childTnLst>
                                </p:cTn>
                              </p:par>
                            </p:childTnLst>
                          </p:cTn>
                        </p:par>
                        <p:par>
                          <p:cTn id="2832" fill="hold">
                            <p:stCondLst>
                              <p:cond delay="353500"/>
                            </p:stCondLst>
                            <p:childTnLst>
                              <p:par>
                                <p:cTn id="2833" presetID="22" presetClass="entr" presetSubtype="8" fill="hold" nodeType="afterEffect">
                                  <p:stCondLst>
                                    <p:cond delay="0"/>
                                  </p:stCondLst>
                                  <p:childTnLst>
                                    <p:set>
                                      <p:cBhvr>
                                        <p:cTn id="2834" dur="1" fill="hold">
                                          <p:stCondLst>
                                            <p:cond delay="0"/>
                                          </p:stCondLst>
                                        </p:cTn>
                                        <p:tgtEl>
                                          <p:spTgt spid="20061"/>
                                        </p:tgtEl>
                                        <p:attrNameLst>
                                          <p:attrName>style.visibility</p:attrName>
                                        </p:attrNameLst>
                                      </p:cBhvr>
                                      <p:to>
                                        <p:strVal val="visible"/>
                                      </p:to>
                                    </p:set>
                                    <p:animEffect transition="in" filter="wipe(left)">
                                      <p:cBhvr>
                                        <p:cTn id="2835" dur="20"/>
                                        <p:tgtEl>
                                          <p:spTgt spid="20061"/>
                                        </p:tgtEl>
                                      </p:cBhvr>
                                    </p:animEffect>
                                  </p:childTnLst>
                                </p:cTn>
                              </p:par>
                            </p:childTnLst>
                          </p:cTn>
                        </p:par>
                        <p:par>
                          <p:cTn id="2836" fill="hold">
                            <p:stCondLst>
                              <p:cond delay="354000"/>
                            </p:stCondLst>
                            <p:childTnLst>
                              <p:par>
                                <p:cTn id="2837" presetID="22" presetClass="entr" presetSubtype="8" fill="hold" nodeType="afterEffect">
                                  <p:stCondLst>
                                    <p:cond delay="0"/>
                                  </p:stCondLst>
                                  <p:childTnLst>
                                    <p:set>
                                      <p:cBhvr>
                                        <p:cTn id="2838" dur="1" fill="hold">
                                          <p:stCondLst>
                                            <p:cond delay="0"/>
                                          </p:stCondLst>
                                        </p:cTn>
                                        <p:tgtEl>
                                          <p:spTgt spid="20062"/>
                                        </p:tgtEl>
                                        <p:attrNameLst>
                                          <p:attrName>style.visibility</p:attrName>
                                        </p:attrNameLst>
                                      </p:cBhvr>
                                      <p:to>
                                        <p:strVal val="visible"/>
                                      </p:to>
                                    </p:set>
                                    <p:animEffect transition="in" filter="wipe(left)">
                                      <p:cBhvr>
                                        <p:cTn id="2839" dur="20"/>
                                        <p:tgtEl>
                                          <p:spTgt spid="20062"/>
                                        </p:tgtEl>
                                      </p:cBhvr>
                                    </p:animEffect>
                                  </p:childTnLst>
                                </p:cTn>
                              </p:par>
                            </p:childTnLst>
                          </p:cTn>
                        </p:par>
                        <p:par>
                          <p:cTn id="2840" fill="hold">
                            <p:stCondLst>
                              <p:cond delay="354500"/>
                            </p:stCondLst>
                            <p:childTnLst>
                              <p:par>
                                <p:cTn id="2841" presetID="22" presetClass="entr" presetSubtype="8" fill="hold" nodeType="afterEffect">
                                  <p:stCondLst>
                                    <p:cond delay="0"/>
                                  </p:stCondLst>
                                  <p:childTnLst>
                                    <p:set>
                                      <p:cBhvr>
                                        <p:cTn id="2842" dur="1" fill="hold">
                                          <p:stCondLst>
                                            <p:cond delay="0"/>
                                          </p:stCondLst>
                                        </p:cTn>
                                        <p:tgtEl>
                                          <p:spTgt spid="20063"/>
                                        </p:tgtEl>
                                        <p:attrNameLst>
                                          <p:attrName>style.visibility</p:attrName>
                                        </p:attrNameLst>
                                      </p:cBhvr>
                                      <p:to>
                                        <p:strVal val="visible"/>
                                      </p:to>
                                    </p:set>
                                    <p:animEffect transition="in" filter="wipe(left)">
                                      <p:cBhvr>
                                        <p:cTn id="2843" dur="20"/>
                                        <p:tgtEl>
                                          <p:spTgt spid="20063"/>
                                        </p:tgtEl>
                                      </p:cBhvr>
                                    </p:animEffect>
                                  </p:childTnLst>
                                </p:cTn>
                              </p:par>
                            </p:childTnLst>
                          </p:cTn>
                        </p:par>
                        <p:par>
                          <p:cTn id="2844" fill="hold">
                            <p:stCondLst>
                              <p:cond delay="355000"/>
                            </p:stCondLst>
                            <p:childTnLst>
                              <p:par>
                                <p:cTn id="2845" presetID="22" presetClass="entr" presetSubtype="8" fill="hold" nodeType="afterEffect">
                                  <p:stCondLst>
                                    <p:cond delay="0"/>
                                  </p:stCondLst>
                                  <p:childTnLst>
                                    <p:set>
                                      <p:cBhvr>
                                        <p:cTn id="2846" dur="1" fill="hold">
                                          <p:stCondLst>
                                            <p:cond delay="0"/>
                                          </p:stCondLst>
                                        </p:cTn>
                                        <p:tgtEl>
                                          <p:spTgt spid="20064"/>
                                        </p:tgtEl>
                                        <p:attrNameLst>
                                          <p:attrName>style.visibility</p:attrName>
                                        </p:attrNameLst>
                                      </p:cBhvr>
                                      <p:to>
                                        <p:strVal val="visible"/>
                                      </p:to>
                                    </p:set>
                                    <p:animEffect transition="in" filter="wipe(left)">
                                      <p:cBhvr>
                                        <p:cTn id="2847" dur="20"/>
                                        <p:tgtEl>
                                          <p:spTgt spid="20064"/>
                                        </p:tgtEl>
                                      </p:cBhvr>
                                    </p:animEffect>
                                  </p:childTnLst>
                                </p:cTn>
                              </p:par>
                            </p:childTnLst>
                          </p:cTn>
                        </p:par>
                        <p:par>
                          <p:cTn id="2848" fill="hold">
                            <p:stCondLst>
                              <p:cond delay="355500"/>
                            </p:stCondLst>
                            <p:childTnLst>
                              <p:par>
                                <p:cTn id="2849" presetID="22" presetClass="entr" presetSubtype="8" fill="hold" nodeType="afterEffect">
                                  <p:stCondLst>
                                    <p:cond delay="0"/>
                                  </p:stCondLst>
                                  <p:childTnLst>
                                    <p:set>
                                      <p:cBhvr>
                                        <p:cTn id="2850" dur="1" fill="hold">
                                          <p:stCondLst>
                                            <p:cond delay="0"/>
                                          </p:stCondLst>
                                        </p:cTn>
                                        <p:tgtEl>
                                          <p:spTgt spid="20065"/>
                                        </p:tgtEl>
                                        <p:attrNameLst>
                                          <p:attrName>style.visibility</p:attrName>
                                        </p:attrNameLst>
                                      </p:cBhvr>
                                      <p:to>
                                        <p:strVal val="visible"/>
                                      </p:to>
                                    </p:set>
                                    <p:animEffect transition="in" filter="wipe(left)">
                                      <p:cBhvr>
                                        <p:cTn id="2851" dur="20"/>
                                        <p:tgtEl>
                                          <p:spTgt spid="20065"/>
                                        </p:tgtEl>
                                      </p:cBhvr>
                                    </p:animEffect>
                                  </p:childTnLst>
                                </p:cTn>
                              </p:par>
                            </p:childTnLst>
                          </p:cTn>
                        </p:par>
                        <p:par>
                          <p:cTn id="2852" fill="hold">
                            <p:stCondLst>
                              <p:cond delay="356000"/>
                            </p:stCondLst>
                            <p:childTnLst>
                              <p:par>
                                <p:cTn id="2853" presetID="22" presetClass="entr" presetSubtype="8" fill="hold" nodeType="afterEffect">
                                  <p:stCondLst>
                                    <p:cond delay="0"/>
                                  </p:stCondLst>
                                  <p:childTnLst>
                                    <p:set>
                                      <p:cBhvr>
                                        <p:cTn id="2854" dur="1" fill="hold">
                                          <p:stCondLst>
                                            <p:cond delay="0"/>
                                          </p:stCondLst>
                                        </p:cTn>
                                        <p:tgtEl>
                                          <p:spTgt spid="20066"/>
                                        </p:tgtEl>
                                        <p:attrNameLst>
                                          <p:attrName>style.visibility</p:attrName>
                                        </p:attrNameLst>
                                      </p:cBhvr>
                                      <p:to>
                                        <p:strVal val="visible"/>
                                      </p:to>
                                    </p:set>
                                    <p:animEffect transition="in" filter="wipe(left)">
                                      <p:cBhvr>
                                        <p:cTn id="2855" dur="20"/>
                                        <p:tgtEl>
                                          <p:spTgt spid="20066"/>
                                        </p:tgtEl>
                                      </p:cBhvr>
                                    </p:animEffect>
                                  </p:childTnLst>
                                </p:cTn>
                              </p:par>
                            </p:childTnLst>
                          </p:cTn>
                        </p:par>
                        <p:par>
                          <p:cTn id="2856" fill="hold">
                            <p:stCondLst>
                              <p:cond delay="356500"/>
                            </p:stCondLst>
                            <p:childTnLst>
                              <p:par>
                                <p:cTn id="2857" presetID="22" presetClass="entr" presetSubtype="8" fill="hold" nodeType="afterEffect">
                                  <p:stCondLst>
                                    <p:cond delay="0"/>
                                  </p:stCondLst>
                                  <p:childTnLst>
                                    <p:set>
                                      <p:cBhvr>
                                        <p:cTn id="2858" dur="1" fill="hold">
                                          <p:stCondLst>
                                            <p:cond delay="0"/>
                                          </p:stCondLst>
                                        </p:cTn>
                                        <p:tgtEl>
                                          <p:spTgt spid="20067"/>
                                        </p:tgtEl>
                                        <p:attrNameLst>
                                          <p:attrName>style.visibility</p:attrName>
                                        </p:attrNameLst>
                                      </p:cBhvr>
                                      <p:to>
                                        <p:strVal val="visible"/>
                                      </p:to>
                                    </p:set>
                                    <p:animEffect transition="in" filter="wipe(left)">
                                      <p:cBhvr>
                                        <p:cTn id="2859" dur="20"/>
                                        <p:tgtEl>
                                          <p:spTgt spid="20067"/>
                                        </p:tgtEl>
                                      </p:cBhvr>
                                    </p:animEffect>
                                  </p:childTnLst>
                                </p:cTn>
                              </p:par>
                            </p:childTnLst>
                          </p:cTn>
                        </p:par>
                        <p:par>
                          <p:cTn id="2860" fill="hold">
                            <p:stCondLst>
                              <p:cond delay="357000"/>
                            </p:stCondLst>
                            <p:childTnLst>
                              <p:par>
                                <p:cTn id="2861" presetID="22" presetClass="entr" presetSubtype="8" fill="hold" nodeType="afterEffect">
                                  <p:stCondLst>
                                    <p:cond delay="0"/>
                                  </p:stCondLst>
                                  <p:childTnLst>
                                    <p:set>
                                      <p:cBhvr>
                                        <p:cTn id="2862" dur="1" fill="hold">
                                          <p:stCondLst>
                                            <p:cond delay="0"/>
                                          </p:stCondLst>
                                        </p:cTn>
                                        <p:tgtEl>
                                          <p:spTgt spid="20068"/>
                                        </p:tgtEl>
                                        <p:attrNameLst>
                                          <p:attrName>style.visibility</p:attrName>
                                        </p:attrNameLst>
                                      </p:cBhvr>
                                      <p:to>
                                        <p:strVal val="visible"/>
                                      </p:to>
                                    </p:set>
                                    <p:animEffect transition="in" filter="wipe(left)">
                                      <p:cBhvr>
                                        <p:cTn id="2863" dur="20"/>
                                        <p:tgtEl>
                                          <p:spTgt spid="20068"/>
                                        </p:tgtEl>
                                      </p:cBhvr>
                                    </p:animEffect>
                                  </p:childTnLst>
                                </p:cTn>
                              </p:par>
                            </p:childTnLst>
                          </p:cTn>
                        </p:par>
                        <p:par>
                          <p:cTn id="2864" fill="hold">
                            <p:stCondLst>
                              <p:cond delay="357500"/>
                            </p:stCondLst>
                            <p:childTnLst>
                              <p:par>
                                <p:cTn id="2865" presetID="22" presetClass="entr" presetSubtype="8" fill="hold" nodeType="afterEffect">
                                  <p:stCondLst>
                                    <p:cond delay="0"/>
                                  </p:stCondLst>
                                  <p:childTnLst>
                                    <p:set>
                                      <p:cBhvr>
                                        <p:cTn id="2866" dur="1" fill="hold">
                                          <p:stCondLst>
                                            <p:cond delay="0"/>
                                          </p:stCondLst>
                                        </p:cTn>
                                        <p:tgtEl>
                                          <p:spTgt spid="20069"/>
                                        </p:tgtEl>
                                        <p:attrNameLst>
                                          <p:attrName>style.visibility</p:attrName>
                                        </p:attrNameLst>
                                      </p:cBhvr>
                                      <p:to>
                                        <p:strVal val="visible"/>
                                      </p:to>
                                    </p:set>
                                    <p:animEffect transition="in" filter="wipe(left)">
                                      <p:cBhvr>
                                        <p:cTn id="2867" dur="20"/>
                                        <p:tgtEl>
                                          <p:spTgt spid="20069"/>
                                        </p:tgtEl>
                                      </p:cBhvr>
                                    </p:animEffect>
                                  </p:childTnLst>
                                </p:cTn>
                              </p:par>
                            </p:childTnLst>
                          </p:cTn>
                        </p:par>
                        <p:par>
                          <p:cTn id="2868" fill="hold">
                            <p:stCondLst>
                              <p:cond delay="358000"/>
                            </p:stCondLst>
                            <p:childTnLst>
                              <p:par>
                                <p:cTn id="2869" presetID="22" presetClass="entr" presetSubtype="8" fill="hold" nodeType="afterEffect">
                                  <p:stCondLst>
                                    <p:cond delay="0"/>
                                  </p:stCondLst>
                                  <p:childTnLst>
                                    <p:set>
                                      <p:cBhvr>
                                        <p:cTn id="2870" dur="1" fill="hold">
                                          <p:stCondLst>
                                            <p:cond delay="0"/>
                                          </p:stCondLst>
                                        </p:cTn>
                                        <p:tgtEl>
                                          <p:spTgt spid="20070"/>
                                        </p:tgtEl>
                                        <p:attrNameLst>
                                          <p:attrName>style.visibility</p:attrName>
                                        </p:attrNameLst>
                                      </p:cBhvr>
                                      <p:to>
                                        <p:strVal val="visible"/>
                                      </p:to>
                                    </p:set>
                                    <p:animEffect transition="in" filter="wipe(left)">
                                      <p:cBhvr>
                                        <p:cTn id="2871" dur="20"/>
                                        <p:tgtEl>
                                          <p:spTgt spid="20070"/>
                                        </p:tgtEl>
                                      </p:cBhvr>
                                    </p:animEffect>
                                  </p:childTnLst>
                                </p:cTn>
                              </p:par>
                            </p:childTnLst>
                          </p:cTn>
                        </p:par>
                        <p:par>
                          <p:cTn id="2872" fill="hold">
                            <p:stCondLst>
                              <p:cond delay="358500"/>
                            </p:stCondLst>
                            <p:childTnLst>
                              <p:par>
                                <p:cTn id="2873" presetID="22" presetClass="entr" presetSubtype="8" fill="hold" nodeType="afterEffect">
                                  <p:stCondLst>
                                    <p:cond delay="0"/>
                                  </p:stCondLst>
                                  <p:childTnLst>
                                    <p:set>
                                      <p:cBhvr>
                                        <p:cTn id="2874" dur="1" fill="hold">
                                          <p:stCondLst>
                                            <p:cond delay="0"/>
                                          </p:stCondLst>
                                        </p:cTn>
                                        <p:tgtEl>
                                          <p:spTgt spid="20071"/>
                                        </p:tgtEl>
                                        <p:attrNameLst>
                                          <p:attrName>style.visibility</p:attrName>
                                        </p:attrNameLst>
                                      </p:cBhvr>
                                      <p:to>
                                        <p:strVal val="visible"/>
                                      </p:to>
                                    </p:set>
                                    <p:animEffect transition="in" filter="wipe(left)">
                                      <p:cBhvr>
                                        <p:cTn id="2875" dur="20"/>
                                        <p:tgtEl>
                                          <p:spTgt spid="20071"/>
                                        </p:tgtEl>
                                      </p:cBhvr>
                                    </p:animEffect>
                                  </p:childTnLst>
                                </p:cTn>
                              </p:par>
                            </p:childTnLst>
                          </p:cTn>
                        </p:par>
                        <p:par>
                          <p:cTn id="2876" fill="hold">
                            <p:stCondLst>
                              <p:cond delay="359000"/>
                            </p:stCondLst>
                            <p:childTnLst>
                              <p:par>
                                <p:cTn id="2877" presetID="22" presetClass="entr" presetSubtype="8" fill="hold" nodeType="afterEffect">
                                  <p:stCondLst>
                                    <p:cond delay="0"/>
                                  </p:stCondLst>
                                  <p:childTnLst>
                                    <p:set>
                                      <p:cBhvr>
                                        <p:cTn id="2878" dur="1" fill="hold">
                                          <p:stCondLst>
                                            <p:cond delay="0"/>
                                          </p:stCondLst>
                                        </p:cTn>
                                        <p:tgtEl>
                                          <p:spTgt spid="20072"/>
                                        </p:tgtEl>
                                        <p:attrNameLst>
                                          <p:attrName>style.visibility</p:attrName>
                                        </p:attrNameLst>
                                      </p:cBhvr>
                                      <p:to>
                                        <p:strVal val="visible"/>
                                      </p:to>
                                    </p:set>
                                    <p:animEffect transition="in" filter="wipe(left)">
                                      <p:cBhvr>
                                        <p:cTn id="2879" dur="20"/>
                                        <p:tgtEl>
                                          <p:spTgt spid="20072"/>
                                        </p:tgtEl>
                                      </p:cBhvr>
                                    </p:animEffect>
                                  </p:childTnLst>
                                </p:cTn>
                              </p:par>
                            </p:childTnLst>
                          </p:cTn>
                        </p:par>
                        <p:par>
                          <p:cTn id="2880" fill="hold">
                            <p:stCondLst>
                              <p:cond delay="359500"/>
                            </p:stCondLst>
                            <p:childTnLst>
                              <p:par>
                                <p:cTn id="2881" presetID="22" presetClass="entr" presetSubtype="8" fill="hold" nodeType="afterEffect">
                                  <p:stCondLst>
                                    <p:cond delay="0"/>
                                  </p:stCondLst>
                                  <p:childTnLst>
                                    <p:set>
                                      <p:cBhvr>
                                        <p:cTn id="2882" dur="1" fill="hold">
                                          <p:stCondLst>
                                            <p:cond delay="0"/>
                                          </p:stCondLst>
                                        </p:cTn>
                                        <p:tgtEl>
                                          <p:spTgt spid="20073"/>
                                        </p:tgtEl>
                                        <p:attrNameLst>
                                          <p:attrName>style.visibility</p:attrName>
                                        </p:attrNameLst>
                                      </p:cBhvr>
                                      <p:to>
                                        <p:strVal val="visible"/>
                                      </p:to>
                                    </p:set>
                                    <p:animEffect transition="in" filter="wipe(left)">
                                      <p:cBhvr>
                                        <p:cTn id="2883" dur="20"/>
                                        <p:tgtEl>
                                          <p:spTgt spid="20073"/>
                                        </p:tgtEl>
                                      </p:cBhvr>
                                    </p:animEffect>
                                  </p:childTnLst>
                                </p:cTn>
                              </p:par>
                            </p:childTnLst>
                          </p:cTn>
                        </p:par>
                        <p:par>
                          <p:cTn id="2884" fill="hold">
                            <p:stCondLst>
                              <p:cond delay="360000"/>
                            </p:stCondLst>
                            <p:childTnLst>
                              <p:par>
                                <p:cTn id="2885" presetID="22" presetClass="entr" presetSubtype="8" fill="hold" nodeType="afterEffect">
                                  <p:stCondLst>
                                    <p:cond delay="0"/>
                                  </p:stCondLst>
                                  <p:childTnLst>
                                    <p:set>
                                      <p:cBhvr>
                                        <p:cTn id="2886" dur="1" fill="hold">
                                          <p:stCondLst>
                                            <p:cond delay="0"/>
                                          </p:stCondLst>
                                        </p:cTn>
                                        <p:tgtEl>
                                          <p:spTgt spid="20074"/>
                                        </p:tgtEl>
                                        <p:attrNameLst>
                                          <p:attrName>style.visibility</p:attrName>
                                        </p:attrNameLst>
                                      </p:cBhvr>
                                      <p:to>
                                        <p:strVal val="visible"/>
                                      </p:to>
                                    </p:set>
                                    <p:animEffect transition="in" filter="wipe(left)">
                                      <p:cBhvr>
                                        <p:cTn id="2887" dur="20"/>
                                        <p:tgtEl>
                                          <p:spTgt spid="20074"/>
                                        </p:tgtEl>
                                      </p:cBhvr>
                                    </p:animEffect>
                                  </p:childTnLst>
                                </p:cTn>
                              </p:par>
                            </p:childTnLst>
                          </p:cTn>
                        </p:par>
                        <p:par>
                          <p:cTn id="2888" fill="hold">
                            <p:stCondLst>
                              <p:cond delay="360500"/>
                            </p:stCondLst>
                            <p:childTnLst>
                              <p:par>
                                <p:cTn id="2889" presetID="22" presetClass="entr" presetSubtype="8" fill="hold" nodeType="afterEffect">
                                  <p:stCondLst>
                                    <p:cond delay="0"/>
                                  </p:stCondLst>
                                  <p:childTnLst>
                                    <p:set>
                                      <p:cBhvr>
                                        <p:cTn id="2890" dur="1" fill="hold">
                                          <p:stCondLst>
                                            <p:cond delay="0"/>
                                          </p:stCondLst>
                                        </p:cTn>
                                        <p:tgtEl>
                                          <p:spTgt spid="20075"/>
                                        </p:tgtEl>
                                        <p:attrNameLst>
                                          <p:attrName>style.visibility</p:attrName>
                                        </p:attrNameLst>
                                      </p:cBhvr>
                                      <p:to>
                                        <p:strVal val="visible"/>
                                      </p:to>
                                    </p:set>
                                    <p:animEffect transition="in" filter="wipe(left)">
                                      <p:cBhvr>
                                        <p:cTn id="2891" dur="20"/>
                                        <p:tgtEl>
                                          <p:spTgt spid="20075"/>
                                        </p:tgtEl>
                                      </p:cBhvr>
                                    </p:animEffect>
                                  </p:childTnLst>
                                </p:cTn>
                              </p:par>
                            </p:childTnLst>
                          </p:cTn>
                        </p:par>
                        <p:par>
                          <p:cTn id="2892" fill="hold">
                            <p:stCondLst>
                              <p:cond delay="361000"/>
                            </p:stCondLst>
                            <p:childTnLst>
                              <p:par>
                                <p:cTn id="2893" presetID="22" presetClass="entr" presetSubtype="8" fill="hold" nodeType="afterEffect">
                                  <p:stCondLst>
                                    <p:cond delay="0"/>
                                  </p:stCondLst>
                                  <p:childTnLst>
                                    <p:set>
                                      <p:cBhvr>
                                        <p:cTn id="2894" dur="1" fill="hold">
                                          <p:stCondLst>
                                            <p:cond delay="0"/>
                                          </p:stCondLst>
                                        </p:cTn>
                                        <p:tgtEl>
                                          <p:spTgt spid="20076"/>
                                        </p:tgtEl>
                                        <p:attrNameLst>
                                          <p:attrName>style.visibility</p:attrName>
                                        </p:attrNameLst>
                                      </p:cBhvr>
                                      <p:to>
                                        <p:strVal val="visible"/>
                                      </p:to>
                                    </p:set>
                                    <p:animEffect transition="in" filter="wipe(left)">
                                      <p:cBhvr>
                                        <p:cTn id="2895" dur="20"/>
                                        <p:tgtEl>
                                          <p:spTgt spid="20076"/>
                                        </p:tgtEl>
                                      </p:cBhvr>
                                    </p:animEffect>
                                  </p:childTnLst>
                                </p:cTn>
                              </p:par>
                            </p:childTnLst>
                          </p:cTn>
                        </p:par>
                        <p:par>
                          <p:cTn id="2896" fill="hold">
                            <p:stCondLst>
                              <p:cond delay="361500"/>
                            </p:stCondLst>
                            <p:childTnLst>
                              <p:par>
                                <p:cTn id="2897" presetID="22" presetClass="entr" presetSubtype="8" fill="hold" nodeType="afterEffect">
                                  <p:stCondLst>
                                    <p:cond delay="0"/>
                                  </p:stCondLst>
                                  <p:childTnLst>
                                    <p:set>
                                      <p:cBhvr>
                                        <p:cTn id="2898" dur="1" fill="hold">
                                          <p:stCondLst>
                                            <p:cond delay="0"/>
                                          </p:stCondLst>
                                        </p:cTn>
                                        <p:tgtEl>
                                          <p:spTgt spid="20077"/>
                                        </p:tgtEl>
                                        <p:attrNameLst>
                                          <p:attrName>style.visibility</p:attrName>
                                        </p:attrNameLst>
                                      </p:cBhvr>
                                      <p:to>
                                        <p:strVal val="visible"/>
                                      </p:to>
                                    </p:set>
                                    <p:animEffect transition="in" filter="wipe(left)">
                                      <p:cBhvr>
                                        <p:cTn id="2899" dur="20"/>
                                        <p:tgtEl>
                                          <p:spTgt spid="20077"/>
                                        </p:tgtEl>
                                      </p:cBhvr>
                                    </p:animEffect>
                                  </p:childTnLst>
                                </p:cTn>
                              </p:par>
                            </p:childTnLst>
                          </p:cTn>
                        </p:par>
                        <p:par>
                          <p:cTn id="2900" fill="hold">
                            <p:stCondLst>
                              <p:cond delay="362000"/>
                            </p:stCondLst>
                            <p:childTnLst>
                              <p:par>
                                <p:cTn id="2901" presetID="22" presetClass="entr" presetSubtype="8" fill="hold" nodeType="afterEffect">
                                  <p:stCondLst>
                                    <p:cond delay="0"/>
                                  </p:stCondLst>
                                  <p:childTnLst>
                                    <p:set>
                                      <p:cBhvr>
                                        <p:cTn id="2902" dur="1" fill="hold">
                                          <p:stCondLst>
                                            <p:cond delay="0"/>
                                          </p:stCondLst>
                                        </p:cTn>
                                        <p:tgtEl>
                                          <p:spTgt spid="20078"/>
                                        </p:tgtEl>
                                        <p:attrNameLst>
                                          <p:attrName>style.visibility</p:attrName>
                                        </p:attrNameLst>
                                      </p:cBhvr>
                                      <p:to>
                                        <p:strVal val="visible"/>
                                      </p:to>
                                    </p:set>
                                    <p:animEffect transition="in" filter="wipe(left)">
                                      <p:cBhvr>
                                        <p:cTn id="2903" dur="20"/>
                                        <p:tgtEl>
                                          <p:spTgt spid="20078"/>
                                        </p:tgtEl>
                                      </p:cBhvr>
                                    </p:animEffect>
                                  </p:childTnLst>
                                </p:cTn>
                              </p:par>
                            </p:childTnLst>
                          </p:cTn>
                        </p:par>
                        <p:par>
                          <p:cTn id="2904" fill="hold">
                            <p:stCondLst>
                              <p:cond delay="362500"/>
                            </p:stCondLst>
                            <p:childTnLst>
                              <p:par>
                                <p:cTn id="2905" presetID="22" presetClass="entr" presetSubtype="8" fill="hold" nodeType="afterEffect">
                                  <p:stCondLst>
                                    <p:cond delay="0"/>
                                  </p:stCondLst>
                                  <p:childTnLst>
                                    <p:set>
                                      <p:cBhvr>
                                        <p:cTn id="2906" dur="1" fill="hold">
                                          <p:stCondLst>
                                            <p:cond delay="0"/>
                                          </p:stCondLst>
                                        </p:cTn>
                                        <p:tgtEl>
                                          <p:spTgt spid="20079"/>
                                        </p:tgtEl>
                                        <p:attrNameLst>
                                          <p:attrName>style.visibility</p:attrName>
                                        </p:attrNameLst>
                                      </p:cBhvr>
                                      <p:to>
                                        <p:strVal val="visible"/>
                                      </p:to>
                                    </p:set>
                                    <p:animEffect transition="in" filter="wipe(left)">
                                      <p:cBhvr>
                                        <p:cTn id="2907" dur="20"/>
                                        <p:tgtEl>
                                          <p:spTgt spid="20079"/>
                                        </p:tgtEl>
                                      </p:cBhvr>
                                    </p:animEffect>
                                  </p:childTnLst>
                                </p:cTn>
                              </p:par>
                            </p:childTnLst>
                          </p:cTn>
                        </p:par>
                        <p:par>
                          <p:cTn id="2908" fill="hold">
                            <p:stCondLst>
                              <p:cond delay="363000"/>
                            </p:stCondLst>
                            <p:childTnLst>
                              <p:par>
                                <p:cTn id="2909" presetID="22" presetClass="entr" presetSubtype="8" fill="hold" nodeType="afterEffect">
                                  <p:stCondLst>
                                    <p:cond delay="0"/>
                                  </p:stCondLst>
                                  <p:childTnLst>
                                    <p:set>
                                      <p:cBhvr>
                                        <p:cTn id="2910" dur="1" fill="hold">
                                          <p:stCondLst>
                                            <p:cond delay="0"/>
                                          </p:stCondLst>
                                        </p:cTn>
                                        <p:tgtEl>
                                          <p:spTgt spid="20080"/>
                                        </p:tgtEl>
                                        <p:attrNameLst>
                                          <p:attrName>style.visibility</p:attrName>
                                        </p:attrNameLst>
                                      </p:cBhvr>
                                      <p:to>
                                        <p:strVal val="visible"/>
                                      </p:to>
                                    </p:set>
                                    <p:animEffect transition="in" filter="wipe(left)">
                                      <p:cBhvr>
                                        <p:cTn id="2911" dur="20"/>
                                        <p:tgtEl>
                                          <p:spTgt spid="20080"/>
                                        </p:tgtEl>
                                      </p:cBhvr>
                                    </p:animEffect>
                                  </p:childTnLst>
                                </p:cTn>
                              </p:par>
                            </p:childTnLst>
                          </p:cTn>
                        </p:par>
                        <p:par>
                          <p:cTn id="2912" fill="hold">
                            <p:stCondLst>
                              <p:cond delay="363500"/>
                            </p:stCondLst>
                            <p:childTnLst>
                              <p:par>
                                <p:cTn id="2913" presetID="22" presetClass="entr" presetSubtype="8" fill="hold" nodeType="afterEffect">
                                  <p:stCondLst>
                                    <p:cond delay="0"/>
                                  </p:stCondLst>
                                  <p:childTnLst>
                                    <p:set>
                                      <p:cBhvr>
                                        <p:cTn id="2914" dur="1" fill="hold">
                                          <p:stCondLst>
                                            <p:cond delay="0"/>
                                          </p:stCondLst>
                                        </p:cTn>
                                        <p:tgtEl>
                                          <p:spTgt spid="20081"/>
                                        </p:tgtEl>
                                        <p:attrNameLst>
                                          <p:attrName>style.visibility</p:attrName>
                                        </p:attrNameLst>
                                      </p:cBhvr>
                                      <p:to>
                                        <p:strVal val="visible"/>
                                      </p:to>
                                    </p:set>
                                    <p:animEffect transition="in" filter="wipe(left)">
                                      <p:cBhvr>
                                        <p:cTn id="2915" dur="20"/>
                                        <p:tgtEl>
                                          <p:spTgt spid="20081"/>
                                        </p:tgtEl>
                                      </p:cBhvr>
                                    </p:animEffect>
                                  </p:childTnLst>
                                </p:cTn>
                              </p:par>
                            </p:childTnLst>
                          </p:cTn>
                        </p:par>
                        <p:par>
                          <p:cTn id="2916" fill="hold">
                            <p:stCondLst>
                              <p:cond delay="364000"/>
                            </p:stCondLst>
                            <p:childTnLst>
                              <p:par>
                                <p:cTn id="2917" presetID="22" presetClass="entr" presetSubtype="8" fill="hold" nodeType="afterEffect">
                                  <p:stCondLst>
                                    <p:cond delay="0"/>
                                  </p:stCondLst>
                                  <p:childTnLst>
                                    <p:set>
                                      <p:cBhvr>
                                        <p:cTn id="2918" dur="1" fill="hold">
                                          <p:stCondLst>
                                            <p:cond delay="0"/>
                                          </p:stCondLst>
                                        </p:cTn>
                                        <p:tgtEl>
                                          <p:spTgt spid="20082"/>
                                        </p:tgtEl>
                                        <p:attrNameLst>
                                          <p:attrName>style.visibility</p:attrName>
                                        </p:attrNameLst>
                                      </p:cBhvr>
                                      <p:to>
                                        <p:strVal val="visible"/>
                                      </p:to>
                                    </p:set>
                                    <p:animEffect transition="in" filter="wipe(left)">
                                      <p:cBhvr>
                                        <p:cTn id="2919" dur="20"/>
                                        <p:tgtEl>
                                          <p:spTgt spid="20082"/>
                                        </p:tgtEl>
                                      </p:cBhvr>
                                    </p:animEffect>
                                  </p:childTnLst>
                                </p:cTn>
                              </p:par>
                            </p:childTnLst>
                          </p:cTn>
                        </p:par>
                        <p:par>
                          <p:cTn id="2920" fill="hold">
                            <p:stCondLst>
                              <p:cond delay="364500"/>
                            </p:stCondLst>
                            <p:childTnLst>
                              <p:par>
                                <p:cTn id="2921" presetID="22" presetClass="entr" presetSubtype="8" fill="hold" nodeType="afterEffect">
                                  <p:stCondLst>
                                    <p:cond delay="0"/>
                                  </p:stCondLst>
                                  <p:childTnLst>
                                    <p:set>
                                      <p:cBhvr>
                                        <p:cTn id="2922" dur="1" fill="hold">
                                          <p:stCondLst>
                                            <p:cond delay="0"/>
                                          </p:stCondLst>
                                        </p:cTn>
                                        <p:tgtEl>
                                          <p:spTgt spid="20083"/>
                                        </p:tgtEl>
                                        <p:attrNameLst>
                                          <p:attrName>style.visibility</p:attrName>
                                        </p:attrNameLst>
                                      </p:cBhvr>
                                      <p:to>
                                        <p:strVal val="visible"/>
                                      </p:to>
                                    </p:set>
                                    <p:animEffect transition="in" filter="wipe(left)">
                                      <p:cBhvr>
                                        <p:cTn id="2923" dur="20"/>
                                        <p:tgtEl>
                                          <p:spTgt spid="20083"/>
                                        </p:tgtEl>
                                      </p:cBhvr>
                                    </p:animEffect>
                                  </p:childTnLst>
                                </p:cTn>
                              </p:par>
                            </p:childTnLst>
                          </p:cTn>
                        </p:par>
                        <p:par>
                          <p:cTn id="2924" fill="hold">
                            <p:stCondLst>
                              <p:cond delay="365000"/>
                            </p:stCondLst>
                            <p:childTnLst>
                              <p:par>
                                <p:cTn id="2925" presetID="22" presetClass="entr" presetSubtype="8" fill="hold" nodeType="afterEffect">
                                  <p:stCondLst>
                                    <p:cond delay="0"/>
                                  </p:stCondLst>
                                  <p:childTnLst>
                                    <p:set>
                                      <p:cBhvr>
                                        <p:cTn id="2926" dur="1" fill="hold">
                                          <p:stCondLst>
                                            <p:cond delay="0"/>
                                          </p:stCondLst>
                                        </p:cTn>
                                        <p:tgtEl>
                                          <p:spTgt spid="20084"/>
                                        </p:tgtEl>
                                        <p:attrNameLst>
                                          <p:attrName>style.visibility</p:attrName>
                                        </p:attrNameLst>
                                      </p:cBhvr>
                                      <p:to>
                                        <p:strVal val="visible"/>
                                      </p:to>
                                    </p:set>
                                    <p:animEffect transition="in" filter="wipe(left)">
                                      <p:cBhvr>
                                        <p:cTn id="2927" dur="20"/>
                                        <p:tgtEl>
                                          <p:spTgt spid="20084"/>
                                        </p:tgtEl>
                                      </p:cBhvr>
                                    </p:animEffect>
                                  </p:childTnLst>
                                </p:cTn>
                              </p:par>
                            </p:childTnLst>
                          </p:cTn>
                        </p:par>
                        <p:par>
                          <p:cTn id="2928" fill="hold">
                            <p:stCondLst>
                              <p:cond delay="365500"/>
                            </p:stCondLst>
                            <p:childTnLst>
                              <p:par>
                                <p:cTn id="2929" presetID="22" presetClass="entr" presetSubtype="8" fill="hold" nodeType="afterEffect">
                                  <p:stCondLst>
                                    <p:cond delay="0"/>
                                  </p:stCondLst>
                                  <p:childTnLst>
                                    <p:set>
                                      <p:cBhvr>
                                        <p:cTn id="2930" dur="1" fill="hold">
                                          <p:stCondLst>
                                            <p:cond delay="0"/>
                                          </p:stCondLst>
                                        </p:cTn>
                                        <p:tgtEl>
                                          <p:spTgt spid="20085"/>
                                        </p:tgtEl>
                                        <p:attrNameLst>
                                          <p:attrName>style.visibility</p:attrName>
                                        </p:attrNameLst>
                                      </p:cBhvr>
                                      <p:to>
                                        <p:strVal val="visible"/>
                                      </p:to>
                                    </p:set>
                                    <p:animEffect transition="in" filter="wipe(left)">
                                      <p:cBhvr>
                                        <p:cTn id="2931" dur="20"/>
                                        <p:tgtEl>
                                          <p:spTgt spid="20085"/>
                                        </p:tgtEl>
                                      </p:cBhvr>
                                    </p:animEffect>
                                  </p:childTnLst>
                                </p:cTn>
                              </p:par>
                            </p:childTnLst>
                          </p:cTn>
                        </p:par>
                        <p:par>
                          <p:cTn id="2932" fill="hold">
                            <p:stCondLst>
                              <p:cond delay="366000"/>
                            </p:stCondLst>
                            <p:childTnLst>
                              <p:par>
                                <p:cTn id="2933" presetID="22" presetClass="entr" presetSubtype="8" fill="hold" nodeType="afterEffect">
                                  <p:stCondLst>
                                    <p:cond delay="0"/>
                                  </p:stCondLst>
                                  <p:childTnLst>
                                    <p:set>
                                      <p:cBhvr>
                                        <p:cTn id="2934" dur="1" fill="hold">
                                          <p:stCondLst>
                                            <p:cond delay="0"/>
                                          </p:stCondLst>
                                        </p:cTn>
                                        <p:tgtEl>
                                          <p:spTgt spid="20086"/>
                                        </p:tgtEl>
                                        <p:attrNameLst>
                                          <p:attrName>style.visibility</p:attrName>
                                        </p:attrNameLst>
                                      </p:cBhvr>
                                      <p:to>
                                        <p:strVal val="visible"/>
                                      </p:to>
                                    </p:set>
                                    <p:animEffect transition="in" filter="wipe(left)">
                                      <p:cBhvr>
                                        <p:cTn id="2935" dur="20"/>
                                        <p:tgtEl>
                                          <p:spTgt spid="20086"/>
                                        </p:tgtEl>
                                      </p:cBhvr>
                                    </p:animEffect>
                                  </p:childTnLst>
                                </p:cTn>
                              </p:par>
                            </p:childTnLst>
                          </p:cTn>
                        </p:par>
                        <p:par>
                          <p:cTn id="2936" fill="hold">
                            <p:stCondLst>
                              <p:cond delay="366500"/>
                            </p:stCondLst>
                            <p:childTnLst>
                              <p:par>
                                <p:cTn id="2937" presetID="22" presetClass="entr" presetSubtype="8" fill="hold" nodeType="afterEffect">
                                  <p:stCondLst>
                                    <p:cond delay="0"/>
                                  </p:stCondLst>
                                  <p:childTnLst>
                                    <p:set>
                                      <p:cBhvr>
                                        <p:cTn id="2938" dur="1" fill="hold">
                                          <p:stCondLst>
                                            <p:cond delay="0"/>
                                          </p:stCondLst>
                                        </p:cTn>
                                        <p:tgtEl>
                                          <p:spTgt spid="20087"/>
                                        </p:tgtEl>
                                        <p:attrNameLst>
                                          <p:attrName>style.visibility</p:attrName>
                                        </p:attrNameLst>
                                      </p:cBhvr>
                                      <p:to>
                                        <p:strVal val="visible"/>
                                      </p:to>
                                    </p:set>
                                    <p:animEffect transition="in" filter="wipe(left)">
                                      <p:cBhvr>
                                        <p:cTn id="2939" dur="20"/>
                                        <p:tgtEl>
                                          <p:spTgt spid="20087"/>
                                        </p:tgtEl>
                                      </p:cBhvr>
                                    </p:animEffect>
                                  </p:childTnLst>
                                </p:cTn>
                              </p:par>
                            </p:childTnLst>
                          </p:cTn>
                        </p:par>
                        <p:par>
                          <p:cTn id="2940" fill="hold">
                            <p:stCondLst>
                              <p:cond delay="367000"/>
                            </p:stCondLst>
                            <p:childTnLst>
                              <p:par>
                                <p:cTn id="2941" presetID="22" presetClass="entr" presetSubtype="8" fill="hold" nodeType="afterEffect">
                                  <p:stCondLst>
                                    <p:cond delay="0"/>
                                  </p:stCondLst>
                                  <p:childTnLst>
                                    <p:set>
                                      <p:cBhvr>
                                        <p:cTn id="2942" dur="1" fill="hold">
                                          <p:stCondLst>
                                            <p:cond delay="0"/>
                                          </p:stCondLst>
                                        </p:cTn>
                                        <p:tgtEl>
                                          <p:spTgt spid="20088"/>
                                        </p:tgtEl>
                                        <p:attrNameLst>
                                          <p:attrName>style.visibility</p:attrName>
                                        </p:attrNameLst>
                                      </p:cBhvr>
                                      <p:to>
                                        <p:strVal val="visible"/>
                                      </p:to>
                                    </p:set>
                                    <p:animEffect transition="in" filter="wipe(left)">
                                      <p:cBhvr>
                                        <p:cTn id="2943" dur="20"/>
                                        <p:tgtEl>
                                          <p:spTgt spid="20088"/>
                                        </p:tgtEl>
                                      </p:cBhvr>
                                    </p:animEffect>
                                  </p:childTnLst>
                                </p:cTn>
                              </p:par>
                            </p:childTnLst>
                          </p:cTn>
                        </p:par>
                        <p:par>
                          <p:cTn id="2944" fill="hold">
                            <p:stCondLst>
                              <p:cond delay="367500"/>
                            </p:stCondLst>
                            <p:childTnLst>
                              <p:par>
                                <p:cTn id="2945" presetID="22" presetClass="entr" presetSubtype="8" fill="hold" nodeType="afterEffect">
                                  <p:stCondLst>
                                    <p:cond delay="0"/>
                                  </p:stCondLst>
                                  <p:childTnLst>
                                    <p:set>
                                      <p:cBhvr>
                                        <p:cTn id="2946" dur="1" fill="hold">
                                          <p:stCondLst>
                                            <p:cond delay="0"/>
                                          </p:stCondLst>
                                        </p:cTn>
                                        <p:tgtEl>
                                          <p:spTgt spid="20089"/>
                                        </p:tgtEl>
                                        <p:attrNameLst>
                                          <p:attrName>style.visibility</p:attrName>
                                        </p:attrNameLst>
                                      </p:cBhvr>
                                      <p:to>
                                        <p:strVal val="visible"/>
                                      </p:to>
                                    </p:set>
                                    <p:animEffect transition="in" filter="wipe(left)">
                                      <p:cBhvr>
                                        <p:cTn id="2947" dur="20"/>
                                        <p:tgtEl>
                                          <p:spTgt spid="20089"/>
                                        </p:tgtEl>
                                      </p:cBhvr>
                                    </p:animEffect>
                                  </p:childTnLst>
                                </p:cTn>
                              </p:par>
                            </p:childTnLst>
                          </p:cTn>
                        </p:par>
                        <p:par>
                          <p:cTn id="2948" fill="hold">
                            <p:stCondLst>
                              <p:cond delay="368000"/>
                            </p:stCondLst>
                            <p:childTnLst>
                              <p:par>
                                <p:cTn id="2949" presetID="22" presetClass="entr" presetSubtype="8" fill="hold" nodeType="afterEffect">
                                  <p:stCondLst>
                                    <p:cond delay="0"/>
                                  </p:stCondLst>
                                  <p:childTnLst>
                                    <p:set>
                                      <p:cBhvr>
                                        <p:cTn id="2950" dur="1" fill="hold">
                                          <p:stCondLst>
                                            <p:cond delay="0"/>
                                          </p:stCondLst>
                                        </p:cTn>
                                        <p:tgtEl>
                                          <p:spTgt spid="20090"/>
                                        </p:tgtEl>
                                        <p:attrNameLst>
                                          <p:attrName>style.visibility</p:attrName>
                                        </p:attrNameLst>
                                      </p:cBhvr>
                                      <p:to>
                                        <p:strVal val="visible"/>
                                      </p:to>
                                    </p:set>
                                    <p:animEffect transition="in" filter="wipe(left)">
                                      <p:cBhvr>
                                        <p:cTn id="2951" dur="20"/>
                                        <p:tgtEl>
                                          <p:spTgt spid="20090"/>
                                        </p:tgtEl>
                                      </p:cBhvr>
                                    </p:animEffect>
                                  </p:childTnLst>
                                </p:cTn>
                              </p:par>
                            </p:childTnLst>
                          </p:cTn>
                        </p:par>
                        <p:par>
                          <p:cTn id="2952" fill="hold">
                            <p:stCondLst>
                              <p:cond delay="368500"/>
                            </p:stCondLst>
                            <p:childTnLst>
                              <p:par>
                                <p:cTn id="2953" presetID="22" presetClass="entr" presetSubtype="8" fill="hold" nodeType="afterEffect">
                                  <p:stCondLst>
                                    <p:cond delay="0"/>
                                  </p:stCondLst>
                                  <p:childTnLst>
                                    <p:set>
                                      <p:cBhvr>
                                        <p:cTn id="2954" dur="1" fill="hold">
                                          <p:stCondLst>
                                            <p:cond delay="0"/>
                                          </p:stCondLst>
                                        </p:cTn>
                                        <p:tgtEl>
                                          <p:spTgt spid="20027"/>
                                        </p:tgtEl>
                                        <p:attrNameLst>
                                          <p:attrName>style.visibility</p:attrName>
                                        </p:attrNameLst>
                                      </p:cBhvr>
                                      <p:to>
                                        <p:strVal val="visible"/>
                                      </p:to>
                                    </p:set>
                                    <p:animEffect transition="in" filter="wipe(left)">
                                      <p:cBhvr>
                                        <p:cTn id="2955" dur="20"/>
                                        <p:tgtEl>
                                          <p:spTgt spid="20027"/>
                                        </p:tgtEl>
                                      </p:cBhvr>
                                    </p:animEffect>
                                  </p:childTnLst>
                                </p:cTn>
                              </p:par>
                            </p:childTnLst>
                          </p:cTn>
                        </p:par>
                        <p:par>
                          <p:cTn id="2956" fill="hold">
                            <p:stCondLst>
                              <p:cond delay="369000"/>
                            </p:stCondLst>
                            <p:childTnLst>
                              <p:par>
                                <p:cTn id="2957" presetID="22" presetClass="entr" presetSubtype="8" fill="hold" nodeType="afterEffect">
                                  <p:stCondLst>
                                    <p:cond delay="0"/>
                                  </p:stCondLst>
                                  <p:childTnLst>
                                    <p:set>
                                      <p:cBhvr>
                                        <p:cTn id="2958" dur="1" fill="hold">
                                          <p:stCondLst>
                                            <p:cond delay="0"/>
                                          </p:stCondLst>
                                        </p:cTn>
                                        <p:tgtEl>
                                          <p:spTgt spid="20028"/>
                                        </p:tgtEl>
                                        <p:attrNameLst>
                                          <p:attrName>style.visibility</p:attrName>
                                        </p:attrNameLst>
                                      </p:cBhvr>
                                      <p:to>
                                        <p:strVal val="visible"/>
                                      </p:to>
                                    </p:set>
                                    <p:animEffect transition="in" filter="wipe(left)">
                                      <p:cBhvr>
                                        <p:cTn id="2959" dur="20"/>
                                        <p:tgtEl>
                                          <p:spTgt spid="20028"/>
                                        </p:tgtEl>
                                      </p:cBhvr>
                                    </p:animEffect>
                                  </p:childTnLst>
                                </p:cTn>
                              </p:par>
                            </p:childTnLst>
                          </p:cTn>
                        </p:par>
                        <p:par>
                          <p:cTn id="2960" fill="hold">
                            <p:stCondLst>
                              <p:cond delay="369500"/>
                            </p:stCondLst>
                            <p:childTnLst>
                              <p:par>
                                <p:cTn id="2961" presetID="22" presetClass="entr" presetSubtype="8" fill="hold" nodeType="afterEffect">
                                  <p:stCondLst>
                                    <p:cond delay="0"/>
                                  </p:stCondLst>
                                  <p:childTnLst>
                                    <p:set>
                                      <p:cBhvr>
                                        <p:cTn id="2962" dur="1" fill="hold">
                                          <p:stCondLst>
                                            <p:cond delay="0"/>
                                          </p:stCondLst>
                                        </p:cTn>
                                        <p:tgtEl>
                                          <p:spTgt spid="19887"/>
                                        </p:tgtEl>
                                        <p:attrNameLst>
                                          <p:attrName>style.visibility</p:attrName>
                                        </p:attrNameLst>
                                      </p:cBhvr>
                                      <p:to>
                                        <p:strVal val="visible"/>
                                      </p:to>
                                    </p:set>
                                    <p:animEffect transition="in" filter="wipe(left)">
                                      <p:cBhvr>
                                        <p:cTn id="2963" dur="20"/>
                                        <p:tgtEl>
                                          <p:spTgt spid="19887"/>
                                        </p:tgtEl>
                                      </p:cBhvr>
                                    </p:animEffect>
                                  </p:childTnLst>
                                </p:cTn>
                              </p:par>
                            </p:childTnLst>
                          </p:cTn>
                        </p:par>
                        <p:par>
                          <p:cTn id="2964" fill="hold">
                            <p:stCondLst>
                              <p:cond delay="370000"/>
                            </p:stCondLst>
                            <p:childTnLst>
                              <p:par>
                                <p:cTn id="2965" presetID="22" presetClass="entr" presetSubtype="8" fill="hold" nodeType="afterEffect">
                                  <p:stCondLst>
                                    <p:cond delay="0"/>
                                  </p:stCondLst>
                                  <p:childTnLst>
                                    <p:set>
                                      <p:cBhvr>
                                        <p:cTn id="2966" dur="1" fill="hold">
                                          <p:stCondLst>
                                            <p:cond delay="0"/>
                                          </p:stCondLst>
                                        </p:cTn>
                                        <p:tgtEl>
                                          <p:spTgt spid="19888"/>
                                        </p:tgtEl>
                                        <p:attrNameLst>
                                          <p:attrName>style.visibility</p:attrName>
                                        </p:attrNameLst>
                                      </p:cBhvr>
                                      <p:to>
                                        <p:strVal val="visible"/>
                                      </p:to>
                                    </p:set>
                                    <p:animEffect transition="in" filter="wipe(left)">
                                      <p:cBhvr>
                                        <p:cTn id="2967" dur="20"/>
                                        <p:tgtEl>
                                          <p:spTgt spid="19888"/>
                                        </p:tgtEl>
                                      </p:cBhvr>
                                    </p:animEffect>
                                  </p:childTnLst>
                                </p:cTn>
                              </p:par>
                            </p:childTnLst>
                          </p:cTn>
                        </p:par>
                        <p:par>
                          <p:cTn id="2968" fill="hold">
                            <p:stCondLst>
                              <p:cond delay="370500"/>
                            </p:stCondLst>
                            <p:childTnLst>
                              <p:par>
                                <p:cTn id="2969" presetID="22" presetClass="entr" presetSubtype="8" fill="hold" nodeType="afterEffect">
                                  <p:stCondLst>
                                    <p:cond delay="0"/>
                                  </p:stCondLst>
                                  <p:childTnLst>
                                    <p:set>
                                      <p:cBhvr>
                                        <p:cTn id="2970" dur="1" fill="hold">
                                          <p:stCondLst>
                                            <p:cond delay="0"/>
                                          </p:stCondLst>
                                        </p:cTn>
                                        <p:tgtEl>
                                          <p:spTgt spid="19889"/>
                                        </p:tgtEl>
                                        <p:attrNameLst>
                                          <p:attrName>style.visibility</p:attrName>
                                        </p:attrNameLst>
                                      </p:cBhvr>
                                      <p:to>
                                        <p:strVal val="visible"/>
                                      </p:to>
                                    </p:set>
                                    <p:animEffect transition="in" filter="wipe(left)">
                                      <p:cBhvr>
                                        <p:cTn id="2971" dur="20"/>
                                        <p:tgtEl>
                                          <p:spTgt spid="19889"/>
                                        </p:tgtEl>
                                      </p:cBhvr>
                                    </p:animEffect>
                                  </p:childTnLst>
                                </p:cTn>
                              </p:par>
                            </p:childTnLst>
                          </p:cTn>
                        </p:par>
                        <p:par>
                          <p:cTn id="2972" fill="hold">
                            <p:stCondLst>
                              <p:cond delay="371000"/>
                            </p:stCondLst>
                            <p:childTnLst>
                              <p:par>
                                <p:cTn id="2973" presetID="22" presetClass="entr" presetSubtype="8" fill="hold" nodeType="afterEffect">
                                  <p:stCondLst>
                                    <p:cond delay="0"/>
                                  </p:stCondLst>
                                  <p:childTnLst>
                                    <p:set>
                                      <p:cBhvr>
                                        <p:cTn id="2974" dur="1" fill="hold">
                                          <p:stCondLst>
                                            <p:cond delay="0"/>
                                          </p:stCondLst>
                                        </p:cTn>
                                        <p:tgtEl>
                                          <p:spTgt spid="19890"/>
                                        </p:tgtEl>
                                        <p:attrNameLst>
                                          <p:attrName>style.visibility</p:attrName>
                                        </p:attrNameLst>
                                      </p:cBhvr>
                                      <p:to>
                                        <p:strVal val="visible"/>
                                      </p:to>
                                    </p:set>
                                    <p:animEffect transition="in" filter="wipe(left)">
                                      <p:cBhvr>
                                        <p:cTn id="2975" dur="20"/>
                                        <p:tgtEl>
                                          <p:spTgt spid="19890"/>
                                        </p:tgtEl>
                                      </p:cBhvr>
                                    </p:animEffect>
                                  </p:childTnLst>
                                </p:cTn>
                              </p:par>
                            </p:childTnLst>
                          </p:cTn>
                        </p:par>
                        <p:par>
                          <p:cTn id="2976" fill="hold">
                            <p:stCondLst>
                              <p:cond delay="371500"/>
                            </p:stCondLst>
                            <p:childTnLst>
                              <p:par>
                                <p:cTn id="2977" presetID="22" presetClass="entr" presetSubtype="8" fill="hold" nodeType="afterEffect">
                                  <p:stCondLst>
                                    <p:cond delay="0"/>
                                  </p:stCondLst>
                                  <p:childTnLst>
                                    <p:set>
                                      <p:cBhvr>
                                        <p:cTn id="2978" dur="1" fill="hold">
                                          <p:stCondLst>
                                            <p:cond delay="0"/>
                                          </p:stCondLst>
                                        </p:cTn>
                                        <p:tgtEl>
                                          <p:spTgt spid="19891"/>
                                        </p:tgtEl>
                                        <p:attrNameLst>
                                          <p:attrName>style.visibility</p:attrName>
                                        </p:attrNameLst>
                                      </p:cBhvr>
                                      <p:to>
                                        <p:strVal val="visible"/>
                                      </p:to>
                                    </p:set>
                                    <p:animEffect transition="in" filter="wipe(left)">
                                      <p:cBhvr>
                                        <p:cTn id="2979" dur="20"/>
                                        <p:tgtEl>
                                          <p:spTgt spid="19891"/>
                                        </p:tgtEl>
                                      </p:cBhvr>
                                    </p:animEffect>
                                  </p:childTnLst>
                                </p:cTn>
                              </p:par>
                            </p:childTnLst>
                          </p:cTn>
                        </p:par>
                        <p:par>
                          <p:cTn id="2980" fill="hold">
                            <p:stCondLst>
                              <p:cond delay="372000"/>
                            </p:stCondLst>
                            <p:childTnLst>
                              <p:par>
                                <p:cTn id="2981" presetID="22" presetClass="entr" presetSubtype="8" fill="hold" nodeType="afterEffect">
                                  <p:stCondLst>
                                    <p:cond delay="0"/>
                                  </p:stCondLst>
                                  <p:childTnLst>
                                    <p:set>
                                      <p:cBhvr>
                                        <p:cTn id="2982" dur="1" fill="hold">
                                          <p:stCondLst>
                                            <p:cond delay="0"/>
                                          </p:stCondLst>
                                        </p:cTn>
                                        <p:tgtEl>
                                          <p:spTgt spid="19892"/>
                                        </p:tgtEl>
                                        <p:attrNameLst>
                                          <p:attrName>style.visibility</p:attrName>
                                        </p:attrNameLst>
                                      </p:cBhvr>
                                      <p:to>
                                        <p:strVal val="visible"/>
                                      </p:to>
                                    </p:set>
                                    <p:animEffect transition="in" filter="wipe(left)">
                                      <p:cBhvr>
                                        <p:cTn id="2983" dur="20"/>
                                        <p:tgtEl>
                                          <p:spTgt spid="19892"/>
                                        </p:tgtEl>
                                      </p:cBhvr>
                                    </p:animEffect>
                                  </p:childTnLst>
                                </p:cTn>
                              </p:par>
                            </p:childTnLst>
                          </p:cTn>
                        </p:par>
                        <p:par>
                          <p:cTn id="2984" fill="hold">
                            <p:stCondLst>
                              <p:cond delay="372500"/>
                            </p:stCondLst>
                            <p:childTnLst>
                              <p:par>
                                <p:cTn id="2985" presetID="22" presetClass="entr" presetSubtype="8" fill="hold" nodeType="afterEffect">
                                  <p:stCondLst>
                                    <p:cond delay="0"/>
                                  </p:stCondLst>
                                  <p:childTnLst>
                                    <p:set>
                                      <p:cBhvr>
                                        <p:cTn id="2986" dur="1" fill="hold">
                                          <p:stCondLst>
                                            <p:cond delay="0"/>
                                          </p:stCondLst>
                                        </p:cTn>
                                        <p:tgtEl>
                                          <p:spTgt spid="19893"/>
                                        </p:tgtEl>
                                        <p:attrNameLst>
                                          <p:attrName>style.visibility</p:attrName>
                                        </p:attrNameLst>
                                      </p:cBhvr>
                                      <p:to>
                                        <p:strVal val="visible"/>
                                      </p:to>
                                    </p:set>
                                    <p:animEffect transition="in" filter="wipe(left)">
                                      <p:cBhvr>
                                        <p:cTn id="2987" dur="20"/>
                                        <p:tgtEl>
                                          <p:spTgt spid="19893"/>
                                        </p:tgtEl>
                                      </p:cBhvr>
                                    </p:animEffect>
                                  </p:childTnLst>
                                </p:cTn>
                              </p:par>
                            </p:childTnLst>
                          </p:cTn>
                        </p:par>
                        <p:par>
                          <p:cTn id="2988" fill="hold">
                            <p:stCondLst>
                              <p:cond delay="373000"/>
                            </p:stCondLst>
                            <p:childTnLst>
                              <p:par>
                                <p:cTn id="2989" presetID="22" presetClass="entr" presetSubtype="8" fill="hold" nodeType="afterEffect">
                                  <p:stCondLst>
                                    <p:cond delay="0"/>
                                  </p:stCondLst>
                                  <p:childTnLst>
                                    <p:set>
                                      <p:cBhvr>
                                        <p:cTn id="2990" dur="1" fill="hold">
                                          <p:stCondLst>
                                            <p:cond delay="0"/>
                                          </p:stCondLst>
                                        </p:cTn>
                                        <p:tgtEl>
                                          <p:spTgt spid="19894"/>
                                        </p:tgtEl>
                                        <p:attrNameLst>
                                          <p:attrName>style.visibility</p:attrName>
                                        </p:attrNameLst>
                                      </p:cBhvr>
                                      <p:to>
                                        <p:strVal val="visible"/>
                                      </p:to>
                                    </p:set>
                                    <p:animEffect transition="in" filter="wipe(left)">
                                      <p:cBhvr>
                                        <p:cTn id="2991" dur="20"/>
                                        <p:tgtEl>
                                          <p:spTgt spid="19894"/>
                                        </p:tgtEl>
                                      </p:cBhvr>
                                    </p:animEffect>
                                  </p:childTnLst>
                                </p:cTn>
                              </p:par>
                            </p:childTnLst>
                          </p:cTn>
                        </p:par>
                        <p:par>
                          <p:cTn id="2992" fill="hold">
                            <p:stCondLst>
                              <p:cond delay="373500"/>
                            </p:stCondLst>
                            <p:childTnLst>
                              <p:par>
                                <p:cTn id="2993" presetID="22" presetClass="entr" presetSubtype="8" fill="hold" nodeType="afterEffect">
                                  <p:stCondLst>
                                    <p:cond delay="0"/>
                                  </p:stCondLst>
                                  <p:childTnLst>
                                    <p:set>
                                      <p:cBhvr>
                                        <p:cTn id="2994" dur="1" fill="hold">
                                          <p:stCondLst>
                                            <p:cond delay="0"/>
                                          </p:stCondLst>
                                        </p:cTn>
                                        <p:tgtEl>
                                          <p:spTgt spid="19895"/>
                                        </p:tgtEl>
                                        <p:attrNameLst>
                                          <p:attrName>style.visibility</p:attrName>
                                        </p:attrNameLst>
                                      </p:cBhvr>
                                      <p:to>
                                        <p:strVal val="visible"/>
                                      </p:to>
                                    </p:set>
                                    <p:animEffect transition="in" filter="wipe(left)">
                                      <p:cBhvr>
                                        <p:cTn id="2995" dur="20"/>
                                        <p:tgtEl>
                                          <p:spTgt spid="19895"/>
                                        </p:tgtEl>
                                      </p:cBhvr>
                                    </p:animEffect>
                                  </p:childTnLst>
                                </p:cTn>
                              </p:par>
                            </p:childTnLst>
                          </p:cTn>
                        </p:par>
                        <p:par>
                          <p:cTn id="2996" fill="hold">
                            <p:stCondLst>
                              <p:cond delay="374000"/>
                            </p:stCondLst>
                            <p:childTnLst>
                              <p:par>
                                <p:cTn id="2997" presetID="22" presetClass="entr" presetSubtype="8" fill="hold" nodeType="afterEffect">
                                  <p:stCondLst>
                                    <p:cond delay="0"/>
                                  </p:stCondLst>
                                  <p:childTnLst>
                                    <p:set>
                                      <p:cBhvr>
                                        <p:cTn id="2998" dur="1" fill="hold">
                                          <p:stCondLst>
                                            <p:cond delay="0"/>
                                          </p:stCondLst>
                                        </p:cTn>
                                        <p:tgtEl>
                                          <p:spTgt spid="19896"/>
                                        </p:tgtEl>
                                        <p:attrNameLst>
                                          <p:attrName>style.visibility</p:attrName>
                                        </p:attrNameLst>
                                      </p:cBhvr>
                                      <p:to>
                                        <p:strVal val="visible"/>
                                      </p:to>
                                    </p:set>
                                    <p:animEffect transition="in" filter="wipe(left)">
                                      <p:cBhvr>
                                        <p:cTn id="2999" dur="20"/>
                                        <p:tgtEl>
                                          <p:spTgt spid="19896"/>
                                        </p:tgtEl>
                                      </p:cBhvr>
                                    </p:animEffect>
                                  </p:childTnLst>
                                </p:cTn>
                              </p:par>
                            </p:childTnLst>
                          </p:cTn>
                        </p:par>
                        <p:par>
                          <p:cTn id="3000" fill="hold">
                            <p:stCondLst>
                              <p:cond delay="374500"/>
                            </p:stCondLst>
                            <p:childTnLst>
                              <p:par>
                                <p:cTn id="3001" presetID="22" presetClass="entr" presetSubtype="8" fill="hold" nodeType="afterEffect">
                                  <p:stCondLst>
                                    <p:cond delay="0"/>
                                  </p:stCondLst>
                                  <p:childTnLst>
                                    <p:set>
                                      <p:cBhvr>
                                        <p:cTn id="3002" dur="1" fill="hold">
                                          <p:stCondLst>
                                            <p:cond delay="0"/>
                                          </p:stCondLst>
                                        </p:cTn>
                                        <p:tgtEl>
                                          <p:spTgt spid="19897"/>
                                        </p:tgtEl>
                                        <p:attrNameLst>
                                          <p:attrName>style.visibility</p:attrName>
                                        </p:attrNameLst>
                                      </p:cBhvr>
                                      <p:to>
                                        <p:strVal val="visible"/>
                                      </p:to>
                                    </p:set>
                                    <p:animEffect transition="in" filter="wipe(left)">
                                      <p:cBhvr>
                                        <p:cTn id="3003" dur="20"/>
                                        <p:tgtEl>
                                          <p:spTgt spid="19897"/>
                                        </p:tgtEl>
                                      </p:cBhvr>
                                    </p:animEffect>
                                  </p:childTnLst>
                                </p:cTn>
                              </p:par>
                            </p:childTnLst>
                          </p:cTn>
                        </p:par>
                        <p:par>
                          <p:cTn id="3004" fill="hold">
                            <p:stCondLst>
                              <p:cond delay="375000"/>
                            </p:stCondLst>
                            <p:childTnLst>
                              <p:par>
                                <p:cTn id="3005" presetID="22" presetClass="entr" presetSubtype="8" fill="hold" nodeType="afterEffect">
                                  <p:stCondLst>
                                    <p:cond delay="0"/>
                                  </p:stCondLst>
                                  <p:childTnLst>
                                    <p:set>
                                      <p:cBhvr>
                                        <p:cTn id="3006" dur="1" fill="hold">
                                          <p:stCondLst>
                                            <p:cond delay="0"/>
                                          </p:stCondLst>
                                        </p:cTn>
                                        <p:tgtEl>
                                          <p:spTgt spid="19898"/>
                                        </p:tgtEl>
                                        <p:attrNameLst>
                                          <p:attrName>style.visibility</p:attrName>
                                        </p:attrNameLst>
                                      </p:cBhvr>
                                      <p:to>
                                        <p:strVal val="visible"/>
                                      </p:to>
                                    </p:set>
                                    <p:animEffect transition="in" filter="wipe(left)">
                                      <p:cBhvr>
                                        <p:cTn id="3007" dur="20"/>
                                        <p:tgtEl>
                                          <p:spTgt spid="19898"/>
                                        </p:tgtEl>
                                      </p:cBhvr>
                                    </p:animEffect>
                                  </p:childTnLst>
                                </p:cTn>
                              </p:par>
                            </p:childTnLst>
                          </p:cTn>
                        </p:par>
                        <p:par>
                          <p:cTn id="3008" fill="hold">
                            <p:stCondLst>
                              <p:cond delay="375500"/>
                            </p:stCondLst>
                            <p:childTnLst>
                              <p:par>
                                <p:cTn id="3009" presetID="22" presetClass="entr" presetSubtype="8" fill="hold" nodeType="afterEffect">
                                  <p:stCondLst>
                                    <p:cond delay="0"/>
                                  </p:stCondLst>
                                  <p:childTnLst>
                                    <p:set>
                                      <p:cBhvr>
                                        <p:cTn id="3010" dur="1" fill="hold">
                                          <p:stCondLst>
                                            <p:cond delay="0"/>
                                          </p:stCondLst>
                                        </p:cTn>
                                        <p:tgtEl>
                                          <p:spTgt spid="19899"/>
                                        </p:tgtEl>
                                        <p:attrNameLst>
                                          <p:attrName>style.visibility</p:attrName>
                                        </p:attrNameLst>
                                      </p:cBhvr>
                                      <p:to>
                                        <p:strVal val="visible"/>
                                      </p:to>
                                    </p:set>
                                    <p:animEffect transition="in" filter="wipe(left)">
                                      <p:cBhvr>
                                        <p:cTn id="3011" dur="20"/>
                                        <p:tgtEl>
                                          <p:spTgt spid="19899"/>
                                        </p:tgtEl>
                                      </p:cBhvr>
                                    </p:animEffect>
                                  </p:childTnLst>
                                </p:cTn>
                              </p:par>
                            </p:childTnLst>
                          </p:cTn>
                        </p:par>
                        <p:par>
                          <p:cTn id="3012" fill="hold">
                            <p:stCondLst>
                              <p:cond delay="376000"/>
                            </p:stCondLst>
                            <p:childTnLst>
                              <p:par>
                                <p:cTn id="3013" presetID="22" presetClass="entr" presetSubtype="8" fill="hold" nodeType="afterEffect">
                                  <p:stCondLst>
                                    <p:cond delay="0"/>
                                  </p:stCondLst>
                                  <p:childTnLst>
                                    <p:set>
                                      <p:cBhvr>
                                        <p:cTn id="3014" dur="1" fill="hold">
                                          <p:stCondLst>
                                            <p:cond delay="0"/>
                                          </p:stCondLst>
                                        </p:cTn>
                                        <p:tgtEl>
                                          <p:spTgt spid="19900"/>
                                        </p:tgtEl>
                                        <p:attrNameLst>
                                          <p:attrName>style.visibility</p:attrName>
                                        </p:attrNameLst>
                                      </p:cBhvr>
                                      <p:to>
                                        <p:strVal val="visible"/>
                                      </p:to>
                                    </p:set>
                                    <p:animEffect transition="in" filter="wipe(left)">
                                      <p:cBhvr>
                                        <p:cTn id="3015" dur="20"/>
                                        <p:tgtEl>
                                          <p:spTgt spid="19900"/>
                                        </p:tgtEl>
                                      </p:cBhvr>
                                    </p:animEffect>
                                  </p:childTnLst>
                                </p:cTn>
                              </p:par>
                            </p:childTnLst>
                          </p:cTn>
                        </p:par>
                        <p:par>
                          <p:cTn id="3016" fill="hold">
                            <p:stCondLst>
                              <p:cond delay="376500"/>
                            </p:stCondLst>
                            <p:childTnLst>
                              <p:par>
                                <p:cTn id="3017" presetID="22" presetClass="entr" presetSubtype="8" fill="hold" nodeType="afterEffect">
                                  <p:stCondLst>
                                    <p:cond delay="0"/>
                                  </p:stCondLst>
                                  <p:childTnLst>
                                    <p:set>
                                      <p:cBhvr>
                                        <p:cTn id="3018" dur="1" fill="hold">
                                          <p:stCondLst>
                                            <p:cond delay="0"/>
                                          </p:stCondLst>
                                        </p:cTn>
                                        <p:tgtEl>
                                          <p:spTgt spid="19901"/>
                                        </p:tgtEl>
                                        <p:attrNameLst>
                                          <p:attrName>style.visibility</p:attrName>
                                        </p:attrNameLst>
                                      </p:cBhvr>
                                      <p:to>
                                        <p:strVal val="visible"/>
                                      </p:to>
                                    </p:set>
                                    <p:animEffect transition="in" filter="wipe(left)">
                                      <p:cBhvr>
                                        <p:cTn id="3019" dur="20"/>
                                        <p:tgtEl>
                                          <p:spTgt spid="19901"/>
                                        </p:tgtEl>
                                      </p:cBhvr>
                                    </p:animEffect>
                                  </p:childTnLst>
                                </p:cTn>
                              </p:par>
                            </p:childTnLst>
                          </p:cTn>
                        </p:par>
                        <p:par>
                          <p:cTn id="3020" fill="hold">
                            <p:stCondLst>
                              <p:cond delay="377000"/>
                            </p:stCondLst>
                            <p:childTnLst>
                              <p:par>
                                <p:cTn id="3021" presetID="22" presetClass="entr" presetSubtype="8" fill="hold" nodeType="afterEffect">
                                  <p:stCondLst>
                                    <p:cond delay="0"/>
                                  </p:stCondLst>
                                  <p:childTnLst>
                                    <p:set>
                                      <p:cBhvr>
                                        <p:cTn id="3022" dur="1" fill="hold">
                                          <p:stCondLst>
                                            <p:cond delay="0"/>
                                          </p:stCondLst>
                                        </p:cTn>
                                        <p:tgtEl>
                                          <p:spTgt spid="19902"/>
                                        </p:tgtEl>
                                        <p:attrNameLst>
                                          <p:attrName>style.visibility</p:attrName>
                                        </p:attrNameLst>
                                      </p:cBhvr>
                                      <p:to>
                                        <p:strVal val="visible"/>
                                      </p:to>
                                    </p:set>
                                    <p:animEffect transition="in" filter="wipe(left)">
                                      <p:cBhvr>
                                        <p:cTn id="3023" dur="20"/>
                                        <p:tgtEl>
                                          <p:spTgt spid="19902"/>
                                        </p:tgtEl>
                                      </p:cBhvr>
                                    </p:animEffect>
                                  </p:childTnLst>
                                </p:cTn>
                              </p:par>
                            </p:childTnLst>
                          </p:cTn>
                        </p:par>
                        <p:par>
                          <p:cTn id="3024" fill="hold">
                            <p:stCondLst>
                              <p:cond delay="377500"/>
                            </p:stCondLst>
                            <p:childTnLst>
                              <p:par>
                                <p:cTn id="3025" presetID="22" presetClass="entr" presetSubtype="8" fill="hold" nodeType="afterEffect">
                                  <p:stCondLst>
                                    <p:cond delay="0"/>
                                  </p:stCondLst>
                                  <p:childTnLst>
                                    <p:set>
                                      <p:cBhvr>
                                        <p:cTn id="3026" dur="1" fill="hold">
                                          <p:stCondLst>
                                            <p:cond delay="0"/>
                                          </p:stCondLst>
                                        </p:cTn>
                                        <p:tgtEl>
                                          <p:spTgt spid="19903"/>
                                        </p:tgtEl>
                                        <p:attrNameLst>
                                          <p:attrName>style.visibility</p:attrName>
                                        </p:attrNameLst>
                                      </p:cBhvr>
                                      <p:to>
                                        <p:strVal val="visible"/>
                                      </p:to>
                                    </p:set>
                                    <p:animEffect transition="in" filter="wipe(left)">
                                      <p:cBhvr>
                                        <p:cTn id="3027" dur="20"/>
                                        <p:tgtEl>
                                          <p:spTgt spid="19903"/>
                                        </p:tgtEl>
                                      </p:cBhvr>
                                    </p:animEffect>
                                  </p:childTnLst>
                                </p:cTn>
                              </p:par>
                            </p:childTnLst>
                          </p:cTn>
                        </p:par>
                        <p:par>
                          <p:cTn id="3028" fill="hold">
                            <p:stCondLst>
                              <p:cond delay="378000"/>
                            </p:stCondLst>
                            <p:childTnLst>
                              <p:par>
                                <p:cTn id="3029" presetID="22" presetClass="entr" presetSubtype="8" fill="hold" nodeType="afterEffect">
                                  <p:stCondLst>
                                    <p:cond delay="0"/>
                                  </p:stCondLst>
                                  <p:childTnLst>
                                    <p:set>
                                      <p:cBhvr>
                                        <p:cTn id="3030" dur="1" fill="hold">
                                          <p:stCondLst>
                                            <p:cond delay="0"/>
                                          </p:stCondLst>
                                        </p:cTn>
                                        <p:tgtEl>
                                          <p:spTgt spid="19904"/>
                                        </p:tgtEl>
                                        <p:attrNameLst>
                                          <p:attrName>style.visibility</p:attrName>
                                        </p:attrNameLst>
                                      </p:cBhvr>
                                      <p:to>
                                        <p:strVal val="visible"/>
                                      </p:to>
                                    </p:set>
                                    <p:animEffect transition="in" filter="wipe(left)">
                                      <p:cBhvr>
                                        <p:cTn id="3031" dur="20"/>
                                        <p:tgtEl>
                                          <p:spTgt spid="19904"/>
                                        </p:tgtEl>
                                      </p:cBhvr>
                                    </p:animEffect>
                                  </p:childTnLst>
                                </p:cTn>
                              </p:par>
                            </p:childTnLst>
                          </p:cTn>
                        </p:par>
                        <p:par>
                          <p:cTn id="3032" fill="hold">
                            <p:stCondLst>
                              <p:cond delay="378500"/>
                            </p:stCondLst>
                            <p:childTnLst>
                              <p:par>
                                <p:cTn id="3033" presetID="22" presetClass="entr" presetSubtype="8" fill="hold" nodeType="afterEffect">
                                  <p:stCondLst>
                                    <p:cond delay="0"/>
                                  </p:stCondLst>
                                  <p:childTnLst>
                                    <p:set>
                                      <p:cBhvr>
                                        <p:cTn id="3034" dur="1" fill="hold">
                                          <p:stCondLst>
                                            <p:cond delay="0"/>
                                          </p:stCondLst>
                                        </p:cTn>
                                        <p:tgtEl>
                                          <p:spTgt spid="19905"/>
                                        </p:tgtEl>
                                        <p:attrNameLst>
                                          <p:attrName>style.visibility</p:attrName>
                                        </p:attrNameLst>
                                      </p:cBhvr>
                                      <p:to>
                                        <p:strVal val="visible"/>
                                      </p:to>
                                    </p:set>
                                    <p:animEffect transition="in" filter="wipe(left)">
                                      <p:cBhvr>
                                        <p:cTn id="3035" dur="20"/>
                                        <p:tgtEl>
                                          <p:spTgt spid="19905"/>
                                        </p:tgtEl>
                                      </p:cBhvr>
                                    </p:animEffect>
                                  </p:childTnLst>
                                </p:cTn>
                              </p:par>
                            </p:childTnLst>
                          </p:cTn>
                        </p:par>
                        <p:par>
                          <p:cTn id="3036" fill="hold">
                            <p:stCondLst>
                              <p:cond delay="379000"/>
                            </p:stCondLst>
                            <p:childTnLst>
                              <p:par>
                                <p:cTn id="3037" presetID="22" presetClass="entr" presetSubtype="8" fill="hold" nodeType="afterEffect">
                                  <p:stCondLst>
                                    <p:cond delay="0"/>
                                  </p:stCondLst>
                                  <p:childTnLst>
                                    <p:set>
                                      <p:cBhvr>
                                        <p:cTn id="3038" dur="1" fill="hold">
                                          <p:stCondLst>
                                            <p:cond delay="0"/>
                                          </p:stCondLst>
                                        </p:cTn>
                                        <p:tgtEl>
                                          <p:spTgt spid="19906"/>
                                        </p:tgtEl>
                                        <p:attrNameLst>
                                          <p:attrName>style.visibility</p:attrName>
                                        </p:attrNameLst>
                                      </p:cBhvr>
                                      <p:to>
                                        <p:strVal val="visible"/>
                                      </p:to>
                                    </p:set>
                                    <p:animEffect transition="in" filter="wipe(left)">
                                      <p:cBhvr>
                                        <p:cTn id="3039" dur="20"/>
                                        <p:tgtEl>
                                          <p:spTgt spid="19906"/>
                                        </p:tgtEl>
                                      </p:cBhvr>
                                    </p:animEffect>
                                  </p:childTnLst>
                                </p:cTn>
                              </p:par>
                            </p:childTnLst>
                          </p:cTn>
                        </p:par>
                        <p:par>
                          <p:cTn id="3040" fill="hold">
                            <p:stCondLst>
                              <p:cond delay="379500"/>
                            </p:stCondLst>
                            <p:childTnLst>
                              <p:par>
                                <p:cTn id="3041" presetID="22" presetClass="entr" presetSubtype="8" fill="hold" nodeType="afterEffect">
                                  <p:stCondLst>
                                    <p:cond delay="0"/>
                                  </p:stCondLst>
                                  <p:childTnLst>
                                    <p:set>
                                      <p:cBhvr>
                                        <p:cTn id="3042" dur="1" fill="hold">
                                          <p:stCondLst>
                                            <p:cond delay="0"/>
                                          </p:stCondLst>
                                        </p:cTn>
                                        <p:tgtEl>
                                          <p:spTgt spid="19907"/>
                                        </p:tgtEl>
                                        <p:attrNameLst>
                                          <p:attrName>style.visibility</p:attrName>
                                        </p:attrNameLst>
                                      </p:cBhvr>
                                      <p:to>
                                        <p:strVal val="visible"/>
                                      </p:to>
                                    </p:set>
                                    <p:animEffect transition="in" filter="wipe(left)">
                                      <p:cBhvr>
                                        <p:cTn id="3043" dur="20"/>
                                        <p:tgtEl>
                                          <p:spTgt spid="19907"/>
                                        </p:tgtEl>
                                      </p:cBhvr>
                                    </p:animEffect>
                                  </p:childTnLst>
                                </p:cTn>
                              </p:par>
                            </p:childTnLst>
                          </p:cTn>
                        </p:par>
                        <p:par>
                          <p:cTn id="3044" fill="hold">
                            <p:stCondLst>
                              <p:cond delay="380000"/>
                            </p:stCondLst>
                            <p:childTnLst>
                              <p:par>
                                <p:cTn id="3045" presetID="22" presetClass="entr" presetSubtype="8" fill="hold" nodeType="afterEffect">
                                  <p:stCondLst>
                                    <p:cond delay="0"/>
                                  </p:stCondLst>
                                  <p:childTnLst>
                                    <p:set>
                                      <p:cBhvr>
                                        <p:cTn id="3046" dur="1" fill="hold">
                                          <p:stCondLst>
                                            <p:cond delay="0"/>
                                          </p:stCondLst>
                                        </p:cTn>
                                        <p:tgtEl>
                                          <p:spTgt spid="19908"/>
                                        </p:tgtEl>
                                        <p:attrNameLst>
                                          <p:attrName>style.visibility</p:attrName>
                                        </p:attrNameLst>
                                      </p:cBhvr>
                                      <p:to>
                                        <p:strVal val="visible"/>
                                      </p:to>
                                    </p:set>
                                    <p:animEffect transition="in" filter="wipe(left)">
                                      <p:cBhvr>
                                        <p:cTn id="3047" dur="20"/>
                                        <p:tgtEl>
                                          <p:spTgt spid="19908"/>
                                        </p:tgtEl>
                                      </p:cBhvr>
                                    </p:animEffect>
                                  </p:childTnLst>
                                </p:cTn>
                              </p:par>
                            </p:childTnLst>
                          </p:cTn>
                        </p:par>
                        <p:par>
                          <p:cTn id="3048" fill="hold">
                            <p:stCondLst>
                              <p:cond delay="380500"/>
                            </p:stCondLst>
                            <p:childTnLst>
                              <p:par>
                                <p:cTn id="3049" presetID="22" presetClass="entr" presetSubtype="8" fill="hold" nodeType="afterEffect">
                                  <p:stCondLst>
                                    <p:cond delay="0"/>
                                  </p:stCondLst>
                                  <p:childTnLst>
                                    <p:set>
                                      <p:cBhvr>
                                        <p:cTn id="3050" dur="1" fill="hold">
                                          <p:stCondLst>
                                            <p:cond delay="0"/>
                                          </p:stCondLst>
                                        </p:cTn>
                                        <p:tgtEl>
                                          <p:spTgt spid="19909"/>
                                        </p:tgtEl>
                                        <p:attrNameLst>
                                          <p:attrName>style.visibility</p:attrName>
                                        </p:attrNameLst>
                                      </p:cBhvr>
                                      <p:to>
                                        <p:strVal val="visible"/>
                                      </p:to>
                                    </p:set>
                                    <p:animEffect transition="in" filter="wipe(left)">
                                      <p:cBhvr>
                                        <p:cTn id="3051" dur="20"/>
                                        <p:tgtEl>
                                          <p:spTgt spid="19909"/>
                                        </p:tgtEl>
                                      </p:cBhvr>
                                    </p:animEffect>
                                  </p:childTnLst>
                                </p:cTn>
                              </p:par>
                            </p:childTnLst>
                          </p:cTn>
                        </p:par>
                        <p:par>
                          <p:cTn id="3052" fill="hold">
                            <p:stCondLst>
                              <p:cond delay="381000"/>
                            </p:stCondLst>
                            <p:childTnLst>
                              <p:par>
                                <p:cTn id="3053" presetID="22" presetClass="entr" presetSubtype="8" fill="hold" nodeType="afterEffect">
                                  <p:stCondLst>
                                    <p:cond delay="0"/>
                                  </p:stCondLst>
                                  <p:childTnLst>
                                    <p:set>
                                      <p:cBhvr>
                                        <p:cTn id="3054" dur="1" fill="hold">
                                          <p:stCondLst>
                                            <p:cond delay="0"/>
                                          </p:stCondLst>
                                        </p:cTn>
                                        <p:tgtEl>
                                          <p:spTgt spid="19910"/>
                                        </p:tgtEl>
                                        <p:attrNameLst>
                                          <p:attrName>style.visibility</p:attrName>
                                        </p:attrNameLst>
                                      </p:cBhvr>
                                      <p:to>
                                        <p:strVal val="visible"/>
                                      </p:to>
                                    </p:set>
                                    <p:animEffect transition="in" filter="wipe(left)">
                                      <p:cBhvr>
                                        <p:cTn id="3055" dur="20"/>
                                        <p:tgtEl>
                                          <p:spTgt spid="19910"/>
                                        </p:tgtEl>
                                      </p:cBhvr>
                                    </p:animEffect>
                                  </p:childTnLst>
                                </p:cTn>
                              </p:par>
                            </p:childTnLst>
                          </p:cTn>
                        </p:par>
                        <p:par>
                          <p:cTn id="3056" fill="hold">
                            <p:stCondLst>
                              <p:cond delay="381500"/>
                            </p:stCondLst>
                            <p:childTnLst>
                              <p:par>
                                <p:cTn id="3057" presetID="22" presetClass="entr" presetSubtype="8" fill="hold" nodeType="afterEffect">
                                  <p:stCondLst>
                                    <p:cond delay="0"/>
                                  </p:stCondLst>
                                  <p:childTnLst>
                                    <p:set>
                                      <p:cBhvr>
                                        <p:cTn id="3058" dur="1" fill="hold">
                                          <p:stCondLst>
                                            <p:cond delay="0"/>
                                          </p:stCondLst>
                                        </p:cTn>
                                        <p:tgtEl>
                                          <p:spTgt spid="19911"/>
                                        </p:tgtEl>
                                        <p:attrNameLst>
                                          <p:attrName>style.visibility</p:attrName>
                                        </p:attrNameLst>
                                      </p:cBhvr>
                                      <p:to>
                                        <p:strVal val="visible"/>
                                      </p:to>
                                    </p:set>
                                    <p:animEffect transition="in" filter="wipe(left)">
                                      <p:cBhvr>
                                        <p:cTn id="3059" dur="20"/>
                                        <p:tgtEl>
                                          <p:spTgt spid="19911"/>
                                        </p:tgtEl>
                                      </p:cBhvr>
                                    </p:animEffect>
                                  </p:childTnLst>
                                </p:cTn>
                              </p:par>
                            </p:childTnLst>
                          </p:cTn>
                        </p:par>
                        <p:par>
                          <p:cTn id="3060" fill="hold">
                            <p:stCondLst>
                              <p:cond delay="382000"/>
                            </p:stCondLst>
                            <p:childTnLst>
                              <p:par>
                                <p:cTn id="3061" presetID="22" presetClass="entr" presetSubtype="8" fill="hold" nodeType="afterEffect">
                                  <p:stCondLst>
                                    <p:cond delay="0"/>
                                  </p:stCondLst>
                                  <p:childTnLst>
                                    <p:set>
                                      <p:cBhvr>
                                        <p:cTn id="3062" dur="1" fill="hold">
                                          <p:stCondLst>
                                            <p:cond delay="0"/>
                                          </p:stCondLst>
                                        </p:cTn>
                                        <p:tgtEl>
                                          <p:spTgt spid="19912"/>
                                        </p:tgtEl>
                                        <p:attrNameLst>
                                          <p:attrName>style.visibility</p:attrName>
                                        </p:attrNameLst>
                                      </p:cBhvr>
                                      <p:to>
                                        <p:strVal val="visible"/>
                                      </p:to>
                                    </p:set>
                                    <p:animEffect transition="in" filter="wipe(left)">
                                      <p:cBhvr>
                                        <p:cTn id="3063" dur="20"/>
                                        <p:tgtEl>
                                          <p:spTgt spid="19912"/>
                                        </p:tgtEl>
                                      </p:cBhvr>
                                    </p:animEffect>
                                  </p:childTnLst>
                                </p:cTn>
                              </p:par>
                            </p:childTnLst>
                          </p:cTn>
                        </p:par>
                        <p:par>
                          <p:cTn id="3064" fill="hold">
                            <p:stCondLst>
                              <p:cond delay="382500"/>
                            </p:stCondLst>
                            <p:childTnLst>
                              <p:par>
                                <p:cTn id="3065" presetID="22" presetClass="entr" presetSubtype="8" fill="hold" nodeType="afterEffect">
                                  <p:stCondLst>
                                    <p:cond delay="0"/>
                                  </p:stCondLst>
                                  <p:childTnLst>
                                    <p:set>
                                      <p:cBhvr>
                                        <p:cTn id="3066" dur="1" fill="hold">
                                          <p:stCondLst>
                                            <p:cond delay="0"/>
                                          </p:stCondLst>
                                        </p:cTn>
                                        <p:tgtEl>
                                          <p:spTgt spid="19913"/>
                                        </p:tgtEl>
                                        <p:attrNameLst>
                                          <p:attrName>style.visibility</p:attrName>
                                        </p:attrNameLst>
                                      </p:cBhvr>
                                      <p:to>
                                        <p:strVal val="visible"/>
                                      </p:to>
                                    </p:set>
                                    <p:animEffect transition="in" filter="wipe(left)">
                                      <p:cBhvr>
                                        <p:cTn id="3067" dur="20"/>
                                        <p:tgtEl>
                                          <p:spTgt spid="19913"/>
                                        </p:tgtEl>
                                      </p:cBhvr>
                                    </p:animEffect>
                                  </p:childTnLst>
                                </p:cTn>
                              </p:par>
                            </p:childTnLst>
                          </p:cTn>
                        </p:par>
                        <p:par>
                          <p:cTn id="3068" fill="hold">
                            <p:stCondLst>
                              <p:cond delay="383000"/>
                            </p:stCondLst>
                            <p:childTnLst>
                              <p:par>
                                <p:cTn id="3069" presetID="22" presetClass="entr" presetSubtype="8" fill="hold" nodeType="afterEffect">
                                  <p:stCondLst>
                                    <p:cond delay="0"/>
                                  </p:stCondLst>
                                  <p:childTnLst>
                                    <p:set>
                                      <p:cBhvr>
                                        <p:cTn id="3070" dur="1" fill="hold">
                                          <p:stCondLst>
                                            <p:cond delay="0"/>
                                          </p:stCondLst>
                                        </p:cTn>
                                        <p:tgtEl>
                                          <p:spTgt spid="19914"/>
                                        </p:tgtEl>
                                        <p:attrNameLst>
                                          <p:attrName>style.visibility</p:attrName>
                                        </p:attrNameLst>
                                      </p:cBhvr>
                                      <p:to>
                                        <p:strVal val="visible"/>
                                      </p:to>
                                    </p:set>
                                    <p:animEffect transition="in" filter="wipe(left)">
                                      <p:cBhvr>
                                        <p:cTn id="3071" dur="20"/>
                                        <p:tgtEl>
                                          <p:spTgt spid="19914"/>
                                        </p:tgtEl>
                                      </p:cBhvr>
                                    </p:animEffect>
                                  </p:childTnLst>
                                </p:cTn>
                              </p:par>
                            </p:childTnLst>
                          </p:cTn>
                        </p:par>
                        <p:par>
                          <p:cTn id="3072" fill="hold">
                            <p:stCondLst>
                              <p:cond delay="383500"/>
                            </p:stCondLst>
                            <p:childTnLst>
                              <p:par>
                                <p:cTn id="3073" presetID="22" presetClass="entr" presetSubtype="8" fill="hold" nodeType="afterEffect">
                                  <p:stCondLst>
                                    <p:cond delay="0"/>
                                  </p:stCondLst>
                                  <p:childTnLst>
                                    <p:set>
                                      <p:cBhvr>
                                        <p:cTn id="3074" dur="1" fill="hold">
                                          <p:stCondLst>
                                            <p:cond delay="0"/>
                                          </p:stCondLst>
                                        </p:cTn>
                                        <p:tgtEl>
                                          <p:spTgt spid="19915"/>
                                        </p:tgtEl>
                                        <p:attrNameLst>
                                          <p:attrName>style.visibility</p:attrName>
                                        </p:attrNameLst>
                                      </p:cBhvr>
                                      <p:to>
                                        <p:strVal val="visible"/>
                                      </p:to>
                                    </p:set>
                                    <p:animEffect transition="in" filter="wipe(left)">
                                      <p:cBhvr>
                                        <p:cTn id="3075" dur="20"/>
                                        <p:tgtEl>
                                          <p:spTgt spid="19915"/>
                                        </p:tgtEl>
                                      </p:cBhvr>
                                    </p:animEffect>
                                  </p:childTnLst>
                                </p:cTn>
                              </p:par>
                            </p:childTnLst>
                          </p:cTn>
                        </p:par>
                        <p:par>
                          <p:cTn id="3076" fill="hold">
                            <p:stCondLst>
                              <p:cond delay="384000"/>
                            </p:stCondLst>
                            <p:childTnLst>
                              <p:par>
                                <p:cTn id="3077" presetID="22" presetClass="entr" presetSubtype="8" fill="hold" nodeType="afterEffect">
                                  <p:stCondLst>
                                    <p:cond delay="0"/>
                                  </p:stCondLst>
                                  <p:childTnLst>
                                    <p:set>
                                      <p:cBhvr>
                                        <p:cTn id="3078" dur="1" fill="hold">
                                          <p:stCondLst>
                                            <p:cond delay="0"/>
                                          </p:stCondLst>
                                        </p:cTn>
                                        <p:tgtEl>
                                          <p:spTgt spid="19916"/>
                                        </p:tgtEl>
                                        <p:attrNameLst>
                                          <p:attrName>style.visibility</p:attrName>
                                        </p:attrNameLst>
                                      </p:cBhvr>
                                      <p:to>
                                        <p:strVal val="visible"/>
                                      </p:to>
                                    </p:set>
                                    <p:animEffect transition="in" filter="wipe(left)">
                                      <p:cBhvr>
                                        <p:cTn id="3079" dur="20"/>
                                        <p:tgtEl>
                                          <p:spTgt spid="19916"/>
                                        </p:tgtEl>
                                      </p:cBhvr>
                                    </p:animEffect>
                                  </p:childTnLst>
                                </p:cTn>
                              </p:par>
                            </p:childTnLst>
                          </p:cTn>
                        </p:par>
                        <p:par>
                          <p:cTn id="3080" fill="hold">
                            <p:stCondLst>
                              <p:cond delay="384500"/>
                            </p:stCondLst>
                            <p:childTnLst>
                              <p:par>
                                <p:cTn id="3081" presetID="22" presetClass="entr" presetSubtype="8" fill="hold" nodeType="afterEffect">
                                  <p:stCondLst>
                                    <p:cond delay="0"/>
                                  </p:stCondLst>
                                  <p:childTnLst>
                                    <p:set>
                                      <p:cBhvr>
                                        <p:cTn id="3082" dur="1" fill="hold">
                                          <p:stCondLst>
                                            <p:cond delay="0"/>
                                          </p:stCondLst>
                                        </p:cTn>
                                        <p:tgtEl>
                                          <p:spTgt spid="19917"/>
                                        </p:tgtEl>
                                        <p:attrNameLst>
                                          <p:attrName>style.visibility</p:attrName>
                                        </p:attrNameLst>
                                      </p:cBhvr>
                                      <p:to>
                                        <p:strVal val="visible"/>
                                      </p:to>
                                    </p:set>
                                    <p:animEffect transition="in" filter="wipe(left)">
                                      <p:cBhvr>
                                        <p:cTn id="3083" dur="20"/>
                                        <p:tgtEl>
                                          <p:spTgt spid="19917"/>
                                        </p:tgtEl>
                                      </p:cBhvr>
                                    </p:animEffect>
                                  </p:childTnLst>
                                </p:cTn>
                              </p:par>
                            </p:childTnLst>
                          </p:cTn>
                        </p:par>
                        <p:par>
                          <p:cTn id="3084" fill="hold">
                            <p:stCondLst>
                              <p:cond delay="385000"/>
                            </p:stCondLst>
                            <p:childTnLst>
                              <p:par>
                                <p:cTn id="3085" presetID="22" presetClass="entr" presetSubtype="8" fill="hold" nodeType="afterEffect">
                                  <p:stCondLst>
                                    <p:cond delay="0"/>
                                  </p:stCondLst>
                                  <p:childTnLst>
                                    <p:set>
                                      <p:cBhvr>
                                        <p:cTn id="3086" dur="1" fill="hold">
                                          <p:stCondLst>
                                            <p:cond delay="0"/>
                                          </p:stCondLst>
                                        </p:cTn>
                                        <p:tgtEl>
                                          <p:spTgt spid="19918"/>
                                        </p:tgtEl>
                                        <p:attrNameLst>
                                          <p:attrName>style.visibility</p:attrName>
                                        </p:attrNameLst>
                                      </p:cBhvr>
                                      <p:to>
                                        <p:strVal val="visible"/>
                                      </p:to>
                                    </p:set>
                                    <p:animEffect transition="in" filter="wipe(left)">
                                      <p:cBhvr>
                                        <p:cTn id="3087" dur="20"/>
                                        <p:tgtEl>
                                          <p:spTgt spid="19918"/>
                                        </p:tgtEl>
                                      </p:cBhvr>
                                    </p:animEffect>
                                  </p:childTnLst>
                                </p:cTn>
                              </p:par>
                            </p:childTnLst>
                          </p:cTn>
                        </p:par>
                        <p:par>
                          <p:cTn id="3088" fill="hold">
                            <p:stCondLst>
                              <p:cond delay="385500"/>
                            </p:stCondLst>
                            <p:childTnLst>
                              <p:par>
                                <p:cTn id="3089" presetID="22" presetClass="entr" presetSubtype="8" fill="hold" nodeType="afterEffect">
                                  <p:stCondLst>
                                    <p:cond delay="0"/>
                                  </p:stCondLst>
                                  <p:childTnLst>
                                    <p:set>
                                      <p:cBhvr>
                                        <p:cTn id="3090" dur="1" fill="hold">
                                          <p:stCondLst>
                                            <p:cond delay="0"/>
                                          </p:stCondLst>
                                        </p:cTn>
                                        <p:tgtEl>
                                          <p:spTgt spid="19919"/>
                                        </p:tgtEl>
                                        <p:attrNameLst>
                                          <p:attrName>style.visibility</p:attrName>
                                        </p:attrNameLst>
                                      </p:cBhvr>
                                      <p:to>
                                        <p:strVal val="visible"/>
                                      </p:to>
                                    </p:set>
                                    <p:animEffect transition="in" filter="wipe(left)">
                                      <p:cBhvr>
                                        <p:cTn id="3091" dur="20"/>
                                        <p:tgtEl>
                                          <p:spTgt spid="19919"/>
                                        </p:tgtEl>
                                      </p:cBhvr>
                                    </p:animEffect>
                                  </p:childTnLst>
                                </p:cTn>
                              </p:par>
                            </p:childTnLst>
                          </p:cTn>
                        </p:par>
                        <p:par>
                          <p:cTn id="3092" fill="hold">
                            <p:stCondLst>
                              <p:cond delay="386000"/>
                            </p:stCondLst>
                            <p:childTnLst>
                              <p:par>
                                <p:cTn id="3093" presetID="22" presetClass="entr" presetSubtype="8" fill="hold" nodeType="afterEffect">
                                  <p:stCondLst>
                                    <p:cond delay="0"/>
                                  </p:stCondLst>
                                  <p:childTnLst>
                                    <p:set>
                                      <p:cBhvr>
                                        <p:cTn id="3094" dur="1" fill="hold">
                                          <p:stCondLst>
                                            <p:cond delay="0"/>
                                          </p:stCondLst>
                                        </p:cTn>
                                        <p:tgtEl>
                                          <p:spTgt spid="19920"/>
                                        </p:tgtEl>
                                        <p:attrNameLst>
                                          <p:attrName>style.visibility</p:attrName>
                                        </p:attrNameLst>
                                      </p:cBhvr>
                                      <p:to>
                                        <p:strVal val="visible"/>
                                      </p:to>
                                    </p:set>
                                    <p:animEffect transition="in" filter="wipe(left)">
                                      <p:cBhvr>
                                        <p:cTn id="3095" dur="20"/>
                                        <p:tgtEl>
                                          <p:spTgt spid="19920"/>
                                        </p:tgtEl>
                                      </p:cBhvr>
                                    </p:animEffect>
                                  </p:childTnLst>
                                </p:cTn>
                              </p:par>
                            </p:childTnLst>
                          </p:cTn>
                        </p:par>
                        <p:par>
                          <p:cTn id="3096" fill="hold">
                            <p:stCondLst>
                              <p:cond delay="386500"/>
                            </p:stCondLst>
                            <p:childTnLst>
                              <p:par>
                                <p:cTn id="3097" presetID="22" presetClass="entr" presetSubtype="8" fill="hold" nodeType="afterEffect">
                                  <p:stCondLst>
                                    <p:cond delay="0"/>
                                  </p:stCondLst>
                                  <p:childTnLst>
                                    <p:set>
                                      <p:cBhvr>
                                        <p:cTn id="3098" dur="1" fill="hold">
                                          <p:stCondLst>
                                            <p:cond delay="0"/>
                                          </p:stCondLst>
                                        </p:cTn>
                                        <p:tgtEl>
                                          <p:spTgt spid="19921"/>
                                        </p:tgtEl>
                                        <p:attrNameLst>
                                          <p:attrName>style.visibility</p:attrName>
                                        </p:attrNameLst>
                                      </p:cBhvr>
                                      <p:to>
                                        <p:strVal val="visible"/>
                                      </p:to>
                                    </p:set>
                                    <p:animEffect transition="in" filter="wipe(left)">
                                      <p:cBhvr>
                                        <p:cTn id="3099" dur="20"/>
                                        <p:tgtEl>
                                          <p:spTgt spid="19921"/>
                                        </p:tgtEl>
                                      </p:cBhvr>
                                    </p:animEffect>
                                  </p:childTnLst>
                                </p:cTn>
                              </p:par>
                            </p:childTnLst>
                          </p:cTn>
                        </p:par>
                        <p:par>
                          <p:cTn id="3100" fill="hold">
                            <p:stCondLst>
                              <p:cond delay="387000"/>
                            </p:stCondLst>
                            <p:childTnLst>
                              <p:par>
                                <p:cTn id="3101" presetID="22" presetClass="entr" presetSubtype="8" fill="hold" nodeType="afterEffect">
                                  <p:stCondLst>
                                    <p:cond delay="0"/>
                                  </p:stCondLst>
                                  <p:childTnLst>
                                    <p:set>
                                      <p:cBhvr>
                                        <p:cTn id="3102" dur="1" fill="hold">
                                          <p:stCondLst>
                                            <p:cond delay="0"/>
                                          </p:stCondLst>
                                        </p:cTn>
                                        <p:tgtEl>
                                          <p:spTgt spid="19922"/>
                                        </p:tgtEl>
                                        <p:attrNameLst>
                                          <p:attrName>style.visibility</p:attrName>
                                        </p:attrNameLst>
                                      </p:cBhvr>
                                      <p:to>
                                        <p:strVal val="visible"/>
                                      </p:to>
                                    </p:set>
                                    <p:animEffect transition="in" filter="wipe(left)">
                                      <p:cBhvr>
                                        <p:cTn id="3103" dur="20"/>
                                        <p:tgtEl>
                                          <p:spTgt spid="19922"/>
                                        </p:tgtEl>
                                      </p:cBhvr>
                                    </p:animEffect>
                                  </p:childTnLst>
                                </p:cTn>
                              </p:par>
                            </p:childTnLst>
                          </p:cTn>
                        </p:par>
                        <p:par>
                          <p:cTn id="3104" fill="hold">
                            <p:stCondLst>
                              <p:cond delay="387500"/>
                            </p:stCondLst>
                            <p:childTnLst>
                              <p:par>
                                <p:cTn id="3105" presetID="22" presetClass="entr" presetSubtype="8" fill="hold" nodeType="afterEffect">
                                  <p:stCondLst>
                                    <p:cond delay="0"/>
                                  </p:stCondLst>
                                  <p:childTnLst>
                                    <p:set>
                                      <p:cBhvr>
                                        <p:cTn id="3106" dur="1" fill="hold">
                                          <p:stCondLst>
                                            <p:cond delay="0"/>
                                          </p:stCondLst>
                                        </p:cTn>
                                        <p:tgtEl>
                                          <p:spTgt spid="19923"/>
                                        </p:tgtEl>
                                        <p:attrNameLst>
                                          <p:attrName>style.visibility</p:attrName>
                                        </p:attrNameLst>
                                      </p:cBhvr>
                                      <p:to>
                                        <p:strVal val="visible"/>
                                      </p:to>
                                    </p:set>
                                    <p:animEffect transition="in" filter="wipe(left)">
                                      <p:cBhvr>
                                        <p:cTn id="3107" dur="20"/>
                                        <p:tgtEl>
                                          <p:spTgt spid="19923"/>
                                        </p:tgtEl>
                                      </p:cBhvr>
                                    </p:animEffect>
                                  </p:childTnLst>
                                </p:cTn>
                              </p:par>
                            </p:childTnLst>
                          </p:cTn>
                        </p:par>
                        <p:par>
                          <p:cTn id="3108" fill="hold">
                            <p:stCondLst>
                              <p:cond delay="388000"/>
                            </p:stCondLst>
                            <p:childTnLst>
                              <p:par>
                                <p:cTn id="3109" presetID="22" presetClass="entr" presetSubtype="8" fill="hold" nodeType="afterEffect">
                                  <p:stCondLst>
                                    <p:cond delay="0"/>
                                  </p:stCondLst>
                                  <p:childTnLst>
                                    <p:set>
                                      <p:cBhvr>
                                        <p:cTn id="3110" dur="1" fill="hold">
                                          <p:stCondLst>
                                            <p:cond delay="0"/>
                                          </p:stCondLst>
                                        </p:cTn>
                                        <p:tgtEl>
                                          <p:spTgt spid="19924"/>
                                        </p:tgtEl>
                                        <p:attrNameLst>
                                          <p:attrName>style.visibility</p:attrName>
                                        </p:attrNameLst>
                                      </p:cBhvr>
                                      <p:to>
                                        <p:strVal val="visible"/>
                                      </p:to>
                                    </p:set>
                                    <p:animEffect transition="in" filter="wipe(left)">
                                      <p:cBhvr>
                                        <p:cTn id="3111" dur="20"/>
                                        <p:tgtEl>
                                          <p:spTgt spid="19924"/>
                                        </p:tgtEl>
                                      </p:cBhvr>
                                    </p:animEffect>
                                  </p:childTnLst>
                                </p:cTn>
                              </p:par>
                            </p:childTnLst>
                          </p:cTn>
                        </p:par>
                        <p:par>
                          <p:cTn id="3112" fill="hold">
                            <p:stCondLst>
                              <p:cond delay="388500"/>
                            </p:stCondLst>
                            <p:childTnLst>
                              <p:par>
                                <p:cTn id="3113" presetID="22" presetClass="entr" presetSubtype="8" fill="hold" nodeType="afterEffect">
                                  <p:stCondLst>
                                    <p:cond delay="0"/>
                                  </p:stCondLst>
                                  <p:childTnLst>
                                    <p:set>
                                      <p:cBhvr>
                                        <p:cTn id="3114" dur="1" fill="hold">
                                          <p:stCondLst>
                                            <p:cond delay="0"/>
                                          </p:stCondLst>
                                        </p:cTn>
                                        <p:tgtEl>
                                          <p:spTgt spid="19925"/>
                                        </p:tgtEl>
                                        <p:attrNameLst>
                                          <p:attrName>style.visibility</p:attrName>
                                        </p:attrNameLst>
                                      </p:cBhvr>
                                      <p:to>
                                        <p:strVal val="visible"/>
                                      </p:to>
                                    </p:set>
                                    <p:animEffect transition="in" filter="wipe(left)">
                                      <p:cBhvr>
                                        <p:cTn id="3115" dur="20"/>
                                        <p:tgtEl>
                                          <p:spTgt spid="19925"/>
                                        </p:tgtEl>
                                      </p:cBhvr>
                                    </p:animEffect>
                                  </p:childTnLst>
                                </p:cTn>
                              </p:par>
                            </p:childTnLst>
                          </p:cTn>
                        </p:par>
                        <p:par>
                          <p:cTn id="3116" fill="hold">
                            <p:stCondLst>
                              <p:cond delay="389000"/>
                            </p:stCondLst>
                            <p:childTnLst>
                              <p:par>
                                <p:cTn id="3117" presetID="22" presetClass="entr" presetSubtype="8" fill="hold" nodeType="afterEffect">
                                  <p:stCondLst>
                                    <p:cond delay="0"/>
                                  </p:stCondLst>
                                  <p:childTnLst>
                                    <p:set>
                                      <p:cBhvr>
                                        <p:cTn id="3118" dur="1" fill="hold">
                                          <p:stCondLst>
                                            <p:cond delay="0"/>
                                          </p:stCondLst>
                                        </p:cTn>
                                        <p:tgtEl>
                                          <p:spTgt spid="19926"/>
                                        </p:tgtEl>
                                        <p:attrNameLst>
                                          <p:attrName>style.visibility</p:attrName>
                                        </p:attrNameLst>
                                      </p:cBhvr>
                                      <p:to>
                                        <p:strVal val="visible"/>
                                      </p:to>
                                    </p:set>
                                    <p:animEffect transition="in" filter="wipe(left)">
                                      <p:cBhvr>
                                        <p:cTn id="3119" dur="20"/>
                                        <p:tgtEl>
                                          <p:spTgt spid="19926"/>
                                        </p:tgtEl>
                                      </p:cBhvr>
                                    </p:animEffect>
                                  </p:childTnLst>
                                </p:cTn>
                              </p:par>
                            </p:childTnLst>
                          </p:cTn>
                        </p:par>
                        <p:par>
                          <p:cTn id="3120" fill="hold">
                            <p:stCondLst>
                              <p:cond delay="389500"/>
                            </p:stCondLst>
                            <p:childTnLst>
                              <p:par>
                                <p:cTn id="3121" presetID="22" presetClass="entr" presetSubtype="8" fill="hold" nodeType="afterEffect">
                                  <p:stCondLst>
                                    <p:cond delay="0"/>
                                  </p:stCondLst>
                                  <p:childTnLst>
                                    <p:set>
                                      <p:cBhvr>
                                        <p:cTn id="3122" dur="1" fill="hold">
                                          <p:stCondLst>
                                            <p:cond delay="0"/>
                                          </p:stCondLst>
                                        </p:cTn>
                                        <p:tgtEl>
                                          <p:spTgt spid="19927"/>
                                        </p:tgtEl>
                                        <p:attrNameLst>
                                          <p:attrName>style.visibility</p:attrName>
                                        </p:attrNameLst>
                                      </p:cBhvr>
                                      <p:to>
                                        <p:strVal val="visible"/>
                                      </p:to>
                                    </p:set>
                                    <p:animEffect transition="in" filter="wipe(left)">
                                      <p:cBhvr>
                                        <p:cTn id="3123" dur="20"/>
                                        <p:tgtEl>
                                          <p:spTgt spid="19927"/>
                                        </p:tgtEl>
                                      </p:cBhvr>
                                    </p:animEffect>
                                  </p:childTnLst>
                                </p:cTn>
                              </p:par>
                            </p:childTnLst>
                          </p:cTn>
                        </p:par>
                        <p:par>
                          <p:cTn id="3124" fill="hold">
                            <p:stCondLst>
                              <p:cond delay="390000"/>
                            </p:stCondLst>
                            <p:childTnLst>
                              <p:par>
                                <p:cTn id="3125" presetID="22" presetClass="entr" presetSubtype="8" fill="hold" nodeType="afterEffect">
                                  <p:stCondLst>
                                    <p:cond delay="0"/>
                                  </p:stCondLst>
                                  <p:childTnLst>
                                    <p:set>
                                      <p:cBhvr>
                                        <p:cTn id="3126" dur="1" fill="hold">
                                          <p:stCondLst>
                                            <p:cond delay="0"/>
                                          </p:stCondLst>
                                        </p:cTn>
                                        <p:tgtEl>
                                          <p:spTgt spid="19928"/>
                                        </p:tgtEl>
                                        <p:attrNameLst>
                                          <p:attrName>style.visibility</p:attrName>
                                        </p:attrNameLst>
                                      </p:cBhvr>
                                      <p:to>
                                        <p:strVal val="visible"/>
                                      </p:to>
                                    </p:set>
                                    <p:animEffect transition="in" filter="wipe(left)">
                                      <p:cBhvr>
                                        <p:cTn id="3127" dur="20"/>
                                        <p:tgtEl>
                                          <p:spTgt spid="19928"/>
                                        </p:tgtEl>
                                      </p:cBhvr>
                                    </p:animEffect>
                                  </p:childTnLst>
                                </p:cTn>
                              </p:par>
                            </p:childTnLst>
                          </p:cTn>
                        </p:par>
                        <p:par>
                          <p:cTn id="3128" fill="hold">
                            <p:stCondLst>
                              <p:cond delay="390500"/>
                            </p:stCondLst>
                            <p:childTnLst>
                              <p:par>
                                <p:cTn id="3129" presetID="22" presetClass="entr" presetSubtype="8" fill="hold" nodeType="afterEffect">
                                  <p:stCondLst>
                                    <p:cond delay="0"/>
                                  </p:stCondLst>
                                  <p:childTnLst>
                                    <p:set>
                                      <p:cBhvr>
                                        <p:cTn id="3130" dur="1" fill="hold">
                                          <p:stCondLst>
                                            <p:cond delay="0"/>
                                          </p:stCondLst>
                                        </p:cTn>
                                        <p:tgtEl>
                                          <p:spTgt spid="19929"/>
                                        </p:tgtEl>
                                        <p:attrNameLst>
                                          <p:attrName>style.visibility</p:attrName>
                                        </p:attrNameLst>
                                      </p:cBhvr>
                                      <p:to>
                                        <p:strVal val="visible"/>
                                      </p:to>
                                    </p:set>
                                    <p:animEffect transition="in" filter="wipe(left)">
                                      <p:cBhvr>
                                        <p:cTn id="3131" dur="20"/>
                                        <p:tgtEl>
                                          <p:spTgt spid="19929"/>
                                        </p:tgtEl>
                                      </p:cBhvr>
                                    </p:animEffect>
                                  </p:childTnLst>
                                </p:cTn>
                              </p:par>
                            </p:childTnLst>
                          </p:cTn>
                        </p:par>
                        <p:par>
                          <p:cTn id="3132" fill="hold">
                            <p:stCondLst>
                              <p:cond delay="391000"/>
                            </p:stCondLst>
                            <p:childTnLst>
                              <p:par>
                                <p:cTn id="3133" presetID="22" presetClass="entr" presetSubtype="8" fill="hold" nodeType="afterEffect">
                                  <p:stCondLst>
                                    <p:cond delay="0"/>
                                  </p:stCondLst>
                                  <p:childTnLst>
                                    <p:set>
                                      <p:cBhvr>
                                        <p:cTn id="3134" dur="1" fill="hold">
                                          <p:stCondLst>
                                            <p:cond delay="0"/>
                                          </p:stCondLst>
                                        </p:cTn>
                                        <p:tgtEl>
                                          <p:spTgt spid="19930"/>
                                        </p:tgtEl>
                                        <p:attrNameLst>
                                          <p:attrName>style.visibility</p:attrName>
                                        </p:attrNameLst>
                                      </p:cBhvr>
                                      <p:to>
                                        <p:strVal val="visible"/>
                                      </p:to>
                                    </p:set>
                                    <p:animEffect transition="in" filter="wipe(left)">
                                      <p:cBhvr>
                                        <p:cTn id="3135" dur="20"/>
                                        <p:tgtEl>
                                          <p:spTgt spid="19930"/>
                                        </p:tgtEl>
                                      </p:cBhvr>
                                    </p:animEffect>
                                  </p:childTnLst>
                                </p:cTn>
                              </p:par>
                            </p:childTnLst>
                          </p:cTn>
                        </p:par>
                        <p:par>
                          <p:cTn id="3136" fill="hold">
                            <p:stCondLst>
                              <p:cond delay="391500"/>
                            </p:stCondLst>
                            <p:childTnLst>
                              <p:par>
                                <p:cTn id="3137" presetID="22" presetClass="entr" presetSubtype="8" fill="hold" nodeType="afterEffect">
                                  <p:stCondLst>
                                    <p:cond delay="0"/>
                                  </p:stCondLst>
                                  <p:childTnLst>
                                    <p:set>
                                      <p:cBhvr>
                                        <p:cTn id="3138" dur="1" fill="hold">
                                          <p:stCondLst>
                                            <p:cond delay="0"/>
                                          </p:stCondLst>
                                        </p:cTn>
                                        <p:tgtEl>
                                          <p:spTgt spid="19931"/>
                                        </p:tgtEl>
                                        <p:attrNameLst>
                                          <p:attrName>style.visibility</p:attrName>
                                        </p:attrNameLst>
                                      </p:cBhvr>
                                      <p:to>
                                        <p:strVal val="visible"/>
                                      </p:to>
                                    </p:set>
                                    <p:animEffect transition="in" filter="wipe(left)">
                                      <p:cBhvr>
                                        <p:cTn id="3139" dur="20"/>
                                        <p:tgtEl>
                                          <p:spTgt spid="19931"/>
                                        </p:tgtEl>
                                      </p:cBhvr>
                                    </p:animEffect>
                                  </p:childTnLst>
                                </p:cTn>
                              </p:par>
                            </p:childTnLst>
                          </p:cTn>
                        </p:par>
                        <p:par>
                          <p:cTn id="3140" fill="hold">
                            <p:stCondLst>
                              <p:cond delay="392000"/>
                            </p:stCondLst>
                            <p:childTnLst>
                              <p:par>
                                <p:cTn id="3141" presetID="22" presetClass="entr" presetSubtype="8" fill="hold" nodeType="afterEffect">
                                  <p:stCondLst>
                                    <p:cond delay="0"/>
                                  </p:stCondLst>
                                  <p:childTnLst>
                                    <p:set>
                                      <p:cBhvr>
                                        <p:cTn id="3142" dur="1" fill="hold">
                                          <p:stCondLst>
                                            <p:cond delay="0"/>
                                          </p:stCondLst>
                                        </p:cTn>
                                        <p:tgtEl>
                                          <p:spTgt spid="19932"/>
                                        </p:tgtEl>
                                        <p:attrNameLst>
                                          <p:attrName>style.visibility</p:attrName>
                                        </p:attrNameLst>
                                      </p:cBhvr>
                                      <p:to>
                                        <p:strVal val="visible"/>
                                      </p:to>
                                    </p:set>
                                    <p:animEffect transition="in" filter="wipe(left)">
                                      <p:cBhvr>
                                        <p:cTn id="3143" dur="20"/>
                                        <p:tgtEl>
                                          <p:spTgt spid="19932"/>
                                        </p:tgtEl>
                                      </p:cBhvr>
                                    </p:animEffect>
                                  </p:childTnLst>
                                </p:cTn>
                              </p:par>
                            </p:childTnLst>
                          </p:cTn>
                        </p:par>
                        <p:par>
                          <p:cTn id="3144" fill="hold">
                            <p:stCondLst>
                              <p:cond delay="392500"/>
                            </p:stCondLst>
                            <p:childTnLst>
                              <p:par>
                                <p:cTn id="3145" presetID="22" presetClass="entr" presetSubtype="8" fill="hold" nodeType="afterEffect">
                                  <p:stCondLst>
                                    <p:cond delay="0"/>
                                  </p:stCondLst>
                                  <p:childTnLst>
                                    <p:set>
                                      <p:cBhvr>
                                        <p:cTn id="3146" dur="1" fill="hold">
                                          <p:stCondLst>
                                            <p:cond delay="0"/>
                                          </p:stCondLst>
                                        </p:cTn>
                                        <p:tgtEl>
                                          <p:spTgt spid="19869"/>
                                        </p:tgtEl>
                                        <p:attrNameLst>
                                          <p:attrName>style.visibility</p:attrName>
                                        </p:attrNameLst>
                                      </p:cBhvr>
                                      <p:to>
                                        <p:strVal val="visible"/>
                                      </p:to>
                                    </p:set>
                                    <p:animEffect transition="in" filter="wipe(left)">
                                      <p:cBhvr>
                                        <p:cTn id="3147" dur="20"/>
                                        <p:tgtEl>
                                          <p:spTgt spid="19869"/>
                                        </p:tgtEl>
                                      </p:cBhvr>
                                    </p:animEffect>
                                  </p:childTnLst>
                                </p:cTn>
                              </p:par>
                            </p:childTnLst>
                          </p:cTn>
                        </p:par>
                        <p:par>
                          <p:cTn id="3148" fill="hold">
                            <p:stCondLst>
                              <p:cond delay="393000"/>
                            </p:stCondLst>
                            <p:childTnLst>
                              <p:par>
                                <p:cTn id="3149" presetID="22" presetClass="entr" presetSubtype="8" fill="hold" nodeType="afterEffect">
                                  <p:stCondLst>
                                    <p:cond delay="0"/>
                                  </p:stCondLst>
                                  <p:childTnLst>
                                    <p:set>
                                      <p:cBhvr>
                                        <p:cTn id="3150" dur="1" fill="hold">
                                          <p:stCondLst>
                                            <p:cond delay="0"/>
                                          </p:stCondLst>
                                        </p:cTn>
                                        <p:tgtEl>
                                          <p:spTgt spid="19870"/>
                                        </p:tgtEl>
                                        <p:attrNameLst>
                                          <p:attrName>style.visibility</p:attrName>
                                        </p:attrNameLst>
                                      </p:cBhvr>
                                      <p:to>
                                        <p:strVal val="visible"/>
                                      </p:to>
                                    </p:set>
                                    <p:animEffect transition="in" filter="wipe(left)">
                                      <p:cBhvr>
                                        <p:cTn id="3151" dur="20"/>
                                        <p:tgtEl>
                                          <p:spTgt spid="19870"/>
                                        </p:tgtEl>
                                      </p:cBhvr>
                                    </p:animEffect>
                                  </p:childTnLst>
                                </p:cTn>
                              </p:par>
                            </p:childTnLst>
                          </p:cTn>
                        </p:par>
                        <p:par>
                          <p:cTn id="3152" fill="hold">
                            <p:stCondLst>
                              <p:cond delay="393500"/>
                            </p:stCondLst>
                            <p:childTnLst>
                              <p:par>
                                <p:cTn id="3153" presetID="22" presetClass="entr" presetSubtype="8" fill="hold" nodeType="afterEffect">
                                  <p:stCondLst>
                                    <p:cond delay="0"/>
                                  </p:stCondLst>
                                  <p:childTnLst>
                                    <p:set>
                                      <p:cBhvr>
                                        <p:cTn id="3154" dur="1" fill="hold">
                                          <p:stCondLst>
                                            <p:cond delay="0"/>
                                          </p:stCondLst>
                                        </p:cTn>
                                        <p:tgtEl>
                                          <p:spTgt spid="19871"/>
                                        </p:tgtEl>
                                        <p:attrNameLst>
                                          <p:attrName>style.visibility</p:attrName>
                                        </p:attrNameLst>
                                      </p:cBhvr>
                                      <p:to>
                                        <p:strVal val="visible"/>
                                      </p:to>
                                    </p:set>
                                    <p:animEffect transition="in" filter="wipe(left)">
                                      <p:cBhvr>
                                        <p:cTn id="3155" dur="20"/>
                                        <p:tgtEl>
                                          <p:spTgt spid="19871"/>
                                        </p:tgtEl>
                                      </p:cBhvr>
                                    </p:animEffect>
                                  </p:childTnLst>
                                </p:cTn>
                              </p:par>
                            </p:childTnLst>
                          </p:cTn>
                        </p:par>
                        <p:par>
                          <p:cTn id="3156" fill="hold">
                            <p:stCondLst>
                              <p:cond delay="394000"/>
                            </p:stCondLst>
                            <p:childTnLst>
                              <p:par>
                                <p:cTn id="3157" presetID="22" presetClass="entr" presetSubtype="8" fill="hold" nodeType="afterEffect">
                                  <p:stCondLst>
                                    <p:cond delay="0"/>
                                  </p:stCondLst>
                                  <p:childTnLst>
                                    <p:set>
                                      <p:cBhvr>
                                        <p:cTn id="3158" dur="1" fill="hold">
                                          <p:stCondLst>
                                            <p:cond delay="0"/>
                                          </p:stCondLst>
                                        </p:cTn>
                                        <p:tgtEl>
                                          <p:spTgt spid="19872"/>
                                        </p:tgtEl>
                                        <p:attrNameLst>
                                          <p:attrName>style.visibility</p:attrName>
                                        </p:attrNameLst>
                                      </p:cBhvr>
                                      <p:to>
                                        <p:strVal val="visible"/>
                                      </p:to>
                                    </p:set>
                                    <p:animEffect transition="in" filter="wipe(left)">
                                      <p:cBhvr>
                                        <p:cTn id="3159" dur="20"/>
                                        <p:tgtEl>
                                          <p:spTgt spid="19872"/>
                                        </p:tgtEl>
                                      </p:cBhvr>
                                    </p:animEffect>
                                  </p:childTnLst>
                                </p:cTn>
                              </p:par>
                            </p:childTnLst>
                          </p:cTn>
                        </p:par>
                        <p:par>
                          <p:cTn id="3160" fill="hold">
                            <p:stCondLst>
                              <p:cond delay="394500"/>
                            </p:stCondLst>
                            <p:childTnLst>
                              <p:par>
                                <p:cTn id="3161" presetID="22" presetClass="entr" presetSubtype="8" fill="hold" nodeType="afterEffect">
                                  <p:stCondLst>
                                    <p:cond delay="0"/>
                                  </p:stCondLst>
                                  <p:childTnLst>
                                    <p:set>
                                      <p:cBhvr>
                                        <p:cTn id="3162" dur="1" fill="hold">
                                          <p:stCondLst>
                                            <p:cond delay="0"/>
                                          </p:stCondLst>
                                        </p:cTn>
                                        <p:tgtEl>
                                          <p:spTgt spid="19873"/>
                                        </p:tgtEl>
                                        <p:attrNameLst>
                                          <p:attrName>style.visibility</p:attrName>
                                        </p:attrNameLst>
                                      </p:cBhvr>
                                      <p:to>
                                        <p:strVal val="visible"/>
                                      </p:to>
                                    </p:set>
                                    <p:animEffect transition="in" filter="wipe(left)">
                                      <p:cBhvr>
                                        <p:cTn id="3163" dur="20"/>
                                        <p:tgtEl>
                                          <p:spTgt spid="19873"/>
                                        </p:tgtEl>
                                      </p:cBhvr>
                                    </p:animEffect>
                                  </p:childTnLst>
                                </p:cTn>
                              </p:par>
                            </p:childTnLst>
                          </p:cTn>
                        </p:par>
                        <p:par>
                          <p:cTn id="3164" fill="hold">
                            <p:stCondLst>
                              <p:cond delay="395000"/>
                            </p:stCondLst>
                            <p:childTnLst>
                              <p:par>
                                <p:cTn id="3165" presetID="22" presetClass="entr" presetSubtype="8" fill="hold" nodeType="afterEffect">
                                  <p:stCondLst>
                                    <p:cond delay="0"/>
                                  </p:stCondLst>
                                  <p:childTnLst>
                                    <p:set>
                                      <p:cBhvr>
                                        <p:cTn id="3166" dur="1" fill="hold">
                                          <p:stCondLst>
                                            <p:cond delay="0"/>
                                          </p:stCondLst>
                                        </p:cTn>
                                        <p:tgtEl>
                                          <p:spTgt spid="19874"/>
                                        </p:tgtEl>
                                        <p:attrNameLst>
                                          <p:attrName>style.visibility</p:attrName>
                                        </p:attrNameLst>
                                      </p:cBhvr>
                                      <p:to>
                                        <p:strVal val="visible"/>
                                      </p:to>
                                    </p:set>
                                    <p:animEffect transition="in" filter="wipe(left)">
                                      <p:cBhvr>
                                        <p:cTn id="3167" dur="20"/>
                                        <p:tgtEl>
                                          <p:spTgt spid="19874"/>
                                        </p:tgtEl>
                                      </p:cBhvr>
                                    </p:animEffect>
                                  </p:childTnLst>
                                </p:cTn>
                              </p:par>
                            </p:childTnLst>
                          </p:cTn>
                        </p:par>
                        <p:par>
                          <p:cTn id="3168" fill="hold">
                            <p:stCondLst>
                              <p:cond delay="395500"/>
                            </p:stCondLst>
                            <p:childTnLst>
                              <p:par>
                                <p:cTn id="3169" presetID="22" presetClass="entr" presetSubtype="8" fill="hold" nodeType="afterEffect">
                                  <p:stCondLst>
                                    <p:cond delay="0"/>
                                  </p:stCondLst>
                                  <p:childTnLst>
                                    <p:set>
                                      <p:cBhvr>
                                        <p:cTn id="3170" dur="1" fill="hold">
                                          <p:stCondLst>
                                            <p:cond delay="0"/>
                                          </p:stCondLst>
                                        </p:cTn>
                                        <p:tgtEl>
                                          <p:spTgt spid="19875"/>
                                        </p:tgtEl>
                                        <p:attrNameLst>
                                          <p:attrName>style.visibility</p:attrName>
                                        </p:attrNameLst>
                                      </p:cBhvr>
                                      <p:to>
                                        <p:strVal val="visible"/>
                                      </p:to>
                                    </p:set>
                                    <p:animEffect transition="in" filter="wipe(left)">
                                      <p:cBhvr>
                                        <p:cTn id="3171" dur="20"/>
                                        <p:tgtEl>
                                          <p:spTgt spid="19875"/>
                                        </p:tgtEl>
                                      </p:cBhvr>
                                    </p:animEffect>
                                  </p:childTnLst>
                                </p:cTn>
                              </p:par>
                            </p:childTnLst>
                          </p:cTn>
                        </p:par>
                        <p:par>
                          <p:cTn id="3172" fill="hold">
                            <p:stCondLst>
                              <p:cond delay="396000"/>
                            </p:stCondLst>
                            <p:childTnLst>
                              <p:par>
                                <p:cTn id="3173" presetID="22" presetClass="entr" presetSubtype="8" fill="hold" nodeType="afterEffect">
                                  <p:stCondLst>
                                    <p:cond delay="0"/>
                                  </p:stCondLst>
                                  <p:childTnLst>
                                    <p:set>
                                      <p:cBhvr>
                                        <p:cTn id="3174" dur="1" fill="hold">
                                          <p:stCondLst>
                                            <p:cond delay="0"/>
                                          </p:stCondLst>
                                        </p:cTn>
                                        <p:tgtEl>
                                          <p:spTgt spid="19876"/>
                                        </p:tgtEl>
                                        <p:attrNameLst>
                                          <p:attrName>style.visibility</p:attrName>
                                        </p:attrNameLst>
                                      </p:cBhvr>
                                      <p:to>
                                        <p:strVal val="visible"/>
                                      </p:to>
                                    </p:set>
                                    <p:animEffect transition="in" filter="wipe(left)">
                                      <p:cBhvr>
                                        <p:cTn id="3175" dur="20"/>
                                        <p:tgtEl>
                                          <p:spTgt spid="19876"/>
                                        </p:tgtEl>
                                      </p:cBhvr>
                                    </p:animEffect>
                                  </p:childTnLst>
                                </p:cTn>
                              </p:par>
                            </p:childTnLst>
                          </p:cTn>
                        </p:par>
                        <p:par>
                          <p:cTn id="3176" fill="hold">
                            <p:stCondLst>
                              <p:cond delay="396500"/>
                            </p:stCondLst>
                            <p:childTnLst>
                              <p:par>
                                <p:cTn id="3177" presetID="22" presetClass="entr" presetSubtype="8" fill="hold" nodeType="afterEffect">
                                  <p:stCondLst>
                                    <p:cond delay="0"/>
                                  </p:stCondLst>
                                  <p:childTnLst>
                                    <p:set>
                                      <p:cBhvr>
                                        <p:cTn id="3178" dur="1" fill="hold">
                                          <p:stCondLst>
                                            <p:cond delay="0"/>
                                          </p:stCondLst>
                                        </p:cTn>
                                        <p:tgtEl>
                                          <p:spTgt spid="19877"/>
                                        </p:tgtEl>
                                        <p:attrNameLst>
                                          <p:attrName>style.visibility</p:attrName>
                                        </p:attrNameLst>
                                      </p:cBhvr>
                                      <p:to>
                                        <p:strVal val="visible"/>
                                      </p:to>
                                    </p:set>
                                    <p:animEffect transition="in" filter="wipe(left)">
                                      <p:cBhvr>
                                        <p:cTn id="3179" dur="20"/>
                                        <p:tgtEl>
                                          <p:spTgt spid="19877"/>
                                        </p:tgtEl>
                                      </p:cBhvr>
                                    </p:animEffect>
                                  </p:childTnLst>
                                </p:cTn>
                              </p:par>
                            </p:childTnLst>
                          </p:cTn>
                        </p:par>
                        <p:par>
                          <p:cTn id="3180" fill="hold">
                            <p:stCondLst>
                              <p:cond delay="397000"/>
                            </p:stCondLst>
                            <p:childTnLst>
                              <p:par>
                                <p:cTn id="3181" presetID="22" presetClass="entr" presetSubtype="8" fill="hold" nodeType="afterEffect">
                                  <p:stCondLst>
                                    <p:cond delay="0"/>
                                  </p:stCondLst>
                                  <p:childTnLst>
                                    <p:set>
                                      <p:cBhvr>
                                        <p:cTn id="3182" dur="1" fill="hold">
                                          <p:stCondLst>
                                            <p:cond delay="0"/>
                                          </p:stCondLst>
                                        </p:cTn>
                                        <p:tgtEl>
                                          <p:spTgt spid="19878"/>
                                        </p:tgtEl>
                                        <p:attrNameLst>
                                          <p:attrName>style.visibility</p:attrName>
                                        </p:attrNameLst>
                                      </p:cBhvr>
                                      <p:to>
                                        <p:strVal val="visible"/>
                                      </p:to>
                                    </p:set>
                                    <p:animEffect transition="in" filter="wipe(left)">
                                      <p:cBhvr>
                                        <p:cTn id="3183" dur="20"/>
                                        <p:tgtEl>
                                          <p:spTgt spid="19878"/>
                                        </p:tgtEl>
                                      </p:cBhvr>
                                    </p:animEffect>
                                  </p:childTnLst>
                                </p:cTn>
                              </p:par>
                            </p:childTnLst>
                          </p:cTn>
                        </p:par>
                        <p:par>
                          <p:cTn id="3184" fill="hold">
                            <p:stCondLst>
                              <p:cond delay="397500"/>
                            </p:stCondLst>
                            <p:childTnLst>
                              <p:par>
                                <p:cTn id="3185" presetID="22" presetClass="entr" presetSubtype="8" fill="hold" nodeType="afterEffect">
                                  <p:stCondLst>
                                    <p:cond delay="0"/>
                                  </p:stCondLst>
                                  <p:childTnLst>
                                    <p:set>
                                      <p:cBhvr>
                                        <p:cTn id="3186" dur="1" fill="hold">
                                          <p:stCondLst>
                                            <p:cond delay="0"/>
                                          </p:stCondLst>
                                        </p:cTn>
                                        <p:tgtEl>
                                          <p:spTgt spid="19879"/>
                                        </p:tgtEl>
                                        <p:attrNameLst>
                                          <p:attrName>style.visibility</p:attrName>
                                        </p:attrNameLst>
                                      </p:cBhvr>
                                      <p:to>
                                        <p:strVal val="visible"/>
                                      </p:to>
                                    </p:set>
                                    <p:animEffect transition="in" filter="wipe(left)">
                                      <p:cBhvr>
                                        <p:cTn id="3187" dur="20"/>
                                        <p:tgtEl>
                                          <p:spTgt spid="19879"/>
                                        </p:tgtEl>
                                      </p:cBhvr>
                                    </p:animEffect>
                                  </p:childTnLst>
                                </p:cTn>
                              </p:par>
                            </p:childTnLst>
                          </p:cTn>
                        </p:par>
                        <p:par>
                          <p:cTn id="3188" fill="hold">
                            <p:stCondLst>
                              <p:cond delay="398000"/>
                            </p:stCondLst>
                            <p:childTnLst>
                              <p:par>
                                <p:cTn id="3189" presetID="22" presetClass="entr" presetSubtype="8" fill="hold" nodeType="afterEffect">
                                  <p:stCondLst>
                                    <p:cond delay="0"/>
                                  </p:stCondLst>
                                  <p:childTnLst>
                                    <p:set>
                                      <p:cBhvr>
                                        <p:cTn id="3190" dur="1" fill="hold">
                                          <p:stCondLst>
                                            <p:cond delay="0"/>
                                          </p:stCondLst>
                                        </p:cTn>
                                        <p:tgtEl>
                                          <p:spTgt spid="19880"/>
                                        </p:tgtEl>
                                        <p:attrNameLst>
                                          <p:attrName>style.visibility</p:attrName>
                                        </p:attrNameLst>
                                      </p:cBhvr>
                                      <p:to>
                                        <p:strVal val="visible"/>
                                      </p:to>
                                    </p:set>
                                    <p:animEffect transition="in" filter="wipe(left)">
                                      <p:cBhvr>
                                        <p:cTn id="3191" dur="20"/>
                                        <p:tgtEl>
                                          <p:spTgt spid="19880"/>
                                        </p:tgtEl>
                                      </p:cBhvr>
                                    </p:animEffect>
                                  </p:childTnLst>
                                </p:cTn>
                              </p:par>
                            </p:childTnLst>
                          </p:cTn>
                        </p:par>
                        <p:par>
                          <p:cTn id="3192" fill="hold">
                            <p:stCondLst>
                              <p:cond delay="398500"/>
                            </p:stCondLst>
                            <p:childTnLst>
                              <p:par>
                                <p:cTn id="3193" presetID="22" presetClass="entr" presetSubtype="8" fill="hold" nodeType="afterEffect">
                                  <p:stCondLst>
                                    <p:cond delay="0"/>
                                  </p:stCondLst>
                                  <p:childTnLst>
                                    <p:set>
                                      <p:cBhvr>
                                        <p:cTn id="3194" dur="1" fill="hold">
                                          <p:stCondLst>
                                            <p:cond delay="0"/>
                                          </p:stCondLst>
                                        </p:cTn>
                                        <p:tgtEl>
                                          <p:spTgt spid="19881"/>
                                        </p:tgtEl>
                                        <p:attrNameLst>
                                          <p:attrName>style.visibility</p:attrName>
                                        </p:attrNameLst>
                                      </p:cBhvr>
                                      <p:to>
                                        <p:strVal val="visible"/>
                                      </p:to>
                                    </p:set>
                                    <p:animEffect transition="in" filter="wipe(left)">
                                      <p:cBhvr>
                                        <p:cTn id="3195" dur="20"/>
                                        <p:tgtEl>
                                          <p:spTgt spid="19881"/>
                                        </p:tgtEl>
                                      </p:cBhvr>
                                    </p:animEffect>
                                  </p:childTnLst>
                                </p:cTn>
                              </p:par>
                            </p:childTnLst>
                          </p:cTn>
                        </p:par>
                        <p:par>
                          <p:cTn id="3196" fill="hold">
                            <p:stCondLst>
                              <p:cond delay="399000"/>
                            </p:stCondLst>
                            <p:childTnLst>
                              <p:par>
                                <p:cTn id="3197" presetID="22" presetClass="entr" presetSubtype="8" fill="hold" nodeType="afterEffect">
                                  <p:stCondLst>
                                    <p:cond delay="0"/>
                                  </p:stCondLst>
                                  <p:childTnLst>
                                    <p:set>
                                      <p:cBhvr>
                                        <p:cTn id="3198" dur="1" fill="hold">
                                          <p:stCondLst>
                                            <p:cond delay="0"/>
                                          </p:stCondLst>
                                        </p:cTn>
                                        <p:tgtEl>
                                          <p:spTgt spid="19882"/>
                                        </p:tgtEl>
                                        <p:attrNameLst>
                                          <p:attrName>style.visibility</p:attrName>
                                        </p:attrNameLst>
                                      </p:cBhvr>
                                      <p:to>
                                        <p:strVal val="visible"/>
                                      </p:to>
                                    </p:set>
                                    <p:animEffect transition="in" filter="wipe(left)">
                                      <p:cBhvr>
                                        <p:cTn id="3199" dur="20"/>
                                        <p:tgtEl>
                                          <p:spTgt spid="19882"/>
                                        </p:tgtEl>
                                      </p:cBhvr>
                                    </p:animEffect>
                                  </p:childTnLst>
                                </p:cTn>
                              </p:par>
                            </p:childTnLst>
                          </p:cTn>
                        </p:par>
                        <p:par>
                          <p:cTn id="3200" fill="hold">
                            <p:stCondLst>
                              <p:cond delay="399500"/>
                            </p:stCondLst>
                            <p:childTnLst>
                              <p:par>
                                <p:cTn id="3201" presetID="22" presetClass="entr" presetSubtype="8" fill="hold" nodeType="afterEffect">
                                  <p:stCondLst>
                                    <p:cond delay="0"/>
                                  </p:stCondLst>
                                  <p:childTnLst>
                                    <p:set>
                                      <p:cBhvr>
                                        <p:cTn id="3202" dur="1" fill="hold">
                                          <p:stCondLst>
                                            <p:cond delay="0"/>
                                          </p:stCondLst>
                                        </p:cTn>
                                        <p:tgtEl>
                                          <p:spTgt spid="19883"/>
                                        </p:tgtEl>
                                        <p:attrNameLst>
                                          <p:attrName>style.visibility</p:attrName>
                                        </p:attrNameLst>
                                      </p:cBhvr>
                                      <p:to>
                                        <p:strVal val="visible"/>
                                      </p:to>
                                    </p:set>
                                    <p:animEffect transition="in" filter="wipe(left)">
                                      <p:cBhvr>
                                        <p:cTn id="3203" dur="20"/>
                                        <p:tgtEl>
                                          <p:spTgt spid="19883"/>
                                        </p:tgtEl>
                                      </p:cBhvr>
                                    </p:animEffect>
                                  </p:childTnLst>
                                </p:cTn>
                              </p:par>
                            </p:childTnLst>
                          </p:cTn>
                        </p:par>
                        <p:par>
                          <p:cTn id="3204" fill="hold">
                            <p:stCondLst>
                              <p:cond delay="400000"/>
                            </p:stCondLst>
                            <p:childTnLst>
                              <p:par>
                                <p:cTn id="3205" presetID="22" presetClass="entr" presetSubtype="8" fill="hold" nodeType="afterEffect">
                                  <p:stCondLst>
                                    <p:cond delay="0"/>
                                  </p:stCondLst>
                                  <p:childTnLst>
                                    <p:set>
                                      <p:cBhvr>
                                        <p:cTn id="3206" dur="1" fill="hold">
                                          <p:stCondLst>
                                            <p:cond delay="0"/>
                                          </p:stCondLst>
                                        </p:cTn>
                                        <p:tgtEl>
                                          <p:spTgt spid="19884"/>
                                        </p:tgtEl>
                                        <p:attrNameLst>
                                          <p:attrName>style.visibility</p:attrName>
                                        </p:attrNameLst>
                                      </p:cBhvr>
                                      <p:to>
                                        <p:strVal val="visible"/>
                                      </p:to>
                                    </p:set>
                                    <p:animEffect transition="in" filter="wipe(left)">
                                      <p:cBhvr>
                                        <p:cTn id="3207" dur="20"/>
                                        <p:tgtEl>
                                          <p:spTgt spid="19884"/>
                                        </p:tgtEl>
                                      </p:cBhvr>
                                    </p:animEffect>
                                  </p:childTnLst>
                                </p:cTn>
                              </p:par>
                            </p:childTnLst>
                          </p:cTn>
                        </p:par>
                        <p:par>
                          <p:cTn id="3208" fill="hold">
                            <p:stCondLst>
                              <p:cond delay="400500"/>
                            </p:stCondLst>
                            <p:childTnLst>
                              <p:par>
                                <p:cTn id="3209" presetID="22" presetClass="entr" presetSubtype="8" fill="hold" nodeType="afterEffect">
                                  <p:stCondLst>
                                    <p:cond delay="0"/>
                                  </p:stCondLst>
                                  <p:childTnLst>
                                    <p:set>
                                      <p:cBhvr>
                                        <p:cTn id="3210" dur="1" fill="hold">
                                          <p:stCondLst>
                                            <p:cond delay="0"/>
                                          </p:stCondLst>
                                        </p:cTn>
                                        <p:tgtEl>
                                          <p:spTgt spid="19885"/>
                                        </p:tgtEl>
                                        <p:attrNameLst>
                                          <p:attrName>style.visibility</p:attrName>
                                        </p:attrNameLst>
                                      </p:cBhvr>
                                      <p:to>
                                        <p:strVal val="visible"/>
                                      </p:to>
                                    </p:set>
                                    <p:animEffect transition="in" filter="wipe(left)">
                                      <p:cBhvr>
                                        <p:cTn id="3211" dur="20"/>
                                        <p:tgtEl>
                                          <p:spTgt spid="19885"/>
                                        </p:tgtEl>
                                      </p:cBhvr>
                                    </p:animEffect>
                                  </p:childTnLst>
                                </p:cTn>
                              </p:par>
                            </p:childTnLst>
                          </p:cTn>
                        </p:par>
                        <p:par>
                          <p:cTn id="3212" fill="hold">
                            <p:stCondLst>
                              <p:cond delay="401000"/>
                            </p:stCondLst>
                            <p:childTnLst>
                              <p:par>
                                <p:cTn id="3213" presetID="22" presetClass="entr" presetSubtype="8" fill="hold" nodeType="afterEffect">
                                  <p:stCondLst>
                                    <p:cond delay="0"/>
                                  </p:stCondLst>
                                  <p:childTnLst>
                                    <p:set>
                                      <p:cBhvr>
                                        <p:cTn id="3214" dur="1" fill="hold">
                                          <p:stCondLst>
                                            <p:cond delay="0"/>
                                          </p:stCondLst>
                                        </p:cTn>
                                        <p:tgtEl>
                                          <p:spTgt spid="19886"/>
                                        </p:tgtEl>
                                        <p:attrNameLst>
                                          <p:attrName>style.visibility</p:attrName>
                                        </p:attrNameLst>
                                      </p:cBhvr>
                                      <p:to>
                                        <p:strVal val="visible"/>
                                      </p:to>
                                    </p:set>
                                    <p:animEffect transition="in" filter="wipe(left)">
                                      <p:cBhvr>
                                        <p:cTn id="3215" dur="20"/>
                                        <p:tgtEl>
                                          <p:spTgt spid="19886"/>
                                        </p:tgtEl>
                                      </p:cBhvr>
                                    </p:animEffect>
                                  </p:childTnLst>
                                </p:cTn>
                              </p:par>
                            </p:childTnLst>
                          </p:cTn>
                        </p:par>
                        <p:par>
                          <p:cTn id="3216" fill="hold">
                            <p:stCondLst>
                              <p:cond delay="401500"/>
                            </p:stCondLst>
                            <p:childTnLst>
                              <p:par>
                                <p:cTn id="3217" presetID="22" presetClass="entr" presetSubtype="8" fill="hold" nodeType="afterEffect">
                                  <p:stCondLst>
                                    <p:cond delay="0"/>
                                  </p:stCondLst>
                                  <p:childTnLst>
                                    <p:set>
                                      <p:cBhvr>
                                        <p:cTn id="3218" dur="1" fill="hold">
                                          <p:stCondLst>
                                            <p:cond delay="0"/>
                                          </p:stCondLst>
                                        </p:cTn>
                                        <p:tgtEl>
                                          <p:spTgt spid="19824"/>
                                        </p:tgtEl>
                                        <p:attrNameLst>
                                          <p:attrName>style.visibility</p:attrName>
                                        </p:attrNameLst>
                                      </p:cBhvr>
                                      <p:to>
                                        <p:strVal val="visible"/>
                                      </p:to>
                                    </p:set>
                                    <p:animEffect transition="in" filter="wipe(left)">
                                      <p:cBhvr>
                                        <p:cTn id="3219" dur="20"/>
                                        <p:tgtEl>
                                          <p:spTgt spid="19824"/>
                                        </p:tgtEl>
                                      </p:cBhvr>
                                    </p:animEffect>
                                  </p:childTnLst>
                                </p:cTn>
                              </p:par>
                            </p:childTnLst>
                          </p:cTn>
                        </p:par>
                        <p:par>
                          <p:cTn id="3220" fill="hold">
                            <p:stCondLst>
                              <p:cond delay="402000"/>
                            </p:stCondLst>
                            <p:childTnLst>
                              <p:par>
                                <p:cTn id="3221" presetID="22" presetClass="entr" presetSubtype="8" fill="hold" nodeType="afterEffect">
                                  <p:stCondLst>
                                    <p:cond delay="0"/>
                                  </p:stCondLst>
                                  <p:childTnLst>
                                    <p:set>
                                      <p:cBhvr>
                                        <p:cTn id="3222" dur="1" fill="hold">
                                          <p:stCondLst>
                                            <p:cond delay="0"/>
                                          </p:stCondLst>
                                        </p:cTn>
                                        <p:tgtEl>
                                          <p:spTgt spid="19825"/>
                                        </p:tgtEl>
                                        <p:attrNameLst>
                                          <p:attrName>style.visibility</p:attrName>
                                        </p:attrNameLst>
                                      </p:cBhvr>
                                      <p:to>
                                        <p:strVal val="visible"/>
                                      </p:to>
                                    </p:set>
                                    <p:animEffect transition="in" filter="wipe(left)">
                                      <p:cBhvr>
                                        <p:cTn id="3223" dur="20"/>
                                        <p:tgtEl>
                                          <p:spTgt spid="19825"/>
                                        </p:tgtEl>
                                      </p:cBhvr>
                                    </p:animEffect>
                                  </p:childTnLst>
                                </p:cTn>
                              </p:par>
                            </p:childTnLst>
                          </p:cTn>
                        </p:par>
                        <p:par>
                          <p:cTn id="3224" fill="hold">
                            <p:stCondLst>
                              <p:cond delay="402500"/>
                            </p:stCondLst>
                            <p:childTnLst>
                              <p:par>
                                <p:cTn id="3225" presetID="22" presetClass="entr" presetSubtype="8" fill="hold" nodeType="afterEffect">
                                  <p:stCondLst>
                                    <p:cond delay="0"/>
                                  </p:stCondLst>
                                  <p:childTnLst>
                                    <p:set>
                                      <p:cBhvr>
                                        <p:cTn id="3226" dur="1" fill="hold">
                                          <p:stCondLst>
                                            <p:cond delay="0"/>
                                          </p:stCondLst>
                                        </p:cTn>
                                        <p:tgtEl>
                                          <p:spTgt spid="19826"/>
                                        </p:tgtEl>
                                        <p:attrNameLst>
                                          <p:attrName>style.visibility</p:attrName>
                                        </p:attrNameLst>
                                      </p:cBhvr>
                                      <p:to>
                                        <p:strVal val="visible"/>
                                      </p:to>
                                    </p:set>
                                    <p:animEffect transition="in" filter="wipe(left)">
                                      <p:cBhvr>
                                        <p:cTn id="3227" dur="20"/>
                                        <p:tgtEl>
                                          <p:spTgt spid="19826"/>
                                        </p:tgtEl>
                                      </p:cBhvr>
                                    </p:animEffect>
                                  </p:childTnLst>
                                </p:cTn>
                              </p:par>
                            </p:childTnLst>
                          </p:cTn>
                        </p:par>
                        <p:par>
                          <p:cTn id="3228" fill="hold">
                            <p:stCondLst>
                              <p:cond delay="403000"/>
                            </p:stCondLst>
                            <p:childTnLst>
                              <p:par>
                                <p:cTn id="3229" presetID="22" presetClass="entr" presetSubtype="8" fill="hold" nodeType="afterEffect">
                                  <p:stCondLst>
                                    <p:cond delay="0"/>
                                  </p:stCondLst>
                                  <p:childTnLst>
                                    <p:set>
                                      <p:cBhvr>
                                        <p:cTn id="3230" dur="1" fill="hold">
                                          <p:stCondLst>
                                            <p:cond delay="0"/>
                                          </p:stCondLst>
                                        </p:cTn>
                                        <p:tgtEl>
                                          <p:spTgt spid="19827"/>
                                        </p:tgtEl>
                                        <p:attrNameLst>
                                          <p:attrName>style.visibility</p:attrName>
                                        </p:attrNameLst>
                                      </p:cBhvr>
                                      <p:to>
                                        <p:strVal val="visible"/>
                                      </p:to>
                                    </p:set>
                                    <p:animEffect transition="in" filter="wipe(left)">
                                      <p:cBhvr>
                                        <p:cTn id="3231" dur="20"/>
                                        <p:tgtEl>
                                          <p:spTgt spid="19827"/>
                                        </p:tgtEl>
                                      </p:cBhvr>
                                    </p:animEffect>
                                  </p:childTnLst>
                                </p:cTn>
                              </p:par>
                            </p:childTnLst>
                          </p:cTn>
                        </p:par>
                        <p:par>
                          <p:cTn id="3232" fill="hold">
                            <p:stCondLst>
                              <p:cond delay="403500"/>
                            </p:stCondLst>
                            <p:childTnLst>
                              <p:par>
                                <p:cTn id="3233" presetID="22" presetClass="entr" presetSubtype="8" fill="hold" nodeType="afterEffect">
                                  <p:stCondLst>
                                    <p:cond delay="0"/>
                                  </p:stCondLst>
                                  <p:childTnLst>
                                    <p:set>
                                      <p:cBhvr>
                                        <p:cTn id="3234" dur="1" fill="hold">
                                          <p:stCondLst>
                                            <p:cond delay="0"/>
                                          </p:stCondLst>
                                        </p:cTn>
                                        <p:tgtEl>
                                          <p:spTgt spid="19828"/>
                                        </p:tgtEl>
                                        <p:attrNameLst>
                                          <p:attrName>style.visibility</p:attrName>
                                        </p:attrNameLst>
                                      </p:cBhvr>
                                      <p:to>
                                        <p:strVal val="visible"/>
                                      </p:to>
                                    </p:set>
                                    <p:animEffect transition="in" filter="wipe(left)">
                                      <p:cBhvr>
                                        <p:cTn id="3235" dur="20"/>
                                        <p:tgtEl>
                                          <p:spTgt spid="19828"/>
                                        </p:tgtEl>
                                      </p:cBhvr>
                                    </p:animEffect>
                                  </p:childTnLst>
                                </p:cTn>
                              </p:par>
                            </p:childTnLst>
                          </p:cTn>
                        </p:par>
                        <p:par>
                          <p:cTn id="3236" fill="hold">
                            <p:stCondLst>
                              <p:cond delay="404000"/>
                            </p:stCondLst>
                            <p:childTnLst>
                              <p:par>
                                <p:cTn id="3237" presetID="22" presetClass="entr" presetSubtype="8" fill="hold" nodeType="afterEffect">
                                  <p:stCondLst>
                                    <p:cond delay="0"/>
                                  </p:stCondLst>
                                  <p:childTnLst>
                                    <p:set>
                                      <p:cBhvr>
                                        <p:cTn id="3238" dur="1" fill="hold">
                                          <p:stCondLst>
                                            <p:cond delay="0"/>
                                          </p:stCondLst>
                                        </p:cTn>
                                        <p:tgtEl>
                                          <p:spTgt spid="19829"/>
                                        </p:tgtEl>
                                        <p:attrNameLst>
                                          <p:attrName>style.visibility</p:attrName>
                                        </p:attrNameLst>
                                      </p:cBhvr>
                                      <p:to>
                                        <p:strVal val="visible"/>
                                      </p:to>
                                    </p:set>
                                    <p:animEffect transition="in" filter="wipe(left)">
                                      <p:cBhvr>
                                        <p:cTn id="3239" dur="20"/>
                                        <p:tgtEl>
                                          <p:spTgt spid="19829"/>
                                        </p:tgtEl>
                                      </p:cBhvr>
                                    </p:animEffect>
                                  </p:childTnLst>
                                </p:cTn>
                              </p:par>
                            </p:childTnLst>
                          </p:cTn>
                        </p:par>
                        <p:par>
                          <p:cTn id="3240" fill="hold">
                            <p:stCondLst>
                              <p:cond delay="404500"/>
                            </p:stCondLst>
                            <p:childTnLst>
                              <p:par>
                                <p:cTn id="3241" presetID="22" presetClass="entr" presetSubtype="8" fill="hold" nodeType="afterEffect">
                                  <p:stCondLst>
                                    <p:cond delay="0"/>
                                  </p:stCondLst>
                                  <p:childTnLst>
                                    <p:set>
                                      <p:cBhvr>
                                        <p:cTn id="3242" dur="1" fill="hold">
                                          <p:stCondLst>
                                            <p:cond delay="0"/>
                                          </p:stCondLst>
                                        </p:cTn>
                                        <p:tgtEl>
                                          <p:spTgt spid="19830"/>
                                        </p:tgtEl>
                                        <p:attrNameLst>
                                          <p:attrName>style.visibility</p:attrName>
                                        </p:attrNameLst>
                                      </p:cBhvr>
                                      <p:to>
                                        <p:strVal val="visible"/>
                                      </p:to>
                                    </p:set>
                                    <p:animEffect transition="in" filter="wipe(left)">
                                      <p:cBhvr>
                                        <p:cTn id="3243" dur="20"/>
                                        <p:tgtEl>
                                          <p:spTgt spid="19830"/>
                                        </p:tgtEl>
                                      </p:cBhvr>
                                    </p:animEffect>
                                  </p:childTnLst>
                                </p:cTn>
                              </p:par>
                            </p:childTnLst>
                          </p:cTn>
                        </p:par>
                        <p:par>
                          <p:cTn id="3244" fill="hold">
                            <p:stCondLst>
                              <p:cond delay="405000"/>
                            </p:stCondLst>
                            <p:childTnLst>
                              <p:par>
                                <p:cTn id="3245" presetID="22" presetClass="entr" presetSubtype="8" fill="hold" nodeType="afterEffect">
                                  <p:stCondLst>
                                    <p:cond delay="0"/>
                                  </p:stCondLst>
                                  <p:childTnLst>
                                    <p:set>
                                      <p:cBhvr>
                                        <p:cTn id="3246" dur="1" fill="hold">
                                          <p:stCondLst>
                                            <p:cond delay="0"/>
                                          </p:stCondLst>
                                        </p:cTn>
                                        <p:tgtEl>
                                          <p:spTgt spid="19831"/>
                                        </p:tgtEl>
                                        <p:attrNameLst>
                                          <p:attrName>style.visibility</p:attrName>
                                        </p:attrNameLst>
                                      </p:cBhvr>
                                      <p:to>
                                        <p:strVal val="visible"/>
                                      </p:to>
                                    </p:set>
                                    <p:animEffect transition="in" filter="wipe(left)">
                                      <p:cBhvr>
                                        <p:cTn id="3247" dur="20"/>
                                        <p:tgtEl>
                                          <p:spTgt spid="19831"/>
                                        </p:tgtEl>
                                      </p:cBhvr>
                                    </p:animEffect>
                                  </p:childTnLst>
                                </p:cTn>
                              </p:par>
                            </p:childTnLst>
                          </p:cTn>
                        </p:par>
                        <p:par>
                          <p:cTn id="3248" fill="hold">
                            <p:stCondLst>
                              <p:cond delay="405500"/>
                            </p:stCondLst>
                            <p:childTnLst>
                              <p:par>
                                <p:cTn id="3249" presetID="22" presetClass="entr" presetSubtype="8" fill="hold" nodeType="afterEffect">
                                  <p:stCondLst>
                                    <p:cond delay="0"/>
                                  </p:stCondLst>
                                  <p:childTnLst>
                                    <p:set>
                                      <p:cBhvr>
                                        <p:cTn id="3250" dur="1" fill="hold">
                                          <p:stCondLst>
                                            <p:cond delay="0"/>
                                          </p:stCondLst>
                                        </p:cTn>
                                        <p:tgtEl>
                                          <p:spTgt spid="19832"/>
                                        </p:tgtEl>
                                        <p:attrNameLst>
                                          <p:attrName>style.visibility</p:attrName>
                                        </p:attrNameLst>
                                      </p:cBhvr>
                                      <p:to>
                                        <p:strVal val="visible"/>
                                      </p:to>
                                    </p:set>
                                    <p:animEffect transition="in" filter="wipe(left)">
                                      <p:cBhvr>
                                        <p:cTn id="3251" dur="20"/>
                                        <p:tgtEl>
                                          <p:spTgt spid="19832"/>
                                        </p:tgtEl>
                                      </p:cBhvr>
                                    </p:animEffect>
                                  </p:childTnLst>
                                </p:cTn>
                              </p:par>
                            </p:childTnLst>
                          </p:cTn>
                        </p:par>
                        <p:par>
                          <p:cTn id="3252" fill="hold">
                            <p:stCondLst>
                              <p:cond delay="406000"/>
                            </p:stCondLst>
                            <p:childTnLst>
                              <p:par>
                                <p:cTn id="3253" presetID="22" presetClass="entr" presetSubtype="8" fill="hold" nodeType="afterEffect">
                                  <p:stCondLst>
                                    <p:cond delay="0"/>
                                  </p:stCondLst>
                                  <p:childTnLst>
                                    <p:set>
                                      <p:cBhvr>
                                        <p:cTn id="3254" dur="1" fill="hold">
                                          <p:stCondLst>
                                            <p:cond delay="0"/>
                                          </p:stCondLst>
                                        </p:cTn>
                                        <p:tgtEl>
                                          <p:spTgt spid="19833"/>
                                        </p:tgtEl>
                                        <p:attrNameLst>
                                          <p:attrName>style.visibility</p:attrName>
                                        </p:attrNameLst>
                                      </p:cBhvr>
                                      <p:to>
                                        <p:strVal val="visible"/>
                                      </p:to>
                                    </p:set>
                                    <p:animEffect transition="in" filter="wipe(left)">
                                      <p:cBhvr>
                                        <p:cTn id="3255" dur="20"/>
                                        <p:tgtEl>
                                          <p:spTgt spid="19833"/>
                                        </p:tgtEl>
                                      </p:cBhvr>
                                    </p:animEffect>
                                  </p:childTnLst>
                                </p:cTn>
                              </p:par>
                            </p:childTnLst>
                          </p:cTn>
                        </p:par>
                        <p:par>
                          <p:cTn id="3256" fill="hold">
                            <p:stCondLst>
                              <p:cond delay="406500"/>
                            </p:stCondLst>
                            <p:childTnLst>
                              <p:par>
                                <p:cTn id="3257" presetID="22" presetClass="entr" presetSubtype="8" fill="hold" nodeType="afterEffect">
                                  <p:stCondLst>
                                    <p:cond delay="0"/>
                                  </p:stCondLst>
                                  <p:childTnLst>
                                    <p:set>
                                      <p:cBhvr>
                                        <p:cTn id="3258" dur="1" fill="hold">
                                          <p:stCondLst>
                                            <p:cond delay="0"/>
                                          </p:stCondLst>
                                        </p:cTn>
                                        <p:tgtEl>
                                          <p:spTgt spid="19834"/>
                                        </p:tgtEl>
                                        <p:attrNameLst>
                                          <p:attrName>style.visibility</p:attrName>
                                        </p:attrNameLst>
                                      </p:cBhvr>
                                      <p:to>
                                        <p:strVal val="visible"/>
                                      </p:to>
                                    </p:set>
                                    <p:animEffect transition="in" filter="wipe(left)">
                                      <p:cBhvr>
                                        <p:cTn id="3259" dur="20"/>
                                        <p:tgtEl>
                                          <p:spTgt spid="19834"/>
                                        </p:tgtEl>
                                      </p:cBhvr>
                                    </p:animEffect>
                                  </p:childTnLst>
                                </p:cTn>
                              </p:par>
                            </p:childTnLst>
                          </p:cTn>
                        </p:par>
                        <p:par>
                          <p:cTn id="3260" fill="hold">
                            <p:stCondLst>
                              <p:cond delay="407000"/>
                            </p:stCondLst>
                            <p:childTnLst>
                              <p:par>
                                <p:cTn id="3261" presetID="22" presetClass="entr" presetSubtype="8" fill="hold" nodeType="afterEffect">
                                  <p:stCondLst>
                                    <p:cond delay="0"/>
                                  </p:stCondLst>
                                  <p:childTnLst>
                                    <p:set>
                                      <p:cBhvr>
                                        <p:cTn id="3262" dur="1" fill="hold">
                                          <p:stCondLst>
                                            <p:cond delay="0"/>
                                          </p:stCondLst>
                                        </p:cTn>
                                        <p:tgtEl>
                                          <p:spTgt spid="19835"/>
                                        </p:tgtEl>
                                        <p:attrNameLst>
                                          <p:attrName>style.visibility</p:attrName>
                                        </p:attrNameLst>
                                      </p:cBhvr>
                                      <p:to>
                                        <p:strVal val="visible"/>
                                      </p:to>
                                    </p:set>
                                    <p:animEffect transition="in" filter="wipe(left)">
                                      <p:cBhvr>
                                        <p:cTn id="3263" dur="20"/>
                                        <p:tgtEl>
                                          <p:spTgt spid="19835"/>
                                        </p:tgtEl>
                                      </p:cBhvr>
                                    </p:animEffect>
                                  </p:childTnLst>
                                </p:cTn>
                              </p:par>
                            </p:childTnLst>
                          </p:cTn>
                        </p:par>
                        <p:par>
                          <p:cTn id="3264" fill="hold">
                            <p:stCondLst>
                              <p:cond delay="407500"/>
                            </p:stCondLst>
                            <p:childTnLst>
                              <p:par>
                                <p:cTn id="3265" presetID="22" presetClass="entr" presetSubtype="8" fill="hold" nodeType="afterEffect">
                                  <p:stCondLst>
                                    <p:cond delay="0"/>
                                  </p:stCondLst>
                                  <p:childTnLst>
                                    <p:set>
                                      <p:cBhvr>
                                        <p:cTn id="3266" dur="1" fill="hold">
                                          <p:stCondLst>
                                            <p:cond delay="0"/>
                                          </p:stCondLst>
                                        </p:cTn>
                                        <p:tgtEl>
                                          <p:spTgt spid="19836"/>
                                        </p:tgtEl>
                                        <p:attrNameLst>
                                          <p:attrName>style.visibility</p:attrName>
                                        </p:attrNameLst>
                                      </p:cBhvr>
                                      <p:to>
                                        <p:strVal val="visible"/>
                                      </p:to>
                                    </p:set>
                                    <p:animEffect transition="in" filter="wipe(left)">
                                      <p:cBhvr>
                                        <p:cTn id="3267" dur="20"/>
                                        <p:tgtEl>
                                          <p:spTgt spid="19836"/>
                                        </p:tgtEl>
                                      </p:cBhvr>
                                    </p:animEffect>
                                  </p:childTnLst>
                                </p:cTn>
                              </p:par>
                            </p:childTnLst>
                          </p:cTn>
                        </p:par>
                        <p:par>
                          <p:cTn id="3268" fill="hold">
                            <p:stCondLst>
                              <p:cond delay="408000"/>
                            </p:stCondLst>
                            <p:childTnLst>
                              <p:par>
                                <p:cTn id="3269" presetID="22" presetClass="entr" presetSubtype="8" fill="hold" nodeType="afterEffect">
                                  <p:stCondLst>
                                    <p:cond delay="0"/>
                                  </p:stCondLst>
                                  <p:childTnLst>
                                    <p:set>
                                      <p:cBhvr>
                                        <p:cTn id="3270" dur="1" fill="hold">
                                          <p:stCondLst>
                                            <p:cond delay="0"/>
                                          </p:stCondLst>
                                        </p:cTn>
                                        <p:tgtEl>
                                          <p:spTgt spid="19837"/>
                                        </p:tgtEl>
                                        <p:attrNameLst>
                                          <p:attrName>style.visibility</p:attrName>
                                        </p:attrNameLst>
                                      </p:cBhvr>
                                      <p:to>
                                        <p:strVal val="visible"/>
                                      </p:to>
                                    </p:set>
                                    <p:animEffect transition="in" filter="wipe(left)">
                                      <p:cBhvr>
                                        <p:cTn id="3271" dur="20"/>
                                        <p:tgtEl>
                                          <p:spTgt spid="19837"/>
                                        </p:tgtEl>
                                      </p:cBhvr>
                                    </p:animEffect>
                                  </p:childTnLst>
                                </p:cTn>
                              </p:par>
                            </p:childTnLst>
                          </p:cTn>
                        </p:par>
                        <p:par>
                          <p:cTn id="3272" fill="hold">
                            <p:stCondLst>
                              <p:cond delay="408500"/>
                            </p:stCondLst>
                            <p:childTnLst>
                              <p:par>
                                <p:cTn id="3273" presetID="22" presetClass="entr" presetSubtype="8" fill="hold" nodeType="afterEffect">
                                  <p:stCondLst>
                                    <p:cond delay="0"/>
                                  </p:stCondLst>
                                  <p:childTnLst>
                                    <p:set>
                                      <p:cBhvr>
                                        <p:cTn id="3274" dur="1" fill="hold">
                                          <p:stCondLst>
                                            <p:cond delay="0"/>
                                          </p:stCondLst>
                                        </p:cTn>
                                        <p:tgtEl>
                                          <p:spTgt spid="19838"/>
                                        </p:tgtEl>
                                        <p:attrNameLst>
                                          <p:attrName>style.visibility</p:attrName>
                                        </p:attrNameLst>
                                      </p:cBhvr>
                                      <p:to>
                                        <p:strVal val="visible"/>
                                      </p:to>
                                    </p:set>
                                    <p:animEffect transition="in" filter="wipe(left)">
                                      <p:cBhvr>
                                        <p:cTn id="3275" dur="20"/>
                                        <p:tgtEl>
                                          <p:spTgt spid="19838"/>
                                        </p:tgtEl>
                                      </p:cBhvr>
                                    </p:animEffect>
                                  </p:childTnLst>
                                </p:cTn>
                              </p:par>
                            </p:childTnLst>
                          </p:cTn>
                        </p:par>
                        <p:par>
                          <p:cTn id="3276" fill="hold">
                            <p:stCondLst>
                              <p:cond delay="409000"/>
                            </p:stCondLst>
                            <p:childTnLst>
                              <p:par>
                                <p:cTn id="3277" presetID="22" presetClass="entr" presetSubtype="8" fill="hold" nodeType="afterEffect">
                                  <p:stCondLst>
                                    <p:cond delay="0"/>
                                  </p:stCondLst>
                                  <p:childTnLst>
                                    <p:set>
                                      <p:cBhvr>
                                        <p:cTn id="3278" dur="1" fill="hold">
                                          <p:stCondLst>
                                            <p:cond delay="0"/>
                                          </p:stCondLst>
                                        </p:cTn>
                                        <p:tgtEl>
                                          <p:spTgt spid="19839"/>
                                        </p:tgtEl>
                                        <p:attrNameLst>
                                          <p:attrName>style.visibility</p:attrName>
                                        </p:attrNameLst>
                                      </p:cBhvr>
                                      <p:to>
                                        <p:strVal val="visible"/>
                                      </p:to>
                                    </p:set>
                                    <p:animEffect transition="in" filter="wipe(left)">
                                      <p:cBhvr>
                                        <p:cTn id="3279" dur="20"/>
                                        <p:tgtEl>
                                          <p:spTgt spid="19839"/>
                                        </p:tgtEl>
                                      </p:cBhvr>
                                    </p:animEffect>
                                  </p:childTnLst>
                                </p:cTn>
                              </p:par>
                            </p:childTnLst>
                          </p:cTn>
                        </p:par>
                        <p:par>
                          <p:cTn id="3280" fill="hold">
                            <p:stCondLst>
                              <p:cond delay="409500"/>
                            </p:stCondLst>
                            <p:childTnLst>
                              <p:par>
                                <p:cTn id="3281" presetID="22" presetClass="entr" presetSubtype="8" fill="hold" nodeType="afterEffect">
                                  <p:stCondLst>
                                    <p:cond delay="0"/>
                                  </p:stCondLst>
                                  <p:childTnLst>
                                    <p:set>
                                      <p:cBhvr>
                                        <p:cTn id="3282" dur="1" fill="hold">
                                          <p:stCondLst>
                                            <p:cond delay="0"/>
                                          </p:stCondLst>
                                        </p:cTn>
                                        <p:tgtEl>
                                          <p:spTgt spid="19840"/>
                                        </p:tgtEl>
                                        <p:attrNameLst>
                                          <p:attrName>style.visibility</p:attrName>
                                        </p:attrNameLst>
                                      </p:cBhvr>
                                      <p:to>
                                        <p:strVal val="visible"/>
                                      </p:to>
                                    </p:set>
                                    <p:animEffect transition="in" filter="wipe(left)">
                                      <p:cBhvr>
                                        <p:cTn id="3283" dur="20"/>
                                        <p:tgtEl>
                                          <p:spTgt spid="19840"/>
                                        </p:tgtEl>
                                      </p:cBhvr>
                                    </p:animEffect>
                                  </p:childTnLst>
                                </p:cTn>
                              </p:par>
                            </p:childTnLst>
                          </p:cTn>
                        </p:par>
                        <p:par>
                          <p:cTn id="3284" fill="hold">
                            <p:stCondLst>
                              <p:cond delay="410000"/>
                            </p:stCondLst>
                            <p:childTnLst>
                              <p:par>
                                <p:cTn id="3285" presetID="22" presetClass="entr" presetSubtype="8" fill="hold" nodeType="afterEffect">
                                  <p:stCondLst>
                                    <p:cond delay="0"/>
                                  </p:stCondLst>
                                  <p:childTnLst>
                                    <p:set>
                                      <p:cBhvr>
                                        <p:cTn id="3286" dur="1" fill="hold">
                                          <p:stCondLst>
                                            <p:cond delay="0"/>
                                          </p:stCondLst>
                                        </p:cTn>
                                        <p:tgtEl>
                                          <p:spTgt spid="19841"/>
                                        </p:tgtEl>
                                        <p:attrNameLst>
                                          <p:attrName>style.visibility</p:attrName>
                                        </p:attrNameLst>
                                      </p:cBhvr>
                                      <p:to>
                                        <p:strVal val="visible"/>
                                      </p:to>
                                    </p:set>
                                    <p:animEffect transition="in" filter="wipe(left)">
                                      <p:cBhvr>
                                        <p:cTn id="3287" dur="20"/>
                                        <p:tgtEl>
                                          <p:spTgt spid="19841"/>
                                        </p:tgtEl>
                                      </p:cBhvr>
                                    </p:animEffect>
                                  </p:childTnLst>
                                </p:cTn>
                              </p:par>
                            </p:childTnLst>
                          </p:cTn>
                        </p:par>
                        <p:par>
                          <p:cTn id="3288" fill="hold">
                            <p:stCondLst>
                              <p:cond delay="410500"/>
                            </p:stCondLst>
                            <p:childTnLst>
                              <p:par>
                                <p:cTn id="3289" presetID="22" presetClass="entr" presetSubtype="8" fill="hold" nodeType="afterEffect">
                                  <p:stCondLst>
                                    <p:cond delay="0"/>
                                  </p:stCondLst>
                                  <p:childTnLst>
                                    <p:set>
                                      <p:cBhvr>
                                        <p:cTn id="3290" dur="1" fill="hold">
                                          <p:stCondLst>
                                            <p:cond delay="0"/>
                                          </p:stCondLst>
                                        </p:cTn>
                                        <p:tgtEl>
                                          <p:spTgt spid="19842"/>
                                        </p:tgtEl>
                                        <p:attrNameLst>
                                          <p:attrName>style.visibility</p:attrName>
                                        </p:attrNameLst>
                                      </p:cBhvr>
                                      <p:to>
                                        <p:strVal val="visible"/>
                                      </p:to>
                                    </p:set>
                                    <p:animEffect transition="in" filter="wipe(left)">
                                      <p:cBhvr>
                                        <p:cTn id="3291" dur="20"/>
                                        <p:tgtEl>
                                          <p:spTgt spid="19842"/>
                                        </p:tgtEl>
                                      </p:cBhvr>
                                    </p:animEffect>
                                  </p:childTnLst>
                                </p:cTn>
                              </p:par>
                            </p:childTnLst>
                          </p:cTn>
                        </p:par>
                        <p:par>
                          <p:cTn id="3292" fill="hold">
                            <p:stCondLst>
                              <p:cond delay="411000"/>
                            </p:stCondLst>
                            <p:childTnLst>
                              <p:par>
                                <p:cTn id="3293" presetID="22" presetClass="entr" presetSubtype="8" fill="hold" nodeType="afterEffect">
                                  <p:stCondLst>
                                    <p:cond delay="0"/>
                                  </p:stCondLst>
                                  <p:childTnLst>
                                    <p:set>
                                      <p:cBhvr>
                                        <p:cTn id="3294" dur="1" fill="hold">
                                          <p:stCondLst>
                                            <p:cond delay="0"/>
                                          </p:stCondLst>
                                        </p:cTn>
                                        <p:tgtEl>
                                          <p:spTgt spid="19843"/>
                                        </p:tgtEl>
                                        <p:attrNameLst>
                                          <p:attrName>style.visibility</p:attrName>
                                        </p:attrNameLst>
                                      </p:cBhvr>
                                      <p:to>
                                        <p:strVal val="visible"/>
                                      </p:to>
                                    </p:set>
                                    <p:animEffect transition="in" filter="wipe(left)">
                                      <p:cBhvr>
                                        <p:cTn id="3295" dur="20"/>
                                        <p:tgtEl>
                                          <p:spTgt spid="19843"/>
                                        </p:tgtEl>
                                      </p:cBhvr>
                                    </p:animEffect>
                                  </p:childTnLst>
                                </p:cTn>
                              </p:par>
                            </p:childTnLst>
                          </p:cTn>
                        </p:par>
                        <p:par>
                          <p:cTn id="3296" fill="hold">
                            <p:stCondLst>
                              <p:cond delay="411500"/>
                            </p:stCondLst>
                            <p:childTnLst>
                              <p:par>
                                <p:cTn id="3297" presetID="22" presetClass="entr" presetSubtype="8" fill="hold" nodeType="afterEffect">
                                  <p:stCondLst>
                                    <p:cond delay="0"/>
                                  </p:stCondLst>
                                  <p:childTnLst>
                                    <p:set>
                                      <p:cBhvr>
                                        <p:cTn id="3298" dur="1" fill="hold">
                                          <p:stCondLst>
                                            <p:cond delay="0"/>
                                          </p:stCondLst>
                                        </p:cTn>
                                        <p:tgtEl>
                                          <p:spTgt spid="19844"/>
                                        </p:tgtEl>
                                        <p:attrNameLst>
                                          <p:attrName>style.visibility</p:attrName>
                                        </p:attrNameLst>
                                      </p:cBhvr>
                                      <p:to>
                                        <p:strVal val="visible"/>
                                      </p:to>
                                    </p:set>
                                    <p:animEffect transition="in" filter="wipe(left)">
                                      <p:cBhvr>
                                        <p:cTn id="3299" dur="20"/>
                                        <p:tgtEl>
                                          <p:spTgt spid="19844"/>
                                        </p:tgtEl>
                                      </p:cBhvr>
                                    </p:animEffect>
                                  </p:childTnLst>
                                </p:cTn>
                              </p:par>
                            </p:childTnLst>
                          </p:cTn>
                        </p:par>
                        <p:par>
                          <p:cTn id="3300" fill="hold">
                            <p:stCondLst>
                              <p:cond delay="412000"/>
                            </p:stCondLst>
                            <p:childTnLst>
                              <p:par>
                                <p:cTn id="3301" presetID="22" presetClass="entr" presetSubtype="8" fill="hold" nodeType="afterEffect">
                                  <p:stCondLst>
                                    <p:cond delay="0"/>
                                  </p:stCondLst>
                                  <p:childTnLst>
                                    <p:set>
                                      <p:cBhvr>
                                        <p:cTn id="3302" dur="1" fill="hold">
                                          <p:stCondLst>
                                            <p:cond delay="0"/>
                                          </p:stCondLst>
                                        </p:cTn>
                                        <p:tgtEl>
                                          <p:spTgt spid="19845"/>
                                        </p:tgtEl>
                                        <p:attrNameLst>
                                          <p:attrName>style.visibility</p:attrName>
                                        </p:attrNameLst>
                                      </p:cBhvr>
                                      <p:to>
                                        <p:strVal val="visible"/>
                                      </p:to>
                                    </p:set>
                                    <p:animEffect transition="in" filter="wipe(left)">
                                      <p:cBhvr>
                                        <p:cTn id="3303" dur="20"/>
                                        <p:tgtEl>
                                          <p:spTgt spid="19845"/>
                                        </p:tgtEl>
                                      </p:cBhvr>
                                    </p:animEffect>
                                  </p:childTnLst>
                                </p:cTn>
                              </p:par>
                            </p:childTnLst>
                          </p:cTn>
                        </p:par>
                        <p:par>
                          <p:cTn id="3304" fill="hold">
                            <p:stCondLst>
                              <p:cond delay="412500"/>
                            </p:stCondLst>
                            <p:childTnLst>
                              <p:par>
                                <p:cTn id="3305" presetID="22" presetClass="entr" presetSubtype="8" fill="hold" nodeType="afterEffect">
                                  <p:stCondLst>
                                    <p:cond delay="0"/>
                                  </p:stCondLst>
                                  <p:childTnLst>
                                    <p:set>
                                      <p:cBhvr>
                                        <p:cTn id="3306" dur="1" fill="hold">
                                          <p:stCondLst>
                                            <p:cond delay="0"/>
                                          </p:stCondLst>
                                        </p:cTn>
                                        <p:tgtEl>
                                          <p:spTgt spid="19846"/>
                                        </p:tgtEl>
                                        <p:attrNameLst>
                                          <p:attrName>style.visibility</p:attrName>
                                        </p:attrNameLst>
                                      </p:cBhvr>
                                      <p:to>
                                        <p:strVal val="visible"/>
                                      </p:to>
                                    </p:set>
                                    <p:animEffect transition="in" filter="wipe(left)">
                                      <p:cBhvr>
                                        <p:cTn id="3307" dur="20"/>
                                        <p:tgtEl>
                                          <p:spTgt spid="19846"/>
                                        </p:tgtEl>
                                      </p:cBhvr>
                                    </p:animEffect>
                                  </p:childTnLst>
                                </p:cTn>
                              </p:par>
                            </p:childTnLst>
                          </p:cTn>
                        </p:par>
                        <p:par>
                          <p:cTn id="3308" fill="hold">
                            <p:stCondLst>
                              <p:cond delay="413000"/>
                            </p:stCondLst>
                            <p:childTnLst>
                              <p:par>
                                <p:cTn id="3309" presetID="22" presetClass="entr" presetSubtype="8" fill="hold" nodeType="afterEffect">
                                  <p:stCondLst>
                                    <p:cond delay="0"/>
                                  </p:stCondLst>
                                  <p:childTnLst>
                                    <p:set>
                                      <p:cBhvr>
                                        <p:cTn id="3310" dur="1" fill="hold">
                                          <p:stCondLst>
                                            <p:cond delay="0"/>
                                          </p:stCondLst>
                                        </p:cTn>
                                        <p:tgtEl>
                                          <p:spTgt spid="19847"/>
                                        </p:tgtEl>
                                        <p:attrNameLst>
                                          <p:attrName>style.visibility</p:attrName>
                                        </p:attrNameLst>
                                      </p:cBhvr>
                                      <p:to>
                                        <p:strVal val="visible"/>
                                      </p:to>
                                    </p:set>
                                    <p:animEffect transition="in" filter="wipe(left)">
                                      <p:cBhvr>
                                        <p:cTn id="3311" dur="20"/>
                                        <p:tgtEl>
                                          <p:spTgt spid="19847"/>
                                        </p:tgtEl>
                                      </p:cBhvr>
                                    </p:animEffect>
                                  </p:childTnLst>
                                </p:cTn>
                              </p:par>
                            </p:childTnLst>
                          </p:cTn>
                        </p:par>
                        <p:par>
                          <p:cTn id="3312" fill="hold">
                            <p:stCondLst>
                              <p:cond delay="413500"/>
                            </p:stCondLst>
                            <p:childTnLst>
                              <p:par>
                                <p:cTn id="3313" presetID="22" presetClass="entr" presetSubtype="8" fill="hold" nodeType="afterEffect">
                                  <p:stCondLst>
                                    <p:cond delay="0"/>
                                  </p:stCondLst>
                                  <p:childTnLst>
                                    <p:set>
                                      <p:cBhvr>
                                        <p:cTn id="3314" dur="1" fill="hold">
                                          <p:stCondLst>
                                            <p:cond delay="0"/>
                                          </p:stCondLst>
                                        </p:cTn>
                                        <p:tgtEl>
                                          <p:spTgt spid="19848"/>
                                        </p:tgtEl>
                                        <p:attrNameLst>
                                          <p:attrName>style.visibility</p:attrName>
                                        </p:attrNameLst>
                                      </p:cBhvr>
                                      <p:to>
                                        <p:strVal val="visible"/>
                                      </p:to>
                                    </p:set>
                                    <p:animEffect transition="in" filter="wipe(left)">
                                      <p:cBhvr>
                                        <p:cTn id="3315" dur="20"/>
                                        <p:tgtEl>
                                          <p:spTgt spid="19848"/>
                                        </p:tgtEl>
                                      </p:cBhvr>
                                    </p:animEffect>
                                  </p:childTnLst>
                                </p:cTn>
                              </p:par>
                            </p:childTnLst>
                          </p:cTn>
                        </p:par>
                        <p:par>
                          <p:cTn id="3316" fill="hold">
                            <p:stCondLst>
                              <p:cond delay="414000"/>
                            </p:stCondLst>
                            <p:childTnLst>
                              <p:par>
                                <p:cTn id="3317" presetID="22" presetClass="entr" presetSubtype="8" fill="hold" nodeType="afterEffect">
                                  <p:stCondLst>
                                    <p:cond delay="0"/>
                                  </p:stCondLst>
                                  <p:childTnLst>
                                    <p:set>
                                      <p:cBhvr>
                                        <p:cTn id="3318" dur="1" fill="hold">
                                          <p:stCondLst>
                                            <p:cond delay="0"/>
                                          </p:stCondLst>
                                        </p:cTn>
                                        <p:tgtEl>
                                          <p:spTgt spid="19849"/>
                                        </p:tgtEl>
                                        <p:attrNameLst>
                                          <p:attrName>style.visibility</p:attrName>
                                        </p:attrNameLst>
                                      </p:cBhvr>
                                      <p:to>
                                        <p:strVal val="visible"/>
                                      </p:to>
                                    </p:set>
                                    <p:animEffect transition="in" filter="wipe(left)">
                                      <p:cBhvr>
                                        <p:cTn id="3319" dur="20"/>
                                        <p:tgtEl>
                                          <p:spTgt spid="19849"/>
                                        </p:tgtEl>
                                      </p:cBhvr>
                                    </p:animEffect>
                                  </p:childTnLst>
                                </p:cTn>
                              </p:par>
                            </p:childTnLst>
                          </p:cTn>
                        </p:par>
                        <p:par>
                          <p:cTn id="3320" fill="hold">
                            <p:stCondLst>
                              <p:cond delay="414500"/>
                            </p:stCondLst>
                            <p:childTnLst>
                              <p:par>
                                <p:cTn id="3321" presetID="22" presetClass="entr" presetSubtype="8" fill="hold" nodeType="afterEffect">
                                  <p:stCondLst>
                                    <p:cond delay="0"/>
                                  </p:stCondLst>
                                  <p:childTnLst>
                                    <p:set>
                                      <p:cBhvr>
                                        <p:cTn id="3322" dur="1" fill="hold">
                                          <p:stCondLst>
                                            <p:cond delay="0"/>
                                          </p:stCondLst>
                                        </p:cTn>
                                        <p:tgtEl>
                                          <p:spTgt spid="19850"/>
                                        </p:tgtEl>
                                        <p:attrNameLst>
                                          <p:attrName>style.visibility</p:attrName>
                                        </p:attrNameLst>
                                      </p:cBhvr>
                                      <p:to>
                                        <p:strVal val="visible"/>
                                      </p:to>
                                    </p:set>
                                    <p:animEffect transition="in" filter="wipe(left)">
                                      <p:cBhvr>
                                        <p:cTn id="3323" dur="20"/>
                                        <p:tgtEl>
                                          <p:spTgt spid="19850"/>
                                        </p:tgtEl>
                                      </p:cBhvr>
                                    </p:animEffect>
                                  </p:childTnLst>
                                </p:cTn>
                              </p:par>
                            </p:childTnLst>
                          </p:cTn>
                        </p:par>
                        <p:par>
                          <p:cTn id="3324" fill="hold">
                            <p:stCondLst>
                              <p:cond delay="415000"/>
                            </p:stCondLst>
                            <p:childTnLst>
                              <p:par>
                                <p:cTn id="3325" presetID="22" presetClass="entr" presetSubtype="8" fill="hold" nodeType="afterEffect">
                                  <p:stCondLst>
                                    <p:cond delay="0"/>
                                  </p:stCondLst>
                                  <p:childTnLst>
                                    <p:set>
                                      <p:cBhvr>
                                        <p:cTn id="3326" dur="1" fill="hold">
                                          <p:stCondLst>
                                            <p:cond delay="0"/>
                                          </p:stCondLst>
                                        </p:cTn>
                                        <p:tgtEl>
                                          <p:spTgt spid="19851"/>
                                        </p:tgtEl>
                                        <p:attrNameLst>
                                          <p:attrName>style.visibility</p:attrName>
                                        </p:attrNameLst>
                                      </p:cBhvr>
                                      <p:to>
                                        <p:strVal val="visible"/>
                                      </p:to>
                                    </p:set>
                                    <p:animEffect transition="in" filter="wipe(left)">
                                      <p:cBhvr>
                                        <p:cTn id="3327" dur="20"/>
                                        <p:tgtEl>
                                          <p:spTgt spid="19851"/>
                                        </p:tgtEl>
                                      </p:cBhvr>
                                    </p:animEffect>
                                  </p:childTnLst>
                                </p:cTn>
                              </p:par>
                            </p:childTnLst>
                          </p:cTn>
                        </p:par>
                        <p:par>
                          <p:cTn id="3328" fill="hold">
                            <p:stCondLst>
                              <p:cond delay="415500"/>
                            </p:stCondLst>
                            <p:childTnLst>
                              <p:par>
                                <p:cTn id="3329" presetID="22" presetClass="entr" presetSubtype="8" fill="hold" nodeType="afterEffect">
                                  <p:stCondLst>
                                    <p:cond delay="0"/>
                                  </p:stCondLst>
                                  <p:childTnLst>
                                    <p:set>
                                      <p:cBhvr>
                                        <p:cTn id="3330" dur="1" fill="hold">
                                          <p:stCondLst>
                                            <p:cond delay="0"/>
                                          </p:stCondLst>
                                        </p:cTn>
                                        <p:tgtEl>
                                          <p:spTgt spid="19852"/>
                                        </p:tgtEl>
                                        <p:attrNameLst>
                                          <p:attrName>style.visibility</p:attrName>
                                        </p:attrNameLst>
                                      </p:cBhvr>
                                      <p:to>
                                        <p:strVal val="visible"/>
                                      </p:to>
                                    </p:set>
                                    <p:animEffect transition="in" filter="wipe(left)">
                                      <p:cBhvr>
                                        <p:cTn id="3331" dur="20"/>
                                        <p:tgtEl>
                                          <p:spTgt spid="19852"/>
                                        </p:tgtEl>
                                      </p:cBhvr>
                                    </p:animEffect>
                                  </p:childTnLst>
                                </p:cTn>
                              </p:par>
                            </p:childTnLst>
                          </p:cTn>
                        </p:par>
                        <p:par>
                          <p:cTn id="3332" fill="hold">
                            <p:stCondLst>
                              <p:cond delay="416000"/>
                            </p:stCondLst>
                            <p:childTnLst>
                              <p:par>
                                <p:cTn id="3333" presetID="22" presetClass="entr" presetSubtype="8" fill="hold" nodeType="afterEffect">
                                  <p:stCondLst>
                                    <p:cond delay="0"/>
                                  </p:stCondLst>
                                  <p:childTnLst>
                                    <p:set>
                                      <p:cBhvr>
                                        <p:cTn id="3334" dur="1" fill="hold">
                                          <p:stCondLst>
                                            <p:cond delay="0"/>
                                          </p:stCondLst>
                                        </p:cTn>
                                        <p:tgtEl>
                                          <p:spTgt spid="19853"/>
                                        </p:tgtEl>
                                        <p:attrNameLst>
                                          <p:attrName>style.visibility</p:attrName>
                                        </p:attrNameLst>
                                      </p:cBhvr>
                                      <p:to>
                                        <p:strVal val="visible"/>
                                      </p:to>
                                    </p:set>
                                    <p:animEffect transition="in" filter="wipe(left)">
                                      <p:cBhvr>
                                        <p:cTn id="3335" dur="20"/>
                                        <p:tgtEl>
                                          <p:spTgt spid="19853"/>
                                        </p:tgtEl>
                                      </p:cBhvr>
                                    </p:animEffect>
                                  </p:childTnLst>
                                </p:cTn>
                              </p:par>
                            </p:childTnLst>
                          </p:cTn>
                        </p:par>
                        <p:par>
                          <p:cTn id="3336" fill="hold">
                            <p:stCondLst>
                              <p:cond delay="416500"/>
                            </p:stCondLst>
                            <p:childTnLst>
                              <p:par>
                                <p:cTn id="3337" presetID="22" presetClass="entr" presetSubtype="8" fill="hold" nodeType="afterEffect">
                                  <p:stCondLst>
                                    <p:cond delay="0"/>
                                  </p:stCondLst>
                                  <p:childTnLst>
                                    <p:set>
                                      <p:cBhvr>
                                        <p:cTn id="3338" dur="1" fill="hold">
                                          <p:stCondLst>
                                            <p:cond delay="0"/>
                                          </p:stCondLst>
                                        </p:cTn>
                                        <p:tgtEl>
                                          <p:spTgt spid="19790"/>
                                        </p:tgtEl>
                                        <p:attrNameLst>
                                          <p:attrName>style.visibility</p:attrName>
                                        </p:attrNameLst>
                                      </p:cBhvr>
                                      <p:to>
                                        <p:strVal val="visible"/>
                                      </p:to>
                                    </p:set>
                                    <p:animEffect transition="in" filter="wipe(left)">
                                      <p:cBhvr>
                                        <p:cTn id="3339" dur="20"/>
                                        <p:tgtEl>
                                          <p:spTgt spid="19790"/>
                                        </p:tgtEl>
                                      </p:cBhvr>
                                    </p:animEffect>
                                  </p:childTnLst>
                                </p:cTn>
                              </p:par>
                            </p:childTnLst>
                          </p:cTn>
                        </p:par>
                        <p:par>
                          <p:cTn id="3340" fill="hold">
                            <p:stCondLst>
                              <p:cond delay="417000"/>
                            </p:stCondLst>
                            <p:childTnLst>
                              <p:par>
                                <p:cTn id="3341" presetID="22" presetClass="entr" presetSubtype="8" fill="hold" nodeType="afterEffect">
                                  <p:stCondLst>
                                    <p:cond delay="0"/>
                                  </p:stCondLst>
                                  <p:childTnLst>
                                    <p:set>
                                      <p:cBhvr>
                                        <p:cTn id="3342" dur="1" fill="hold">
                                          <p:stCondLst>
                                            <p:cond delay="0"/>
                                          </p:stCondLst>
                                        </p:cTn>
                                        <p:tgtEl>
                                          <p:spTgt spid="19791"/>
                                        </p:tgtEl>
                                        <p:attrNameLst>
                                          <p:attrName>style.visibility</p:attrName>
                                        </p:attrNameLst>
                                      </p:cBhvr>
                                      <p:to>
                                        <p:strVal val="visible"/>
                                      </p:to>
                                    </p:set>
                                    <p:animEffect transition="in" filter="wipe(left)">
                                      <p:cBhvr>
                                        <p:cTn id="3343" dur="20"/>
                                        <p:tgtEl>
                                          <p:spTgt spid="19791"/>
                                        </p:tgtEl>
                                      </p:cBhvr>
                                    </p:animEffect>
                                  </p:childTnLst>
                                </p:cTn>
                              </p:par>
                            </p:childTnLst>
                          </p:cTn>
                        </p:par>
                        <p:par>
                          <p:cTn id="3344" fill="hold">
                            <p:stCondLst>
                              <p:cond delay="417500"/>
                            </p:stCondLst>
                            <p:childTnLst>
                              <p:par>
                                <p:cTn id="3345" presetID="22" presetClass="entr" presetSubtype="8" fill="hold" nodeType="afterEffect">
                                  <p:stCondLst>
                                    <p:cond delay="0"/>
                                  </p:stCondLst>
                                  <p:childTnLst>
                                    <p:set>
                                      <p:cBhvr>
                                        <p:cTn id="3346" dur="1" fill="hold">
                                          <p:stCondLst>
                                            <p:cond delay="0"/>
                                          </p:stCondLst>
                                        </p:cTn>
                                        <p:tgtEl>
                                          <p:spTgt spid="19792"/>
                                        </p:tgtEl>
                                        <p:attrNameLst>
                                          <p:attrName>style.visibility</p:attrName>
                                        </p:attrNameLst>
                                      </p:cBhvr>
                                      <p:to>
                                        <p:strVal val="visible"/>
                                      </p:to>
                                    </p:set>
                                    <p:animEffect transition="in" filter="wipe(left)">
                                      <p:cBhvr>
                                        <p:cTn id="3347" dur="20"/>
                                        <p:tgtEl>
                                          <p:spTgt spid="19792"/>
                                        </p:tgtEl>
                                      </p:cBhvr>
                                    </p:animEffect>
                                  </p:childTnLst>
                                </p:cTn>
                              </p:par>
                            </p:childTnLst>
                          </p:cTn>
                        </p:par>
                        <p:par>
                          <p:cTn id="3348" fill="hold">
                            <p:stCondLst>
                              <p:cond delay="418000"/>
                            </p:stCondLst>
                            <p:childTnLst>
                              <p:par>
                                <p:cTn id="3349" presetID="22" presetClass="entr" presetSubtype="8" fill="hold" nodeType="afterEffect">
                                  <p:stCondLst>
                                    <p:cond delay="0"/>
                                  </p:stCondLst>
                                  <p:childTnLst>
                                    <p:set>
                                      <p:cBhvr>
                                        <p:cTn id="3350" dur="1" fill="hold">
                                          <p:stCondLst>
                                            <p:cond delay="0"/>
                                          </p:stCondLst>
                                        </p:cTn>
                                        <p:tgtEl>
                                          <p:spTgt spid="19793"/>
                                        </p:tgtEl>
                                        <p:attrNameLst>
                                          <p:attrName>style.visibility</p:attrName>
                                        </p:attrNameLst>
                                      </p:cBhvr>
                                      <p:to>
                                        <p:strVal val="visible"/>
                                      </p:to>
                                    </p:set>
                                    <p:animEffect transition="in" filter="wipe(left)">
                                      <p:cBhvr>
                                        <p:cTn id="3351" dur="20"/>
                                        <p:tgtEl>
                                          <p:spTgt spid="19793"/>
                                        </p:tgtEl>
                                      </p:cBhvr>
                                    </p:animEffect>
                                  </p:childTnLst>
                                </p:cTn>
                              </p:par>
                            </p:childTnLst>
                          </p:cTn>
                        </p:par>
                        <p:par>
                          <p:cTn id="3352" fill="hold">
                            <p:stCondLst>
                              <p:cond delay="418500"/>
                            </p:stCondLst>
                            <p:childTnLst>
                              <p:par>
                                <p:cTn id="3353" presetID="22" presetClass="entr" presetSubtype="8" fill="hold" nodeType="afterEffect">
                                  <p:stCondLst>
                                    <p:cond delay="0"/>
                                  </p:stCondLst>
                                  <p:childTnLst>
                                    <p:set>
                                      <p:cBhvr>
                                        <p:cTn id="3354" dur="1" fill="hold">
                                          <p:stCondLst>
                                            <p:cond delay="0"/>
                                          </p:stCondLst>
                                        </p:cTn>
                                        <p:tgtEl>
                                          <p:spTgt spid="19794"/>
                                        </p:tgtEl>
                                        <p:attrNameLst>
                                          <p:attrName>style.visibility</p:attrName>
                                        </p:attrNameLst>
                                      </p:cBhvr>
                                      <p:to>
                                        <p:strVal val="visible"/>
                                      </p:to>
                                    </p:set>
                                    <p:animEffect transition="in" filter="wipe(left)">
                                      <p:cBhvr>
                                        <p:cTn id="3355" dur="20"/>
                                        <p:tgtEl>
                                          <p:spTgt spid="19794"/>
                                        </p:tgtEl>
                                      </p:cBhvr>
                                    </p:animEffect>
                                  </p:childTnLst>
                                </p:cTn>
                              </p:par>
                            </p:childTnLst>
                          </p:cTn>
                        </p:par>
                        <p:par>
                          <p:cTn id="3356" fill="hold">
                            <p:stCondLst>
                              <p:cond delay="419000"/>
                            </p:stCondLst>
                            <p:childTnLst>
                              <p:par>
                                <p:cTn id="3357" presetID="22" presetClass="entr" presetSubtype="8" fill="hold" nodeType="afterEffect">
                                  <p:stCondLst>
                                    <p:cond delay="0"/>
                                  </p:stCondLst>
                                  <p:childTnLst>
                                    <p:set>
                                      <p:cBhvr>
                                        <p:cTn id="3358" dur="1" fill="hold">
                                          <p:stCondLst>
                                            <p:cond delay="0"/>
                                          </p:stCondLst>
                                        </p:cTn>
                                        <p:tgtEl>
                                          <p:spTgt spid="19795"/>
                                        </p:tgtEl>
                                        <p:attrNameLst>
                                          <p:attrName>style.visibility</p:attrName>
                                        </p:attrNameLst>
                                      </p:cBhvr>
                                      <p:to>
                                        <p:strVal val="visible"/>
                                      </p:to>
                                    </p:set>
                                    <p:animEffect transition="in" filter="wipe(left)">
                                      <p:cBhvr>
                                        <p:cTn id="3359" dur="20"/>
                                        <p:tgtEl>
                                          <p:spTgt spid="19795"/>
                                        </p:tgtEl>
                                      </p:cBhvr>
                                    </p:animEffect>
                                  </p:childTnLst>
                                </p:cTn>
                              </p:par>
                            </p:childTnLst>
                          </p:cTn>
                        </p:par>
                        <p:par>
                          <p:cTn id="3360" fill="hold">
                            <p:stCondLst>
                              <p:cond delay="419500"/>
                            </p:stCondLst>
                            <p:childTnLst>
                              <p:par>
                                <p:cTn id="3361" presetID="22" presetClass="entr" presetSubtype="8" fill="hold" nodeType="afterEffect">
                                  <p:stCondLst>
                                    <p:cond delay="0"/>
                                  </p:stCondLst>
                                  <p:childTnLst>
                                    <p:set>
                                      <p:cBhvr>
                                        <p:cTn id="3362" dur="1" fill="hold">
                                          <p:stCondLst>
                                            <p:cond delay="0"/>
                                          </p:stCondLst>
                                        </p:cTn>
                                        <p:tgtEl>
                                          <p:spTgt spid="19796"/>
                                        </p:tgtEl>
                                        <p:attrNameLst>
                                          <p:attrName>style.visibility</p:attrName>
                                        </p:attrNameLst>
                                      </p:cBhvr>
                                      <p:to>
                                        <p:strVal val="visible"/>
                                      </p:to>
                                    </p:set>
                                    <p:animEffect transition="in" filter="wipe(left)">
                                      <p:cBhvr>
                                        <p:cTn id="3363" dur="20"/>
                                        <p:tgtEl>
                                          <p:spTgt spid="19796"/>
                                        </p:tgtEl>
                                      </p:cBhvr>
                                    </p:animEffect>
                                  </p:childTnLst>
                                </p:cTn>
                              </p:par>
                            </p:childTnLst>
                          </p:cTn>
                        </p:par>
                        <p:par>
                          <p:cTn id="3364" fill="hold">
                            <p:stCondLst>
                              <p:cond delay="420000"/>
                            </p:stCondLst>
                            <p:childTnLst>
                              <p:par>
                                <p:cTn id="3365" presetID="22" presetClass="entr" presetSubtype="8" fill="hold" nodeType="afterEffect">
                                  <p:stCondLst>
                                    <p:cond delay="0"/>
                                  </p:stCondLst>
                                  <p:childTnLst>
                                    <p:set>
                                      <p:cBhvr>
                                        <p:cTn id="3366" dur="1" fill="hold">
                                          <p:stCondLst>
                                            <p:cond delay="0"/>
                                          </p:stCondLst>
                                        </p:cTn>
                                        <p:tgtEl>
                                          <p:spTgt spid="19797"/>
                                        </p:tgtEl>
                                        <p:attrNameLst>
                                          <p:attrName>style.visibility</p:attrName>
                                        </p:attrNameLst>
                                      </p:cBhvr>
                                      <p:to>
                                        <p:strVal val="visible"/>
                                      </p:to>
                                    </p:set>
                                    <p:animEffect transition="in" filter="wipe(left)">
                                      <p:cBhvr>
                                        <p:cTn id="3367" dur="20"/>
                                        <p:tgtEl>
                                          <p:spTgt spid="19797"/>
                                        </p:tgtEl>
                                      </p:cBhvr>
                                    </p:animEffect>
                                  </p:childTnLst>
                                </p:cTn>
                              </p:par>
                            </p:childTnLst>
                          </p:cTn>
                        </p:par>
                        <p:par>
                          <p:cTn id="3368" fill="hold">
                            <p:stCondLst>
                              <p:cond delay="420500"/>
                            </p:stCondLst>
                            <p:childTnLst>
                              <p:par>
                                <p:cTn id="3369" presetID="22" presetClass="entr" presetSubtype="8" fill="hold" nodeType="afterEffect">
                                  <p:stCondLst>
                                    <p:cond delay="0"/>
                                  </p:stCondLst>
                                  <p:childTnLst>
                                    <p:set>
                                      <p:cBhvr>
                                        <p:cTn id="3370" dur="1" fill="hold">
                                          <p:stCondLst>
                                            <p:cond delay="0"/>
                                          </p:stCondLst>
                                        </p:cTn>
                                        <p:tgtEl>
                                          <p:spTgt spid="19798"/>
                                        </p:tgtEl>
                                        <p:attrNameLst>
                                          <p:attrName>style.visibility</p:attrName>
                                        </p:attrNameLst>
                                      </p:cBhvr>
                                      <p:to>
                                        <p:strVal val="visible"/>
                                      </p:to>
                                    </p:set>
                                    <p:animEffect transition="in" filter="wipe(left)">
                                      <p:cBhvr>
                                        <p:cTn id="3371" dur="20"/>
                                        <p:tgtEl>
                                          <p:spTgt spid="19798"/>
                                        </p:tgtEl>
                                      </p:cBhvr>
                                    </p:animEffect>
                                  </p:childTnLst>
                                </p:cTn>
                              </p:par>
                            </p:childTnLst>
                          </p:cTn>
                        </p:par>
                        <p:par>
                          <p:cTn id="3372" fill="hold">
                            <p:stCondLst>
                              <p:cond delay="421000"/>
                            </p:stCondLst>
                            <p:childTnLst>
                              <p:par>
                                <p:cTn id="3373" presetID="22" presetClass="entr" presetSubtype="8" fill="hold" nodeType="afterEffect">
                                  <p:stCondLst>
                                    <p:cond delay="0"/>
                                  </p:stCondLst>
                                  <p:childTnLst>
                                    <p:set>
                                      <p:cBhvr>
                                        <p:cTn id="3374" dur="1" fill="hold">
                                          <p:stCondLst>
                                            <p:cond delay="0"/>
                                          </p:stCondLst>
                                        </p:cTn>
                                        <p:tgtEl>
                                          <p:spTgt spid="19799"/>
                                        </p:tgtEl>
                                        <p:attrNameLst>
                                          <p:attrName>style.visibility</p:attrName>
                                        </p:attrNameLst>
                                      </p:cBhvr>
                                      <p:to>
                                        <p:strVal val="visible"/>
                                      </p:to>
                                    </p:set>
                                    <p:animEffect transition="in" filter="wipe(left)">
                                      <p:cBhvr>
                                        <p:cTn id="3375" dur="20"/>
                                        <p:tgtEl>
                                          <p:spTgt spid="19799"/>
                                        </p:tgtEl>
                                      </p:cBhvr>
                                    </p:animEffect>
                                  </p:childTnLst>
                                </p:cTn>
                              </p:par>
                            </p:childTnLst>
                          </p:cTn>
                        </p:par>
                        <p:par>
                          <p:cTn id="3376" fill="hold">
                            <p:stCondLst>
                              <p:cond delay="421500"/>
                            </p:stCondLst>
                            <p:childTnLst>
                              <p:par>
                                <p:cTn id="3377" presetID="22" presetClass="entr" presetSubtype="8" fill="hold" nodeType="afterEffect">
                                  <p:stCondLst>
                                    <p:cond delay="0"/>
                                  </p:stCondLst>
                                  <p:childTnLst>
                                    <p:set>
                                      <p:cBhvr>
                                        <p:cTn id="3378" dur="1" fill="hold">
                                          <p:stCondLst>
                                            <p:cond delay="0"/>
                                          </p:stCondLst>
                                        </p:cTn>
                                        <p:tgtEl>
                                          <p:spTgt spid="19800"/>
                                        </p:tgtEl>
                                        <p:attrNameLst>
                                          <p:attrName>style.visibility</p:attrName>
                                        </p:attrNameLst>
                                      </p:cBhvr>
                                      <p:to>
                                        <p:strVal val="visible"/>
                                      </p:to>
                                    </p:set>
                                    <p:animEffect transition="in" filter="wipe(left)">
                                      <p:cBhvr>
                                        <p:cTn id="3379" dur="20"/>
                                        <p:tgtEl>
                                          <p:spTgt spid="19800"/>
                                        </p:tgtEl>
                                      </p:cBhvr>
                                    </p:animEffect>
                                  </p:childTnLst>
                                </p:cTn>
                              </p:par>
                            </p:childTnLst>
                          </p:cTn>
                        </p:par>
                        <p:par>
                          <p:cTn id="3380" fill="hold">
                            <p:stCondLst>
                              <p:cond delay="422000"/>
                            </p:stCondLst>
                            <p:childTnLst>
                              <p:par>
                                <p:cTn id="3381" presetID="22" presetClass="entr" presetSubtype="8" fill="hold" nodeType="afterEffect">
                                  <p:stCondLst>
                                    <p:cond delay="0"/>
                                  </p:stCondLst>
                                  <p:childTnLst>
                                    <p:set>
                                      <p:cBhvr>
                                        <p:cTn id="3382" dur="1" fill="hold">
                                          <p:stCondLst>
                                            <p:cond delay="0"/>
                                          </p:stCondLst>
                                        </p:cTn>
                                        <p:tgtEl>
                                          <p:spTgt spid="19801"/>
                                        </p:tgtEl>
                                        <p:attrNameLst>
                                          <p:attrName>style.visibility</p:attrName>
                                        </p:attrNameLst>
                                      </p:cBhvr>
                                      <p:to>
                                        <p:strVal val="visible"/>
                                      </p:to>
                                    </p:set>
                                    <p:animEffect transition="in" filter="wipe(left)">
                                      <p:cBhvr>
                                        <p:cTn id="3383" dur="20"/>
                                        <p:tgtEl>
                                          <p:spTgt spid="19801"/>
                                        </p:tgtEl>
                                      </p:cBhvr>
                                    </p:animEffect>
                                  </p:childTnLst>
                                </p:cTn>
                              </p:par>
                            </p:childTnLst>
                          </p:cTn>
                        </p:par>
                        <p:par>
                          <p:cTn id="3384" fill="hold">
                            <p:stCondLst>
                              <p:cond delay="422500"/>
                            </p:stCondLst>
                            <p:childTnLst>
                              <p:par>
                                <p:cTn id="3385" presetID="22" presetClass="entr" presetSubtype="8" fill="hold" nodeType="afterEffect">
                                  <p:stCondLst>
                                    <p:cond delay="0"/>
                                  </p:stCondLst>
                                  <p:childTnLst>
                                    <p:set>
                                      <p:cBhvr>
                                        <p:cTn id="3386" dur="1" fill="hold">
                                          <p:stCondLst>
                                            <p:cond delay="0"/>
                                          </p:stCondLst>
                                        </p:cTn>
                                        <p:tgtEl>
                                          <p:spTgt spid="19802"/>
                                        </p:tgtEl>
                                        <p:attrNameLst>
                                          <p:attrName>style.visibility</p:attrName>
                                        </p:attrNameLst>
                                      </p:cBhvr>
                                      <p:to>
                                        <p:strVal val="visible"/>
                                      </p:to>
                                    </p:set>
                                    <p:animEffect transition="in" filter="wipe(left)">
                                      <p:cBhvr>
                                        <p:cTn id="3387" dur="20"/>
                                        <p:tgtEl>
                                          <p:spTgt spid="19802"/>
                                        </p:tgtEl>
                                      </p:cBhvr>
                                    </p:animEffect>
                                  </p:childTnLst>
                                </p:cTn>
                              </p:par>
                            </p:childTnLst>
                          </p:cTn>
                        </p:par>
                        <p:par>
                          <p:cTn id="3388" fill="hold">
                            <p:stCondLst>
                              <p:cond delay="423000"/>
                            </p:stCondLst>
                            <p:childTnLst>
                              <p:par>
                                <p:cTn id="3389" presetID="22" presetClass="entr" presetSubtype="8" fill="hold" nodeType="afterEffect">
                                  <p:stCondLst>
                                    <p:cond delay="0"/>
                                  </p:stCondLst>
                                  <p:childTnLst>
                                    <p:set>
                                      <p:cBhvr>
                                        <p:cTn id="3390" dur="1" fill="hold">
                                          <p:stCondLst>
                                            <p:cond delay="0"/>
                                          </p:stCondLst>
                                        </p:cTn>
                                        <p:tgtEl>
                                          <p:spTgt spid="19803"/>
                                        </p:tgtEl>
                                        <p:attrNameLst>
                                          <p:attrName>style.visibility</p:attrName>
                                        </p:attrNameLst>
                                      </p:cBhvr>
                                      <p:to>
                                        <p:strVal val="visible"/>
                                      </p:to>
                                    </p:set>
                                    <p:animEffect transition="in" filter="wipe(left)">
                                      <p:cBhvr>
                                        <p:cTn id="3391" dur="20"/>
                                        <p:tgtEl>
                                          <p:spTgt spid="19803"/>
                                        </p:tgtEl>
                                      </p:cBhvr>
                                    </p:animEffect>
                                  </p:childTnLst>
                                </p:cTn>
                              </p:par>
                            </p:childTnLst>
                          </p:cTn>
                        </p:par>
                        <p:par>
                          <p:cTn id="3392" fill="hold">
                            <p:stCondLst>
                              <p:cond delay="423500"/>
                            </p:stCondLst>
                            <p:childTnLst>
                              <p:par>
                                <p:cTn id="3393" presetID="22" presetClass="entr" presetSubtype="8" fill="hold" nodeType="afterEffect">
                                  <p:stCondLst>
                                    <p:cond delay="0"/>
                                  </p:stCondLst>
                                  <p:childTnLst>
                                    <p:set>
                                      <p:cBhvr>
                                        <p:cTn id="3394" dur="1" fill="hold">
                                          <p:stCondLst>
                                            <p:cond delay="0"/>
                                          </p:stCondLst>
                                        </p:cTn>
                                        <p:tgtEl>
                                          <p:spTgt spid="19804"/>
                                        </p:tgtEl>
                                        <p:attrNameLst>
                                          <p:attrName>style.visibility</p:attrName>
                                        </p:attrNameLst>
                                      </p:cBhvr>
                                      <p:to>
                                        <p:strVal val="visible"/>
                                      </p:to>
                                    </p:set>
                                    <p:animEffect transition="in" filter="wipe(left)">
                                      <p:cBhvr>
                                        <p:cTn id="3395" dur="20"/>
                                        <p:tgtEl>
                                          <p:spTgt spid="19804"/>
                                        </p:tgtEl>
                                      </p:cBhvr>
                                    </p:animEffect>
                                  </p:childTnLst>
                                </p:cTn>
                              </p:par>
                            </p:childTnLst>
                          </p:cTn>
                        </p:par>
                        <p:par>
                          <p:cTn id="3396" fill="hold">
                            <p:stCondLst>
                              <p:cond delay="424000"/>
                            </p:stCondLst>
                            <p:childTnLst>
                              <p:par>
                                <p:cTn id="3397" presetID="22" presetClass="entr" presetSubtype="8" fill="hold" nodeType="afterEffect">
                                  <p:stCondLst>
                                    <p:cond delay="0"/>
                                  </p:stCondLst>
                                  <p:childTnLst>
                                    <p:set>
                                      <p:cBhvr>
                                        <p:cTn id="3398" dur="1" fill="hold">
                                          <p:stCondLst>
                                            <p:cond delay="0"/>
                                          </p:stCondLst>
                                        </p:cTn>
                                        <p:tgtEl>
                                          <p:spTgt spid="19805"/>
                                        </p:tgtEl>
                                        <p:attrNameLst>
                                          <p:attrName>style.visibility</p:attrName>
                                        </p:attrNameLst>
                                      </p:cBhvr>
                                      <p:to>
                                        <p:strVal val="visible"/>
                                      </p:to>
                                    </p:set>
                                    <p:animEffect transition="in" filter="wipe(left)">
                                      <p:cBhvr>
                                        <p:cTn id="3399" dur="20"/>
                                        <p:tgtEl>
                                          <p:spTgt spid="19805"/>
                                        </p:tgtEl>
                                      </p:cBhvr>
                                    </p:animEffect>
                                  </p:childTnLst>
                                </p:cTn>
                              </p:par>
                            </p:childTnLst>
                          </p:cTn>
                        </p:par>
                        <p:par>
                          <p:cTn id="3400" fill="hold">
                            <p:stCondLst>
                              <p:cond delay="424500"/>
                            </p:stCondLst>
                            <p:childTnLst>
                              <p:par>
                                <p:cTn id="3401" presetID="22" presetClass="entr" presetSubtype="8" fill="hold" nodeType="afterEffect">
                                  <p:stCondLst>
                                    <p:cond delay="0"/>
                                  </p:stCondLst>
                                  <p:childTnLst>
                                    <p:set>
                                      <p:cBhvr>
                                        <p:cTn id="3402" dur="1" fill="hold">
                                          <p:stCondLst>
                                            <p:cond delay="0"/>
                                          </p:stCondLst>
                                        </p:cTn>
                                        <p:tgtEl>
                                          <p:spTgt spid="19806"/>
                                        </p:tgtEl>
                                        <p:attrNameLst>
                                          <p:attrName>style.visibility</p:attrName>
                                        </p:attrNameLst>
                                      </p:cBhvr>
                                      <p:to>
                                        <p:strVal val="visible"/>
                                      </p:to>
                                    </p:set>
                                    <p:animEffect transition="in" filter="wipe(left)">
                                      <p:cBhvr>
                                        <p:cTn id="3403" dur="20"/>
                                        <p:tgtEl>
                                          <p:spTgt spid="19806"/>
                                        </p:tgtEl>
                                      </p:cBhvr>
                                    </p:animEffect>
                                  </p:childTnLst>
                                </p:cTn>
                              </p:par>
                            </p:childTnLst>
                          </p:cTn>
                        </p:par>
                        <p:par>
                          <p:cTn id="3404" fill="hold">
                            <p:stCondLst>
                              <p:cond delay="425000"/>
                            </p:stCondLst>
                            <p:childTnLst>
                              <p:par>
                                <p:cTn id="3405" presetID="22" presetClass="entr" presetSubtype="8" fill="hold" nodeType="afterEffect">
                                  <p:stCondLst>
                                    <p:cond delay="0"/>
                                  </p:stCondLst>
                                  <p:childTnLst>
                                    <p:set>
                                      <p:cBhvr>
                                        <p:cTn id="3406" dur="1" fill="hold">
                                          <p:stCondLst>
                                            <p:cond delay="0"/>
                                          </p:stCondLst>
                                        </p:cTn>
                                        <p:tgtEl>
                                          <p:spTgt spid="19807"/>
                                        </p:tgtEl>
                                        <p:attrNameLst>
                                          <p:attrName>style.visibility</p:attrName>
                                        </p:attrNameLst>
                                      </p:cBhvr>
                                      <p:to>
                                        <p:strVal val="visible"/>
                                      </p:to>
                                    </p:set>
                                    <p:animEffect transition="in" filter="wipe(left)">
                                      <p:cBhvr>
                                        <p:cTn id="3407" dur="20"/>
                                        <p:tgtEl>
                                          <p:spTgt spid="19807"/>
                                        </p:tgtEl>
                                      </p:cBhvr>
                                    </p:animEffect>
                                  </p:childTnLst>
                                </p:cTn>
                              </p:par>
                            </p:childTnLst>
                          </p:cTn>
                        </p:par>
                        <p:par>
                          <p:cTn id="3408" fill="hold">
                            <p:stCondLst>
                              <p:cond delay="425500"/>
                            </p:stCondLst>
                            <p:childTnLst>
                              <p:par>
                                <p:cTn id="3409" presetID="22" presetClass="entr" presetSubtype="8" fill="hold" nodeType="afterEffect">
                                  <p:stCondLst>
                                    <p:cond delay="0"/>
                                  </p:stCondLst>
                                  <p:childTnLst>
                                    <p:set>
                                      <p:cBhvr>
                                        <p:cTn id="3410" dur="1" fill="hold">
                                          <p:stCondLst>
                                            <p:cond delay="0"/>
                                          </p:stCondLst>
                                        </p:cTn>
                                        <p:tgtEl>
                                          <p:spTgt spid="19808"/>
                                        </p:tgtEl>
                                        <p:attrNameLst>
                                          <p:attrName>style.visibility</p:attrName>
                                        </p:attrNameLst>
                                      </p:cBhvr>
                                      <p:to>
                                        <p:strVal val="visible"/>
                                      </p:to>
                                    </p:set>
                                    <p:animEffect transition="in" filter="wipe(left)">
                                      <p:cBhvr>
                                        <p:cTn id="3411" dur="20"/>
                                        <p:tgtEl>
                                          <p:spTgt spid="19808"/>
                                        </p:tgtEl>
                                      </p:cBhvr>
                                    </p:animEffect>
                                  </p:childTnLst>
                                </p:cTn>
                              </p:par>
                            </p:childTnLst>
                          </p:cTn>
                        </p:par>
                        <p:par>
                          <p:cTn id="3412" fill="hold">
                            <p:stCondLst>
                              <p:cond delay="426000"/>
                            </p:stCondLst>
                            <p:childTnLst>
                              <p:par>
                                <p:cTn id="3413" presetID="22" presetClass="entr" presetSubtype="8" fill="hold" nodeType="afterEffect">
                                  <p:stCondLst>
                                    <p:cond delay="0"/>
                                  </p:stCondLst>
                                  <p:childTnLst>
                                    <p:set>
                                      <p:cBhvr>
                                        <p:cTn id="3414" dur="1" fill="hold">
                                          <p:stCondLst>
                                            <p:cond delay="0"/>
                                          </p:stCondLst>
                                        </p:cTn>
                                        <p:tgtEl>
                                          <p:spTgt spid="19809"/>
                                        </p:tgtEl>
                                        <p:attrNameLst>
                                          <p:attrName>style.visibility</p:attrName>
                                        </p:attrNameLst>
                                      </p:cBhvr>
                                      <p:to>
                                        <p:strVal val="visible"/>
                                      </p:to>
                                    </p:set>
                                    <p:animEffect transition="in" filter="wipe(left)">
                                      <p:cBhvr>
                                        <p:cTn id="3415" dur="20"/>
                                        <p:tgtEl>
                                          <p:spTgt spid="19809"/>
                                        </p:tgtEl>
                                      </p:cBhvr>
                                    </p:animEffect>
                                  </p:childTnLst>
                                </p:cTn>
                              </p:par>
                            </p:childTnLst>
                          </p:cTn>
                        </p:par>
                        <p:par>
                          <p:cTn id="3416" fill="hold">
                            <p:stCondLst>
                              <p:cond delay="426500"/>
                            </p:stCondLst>
                            <p:childTnLst>
                              <p:par>
                                <p:cTn id="3417" presetID="22" presetClass="entr" presetSubtype="8" fill="hold" nodeType="afterEffect">
                                  <p:stCondLst>
                                    <p:cond delay="0"/>
                                  </p:stCondLst>
                                  <p:childTnLst>
                                    <p:set>
                                      <p:cBhvr>
                                        <p:cTn id="3418" dur="1" fill="hold">
                                          <p:stCondLst>
                                            <p:cond delay="0"/>
                                          </p:stCondLst>
                                        </p:cTn>
                                        <p:tgtEl>
                                          <p:spTgt spid="19810"/>
                                        </p:tgtEl>
                                        <p:attrNameLst>
                                          <p:attrName>style.visibility</p:attrName>
                                        </p:attrNameLst>
                                      </p:cBhvr>
                                      <p:to>
                                        <p:strVal val="visible"/>
                                      </p:to>
                                    </p:set>
                                    <p:animEffect transition="in" filter="wipe(left)">
                                      <p:cBhvr>
                                        <p:cTn id="3419" dur="20"/>
                                        <p:tgtEl>
                                          <p:spTgt spid="19810"/>
                                        </p:tgtEl>
                                      </p:cBhvr>
                                    </p:animEffect>
                                  </p:childTnLst>
                                </p:cTn>
                              </p:par>
                            </p:childTnLst>
                          </p:cTn>
                        </p:par>
                        <p:par>
                          <p:cTn id="3420" fill="hold">
                            <p:stCondLst>
                              <p:cond delay="427000"/>
                            </p:stCondLst>
                            <p:childTnLst>
                              <p:par>
                                <p:cTn id="3421" presetID="22" presetClass="entr" presetSubtype="8" fill="hold" nodeType="afterEffect">
                                  <p:stCondLst>
                                    <p:cond delay="0"/>
                                  </p:stCondLst>
                                  <p:childTnLst>
                                    <p:set>
                                      <p:cBhvr>
                                        <p:cTn id="3422" dur="1" fill="hold">
                                          <p:stCondLst>
                                            <p:cond delay="0"/>
                                          </p:stCondLst>
                                        </p:cTn>
                                        <p:tgtEl>
                                          <p:spTgt spid="19811"/>
                                        </p:tgtEl>
                                        <p:attrNameLst>
                                          <p:attrName>style.visibility</p:attrName>
                                        </p:attrNameLst>
                                      </p:cBhvr>
                                      <p:to>
                                        <p:strVal val="visible"/>
                                      </p:to>
                                    </p:set>
                                    <p:animEffect transition="in" filter="wipe(left)">
                                      <p:cBhvr>
                                        <p:cTn id="3423" dur="20"/>
                                        <p:tgtEl>
                                          <p:spTgt spid="19811"/>
                                        </p:tgtEl>
                                      </p:cBhvr>
                                    </p:animEffect>
                                  </p:childTnLst>
                                </p:cTn>
                              </p:par>
                            </p:childTnLst>
                          </p:cTn>
                        </p:par>
                        <p:par>
                          <p:cTn id="3424" fill="hold">
                            <p:stCondLst>
                              <p:cond delay="427500"/>
                            </p:stCondLst>
                            <p:childTnLst>
                              <p:par>
                                <p:cTn id="3425" presetID="22" presetClass="entr" presetSubtype="8" fill="hold" nodeType="afterEffect">
                                  <p:stCondLst>
                                    <p:cond delay="0"/>
                                  </p:stCondLst>
                                  <p:childTnLst>
                                    <p:set>
                                      <p:cBhvr>
                                        <p:cTn id="3426" dur="1" fill="hold">
                                          <p:stCondLst>
                                            <p:cond delay="0"/>
                                          </p:stCondLst>
                                        </p:cTn>
                                        <p:tgtEl>
                                          <p:spTgt spid="19812"/>
                                        </p:tgtEl>
                                        <p:attrNameLst>
                                          <p:attrName>style.visibility</p:attrName>
                                        </p:attrNameLst>
                                      </p:cBhvr>
                                      <p:to>
                                        <p:strVal val="visible"/>
                                      </p:to>
                                    </p:set>
                                    <p:animEffect transition="in" filter="wipe(left)">
                                      <p:cBhvr>
                                        <p:cTn id="3427" dur="20"/>
                                        <p:tgtEl>
                                          <p:spTgt spid="19812"/>
                                        </p:tgtEl>
                                      </p:cBhvr>
                                    </p:animEffect>
                                  </p:childTnLst>
                                </p:cTn>
                              </p:par>
                            </p:childTnLst>
                          </p:cTn>
                        </p:par>
                        <p:par>
                          <p:cTn id="3428" fill="hold">
                            <p:stCondLst>
                              <p:cond delay="428000"/>
                            </p:stCondLst>
                            <p:childTnLst>
                              <p:par>
                                <p:cTn id="3429" presetID="22" presetClass="entr" presetSubtype="8" fill="hold" nodeType="afterEffect">
                                  <p:stCondLst>
                                    <p:cond delay="0"/>
                                  </p:stCondLst>
                                  <p:childTnLst>
                                    <p:set>
                                      <p:cBhvr>
                                        <p:cTn id="3430" dur="1" fill="hold">
                                          <p:stCondLst>
                                            <p:cond delay="0"/>
                                          </p:stCondLst>
                                        </p:cTn>
                                        <p:tgtEl>
                                          <p:spTgt spid="19813"/>
                                        </p:tgtEl>
                                        <p:attrNameLst>
                                          <p:attrName>style.visibility</p:attrName>
                                        </p:attrNameLst>
                                      </p:cBhvr>
                                      <p:to>
                                        <p:strVal val="visible"/>
                                      </p:to>
                                    </p:set>
                                    <p:animEffect transition="in" filter="wipe(left)">
                                      <p:cBhvr>
                                        <p:cTn id="3431" dur="20"/>
                                        <p:tgtEl>
                                          <p:spTgt spid="19813"/>
                                        </p:tgtEl>
                                      </p:cBhvr>
                                    </p:animEffect>
                                  </p:childTnLst>
                                </p:cTn>
                              </p:par>
                            </p:childTnLst>
                          </p:cTn>
                        </p:par>
                        <p:par>
                          <p:cTn id="3432" fill="hold">
                            <p:stCondLst>
                              <p:cond delay="428500"/>
                            </p:stCondLst>
                            <p:childTnLst>
                              <p:par>
                                <p:cTn id="3433" presetID="22" presetClass="entr" presetSubtype="8" fill="hold" nodeType="afterEffect">
                                  <p:stCondLst>
                                    <p:cond delay="0"/>
                                  </p:stCondLst>
                                  <p:childTnLst>
                                    <p:set>
                                      <p:cBhvr>
                                        <p:cTn id="3434" dur="1" fill="hold">
                                          <p:stCondLst>
                                            <p:cond delay="0"/>
                                          </p:stCondLst>
                                        </p:cTn>
                                        <p:tgtEl>
                                          <p:spTgt spid="19814"/>
                                        </p:tgtEl>
                                        <p:attrNameLst>
                                          <p:attrName>style.visibility</p:attrName>
                                        </p:attrNameLst>
                                      </p:cBhvr>
                                      <p:to>
                                        <p:strVal val="visible"/>
                                      </p:to>
                                    </p:set>
                                    <p:animEffect transition="in" filter="wipe(left)">
                                      <p:cBhvr>
                                        <p:cTn id="3435" dur="20"/>
                                        <p:tgtEl>
                                          <p:spTgt spid="19814"/>
                                        </p:tgtEl>
                                      </p:cBhvr>
                                    </p:animEffect>
                                  </p:childTnLst>
                                </p:cTn>
                              </p:par>
                            </p:childTnLst>
                          </p:cTn>
                        </p:par>
                        <p:par>
                          <p:cTn id="3436" fill="hold">
                            <p:stCondLst>
                              <p:cond delay="429000"/>
                            </p:stCondLst>
                            <p:childTnLst>
                              <p:par>
                                <p:cTn id="3437" presetID="22" presetClass="entr" presetSubtype="8" fill="hold" nodeType="afterEffect">
                                  <p:stCondLst>
                                    <p:cond delay="0"/>
                                  </p:stCondLst>
                                  <p:childTnLst>
                                    <p:set>
                                      <p:cBhvr>
                                        <p:cTn id="3438" dur="1" fill="hold">
                                          <p:stCondLst>
                                            <p:cond delay="0"/>
                                          </p:stCondLst>
                                        </p:cTn>
                                        <p:tgtEl>
                                          <p:spTgt spid="19815"/>
                                        </p:tgtEl>
                                        <p:attrNameLst>
                                          <p:attrName>style.visibility</p:attrName>
                                        </p:attrNameLst>
                                      </p:cBhvr>
                                      <p:to>
                                        <p:strVal val="visible"/>
                                      </p:to>
                                    </p:set>
                                    <p:animEffect transition="in" filter="wipe(left)">
                                      <p:cBhvr>
                                        <p:cTn id="3439" dur="20"/>
                                        <p:tgtEl>
                                          <p:spTgt spid="19815"/>
                                        </p:tgtEl>
                                      </p:cBhvr>
                                    </p:animEffect>
                                  </p:childTnLst>
                                </p:cTn>
                              </p:par>
                            </p:childTnLst>
                          </p:cTn>
                        </p:par>
                        <p:par>
                          <p:cTn id="3440" fill="hold">
                            <p:stCondLst>
                              <p:cond delay="429500"/>
                            </p:stCondLst>
                            <p:childTnLst>
                              <p:par>
                                <p:cTn id="3441" presetID="22" presetClass="entr" presetSubtype="8" fill="hold" nodeType="afterEffect">
                                  <p:stCondLst>
                                    <p:cond delay="0"/>
                                  </p:stCondLst>
                                  <p:childTnLst>
                                    <p:set>
                                      <p:cBhvr>
                                        <p:cTn id="3442" dur="1" fill="hold">
                                          <p:stCondLst>
                                            <p:cond delay="0"/>
                                          </p:stCondLst>
                                        </p:cTn>
                                        <p:tgtEl>
                                          <p:spTgt spid="19816"/>
                                        </p:tgtEl>
                                        <p:attrNameLst>
                                          <p:attrName>style.visibility</p:attrName>
                                        </p:attrNameLst>
                                      </p:cBhvr>
                                      <p:to>
                                        <p:strVal val="visible"/>
                                      </p:to>
                                    </p:set>
                                    <p:animEffect transition="in" filter="wipe(left)">
                                      <p:cBhvr>
                                        <p:cTn id="3443" dur="20"/>
                                        <p:tgtEl>
                                          <p:spTgt spid="19816"/>
                                        </p:tgtEl>
                                      </p:cBhvr>
                                    </p:animEffect>
                                  </p:childTnLst>
                                </p:cTn>
                              </p:par>
                            </p:childTnLst>
                          </p:cTn>
                        </p:par>
                        <p:par>
                          <p:cTn id="3444" fill="hold">
                            <p:stCondLst>
                              <p:cond delay="430000"/>
                            </p:stCondLst>
                            <p:childTnLst>
                              <p:par>
                                <p:cTn id="3445" presetID="22" presetClass="entr" presetSubtype="8" fill="hold" nodeType="afterEffect">
                                  <p:stCondLst>
                                    <p:cond delay="0"/>
                                  </p:stCondLst>
                                  <p:childTnLst>
                                    <p:set>
                                      <p:cBhvr>
                                        <p:cTn id="3446" dur="1" fill="hold">
                                          <p:stCondLst>
                                            <p:cond delay="0"/>
                                          </p:stCondLst>
                                        </p:cTn>
                                        <p:tgtEl>
                                          <p:spTgt spid="19817"/>
                                        </p:tgtEl>
                                        <p:attrNameLst>
                                          <p:attrName>style.visibility</p:attrName>
                                        </p:attrNameLst>
                                      </p:cBhvr>
                                      <p:to>
                                        <p:strVal val="visible"/>
                                      </p:to>
                                    </p:set>
                                    <p:animEffect transition="in" filter="wipe(left)">
                                      <p:cBhvr>
                                        <p:cTn id="3447" dur="20"/>
                                        <p:tgtEl>
                                          <p:spTgt spid="19817"/>
                                        </p:tgtEl>
                                      </p:cBhvr>
                                    </p:animEffect>
                                  </p:childTnLst>
                                </p:cTn>
                              </p:par>
                            </p:childTnLst>
                          </p:cTn>
                        </p:par>
                        <p:par>
                          <p:cTn id="3448" fill="hold">
                            <p:stCondLst>
                              <p:cond delay="430500"/>
                            </p:stCondLst>
                            <p:childTnLst>
                              <p:par>
                                <p:cTn id="3449" presetID="22" presetClass="entr" presetSubtype="8" fill="hold" nodeType="afterEffect">
                                  <p:stCondLst>
                                    <p:cond delay="0"/>
                                  </p:stCondLst>
                                  <p:childTnLst>
                                    <p:set>
                                      <p:cBhvr>
                                        <p:cTn id="3450" dur="1" fill="hold">
                                          <p:stCondLst>
                                            <p:cond delay="0"/>
                                          </p:stCondLst>
                                        </p:cTn>
                                        <p:tgtEl>
                                          <p:spTgt spid="19818"/>
                                        </p:tgtEl>
                                        <p:attrNameLst>
                                          <p:attrName>style.visibility</p:attrName>
                                        </p:attrNameLst>
                                      </p:cBhvr>
                                      <p:to>
                                        <p:strVal val="visible"/>
                                      </p:to>
                                    </p:set>
                                    <p:animEffect transition="in" filter="wipe(left)">
                                      <p:cBhvr>
                                        <p:cTn id="3451" dur="20"/>
                                        <p:tgtEl>
                                          <p:spTgt spid="19818"/>
                                        </p:tgtEl>
                                      </p:cBhvr>
                                    </p:animEffect>
                                  </p:childTnLst>
                                </p:cTn>
                              </p:par>
                            </p:childTnLst>
                          </p:cTn>
                        </p:par>
                        <p:par>
                          <p:cTn id="3452" fill="hold">
                            <p:stCondLst>
                              <p:cond delay="431000"/>
                            </p:stCondLst>
                            <p:childTnLst>
                              <p:par>
                                <p:cTn id="3453" presetID="22" presetClass="entr" presetSubtype="8" fill="hold" nodeType="afterEffect">
                                  <p:stCondLst>
                                    <p:cond delay="0"/>
                                  </p:stCondLst>
                                  <p:childTnLst>
                                    <p:set>
                                      <p:cBhvr>
                                        <p:cTn id="3454" dur="1" fill="hold">
                                          <p:stCondLst>
                                            <p:cond delay="0"/>
                                          </p:stCondLst>
                                        </p:cTn>
                                        <p:tgtEl>
                                          <p:spTgt spid="19819"/>
                                        </p:tgtEl>
                                        <p:attrNameLst>
                                          <p:attrName>style.visibility</p:attrName>
                                        </p:attrNameLst>
                                      </p:cBhvr>
                                      <p:to>
                                        <p:strVal val="visible"/>
                                      </p:to>
                                    </p:set>
                                    <p:animEffect transition="in" filter="wipe(left)">
                                      <p:cBhvr>
                                        <p:cTn id="3455" dur="20"/>
                                        <p:tgtEl>
                                          <p:spTgt spid="19819"/>
                                        </p:tgtEl>
                                      </p:cBhvr>
                                    </p:animEffect>
                                  </p:childTnLst>
                                </p:cTn>
                              </p:par>
                            </p:childTnLst>
                          </p:cTn>
                        </p:par>
                        <p:par>
                          <p:cTn id="3456" fill="hold">
                            <p:stCondLst>
                              <p:cond delay="431500"/>
                            </p:stCondLst>
                            <p:childTnLst>
                              <p:par>
                                <p:cTn id="3457" presetID="22" presetClass="entr" presetSubtype="8" fill="hold" nodeType="afterEffect">
                                  <p:stCondLst>
                                    <p:cond delay="0"/>
                                  </p:stCondLst>
                                  <p:childTnLst>
                                    <p:set>
                                      <p:cBhvr>
                                        <p:cTn id="3458" dur="1" fill="hold">
                                          <p:stCondLst>
                                            <p:cond delay="0"/>
                                          </p:stCondLst>
                                        </p:cTn>
                                        <p:tgtEl>
                                          <p:spTgt spid="19820"/>
                                        </p:tgtEl>
                                        <p:attrNameLst>
                                          <p:attrName>style.visibility</p:attrName>
                                        </p:attrNameLst>
                                      </p:cBhvr>
                                      <p:to>
                                        <p:strVal val="visible"/>
                                      </p:to>
                                    </p:set>
                                    <p:animEffect transition="in" filter="wipe(left)">
                                      <p:cBhvr>
                                        <p:cTn id="3459" dur="20"/>
                                        <p:tgtEl>
                                          <p:spTgt spid="19820"/>
                                        </p:tgtEl>
                                      </p:cBhvr>
                                    </p:animEffect>
                                  </p:childTnLst>
                                </p:cTn>
                              </p:par>
                            </p:childTnLst>
                          </p:cTn>
                        </p:par>
                        <p:par>
                          <p:cTn id="3460" fill="hold">
                            <p:stCondLst>
                              <p:cond delay="432000"/>
                            </p:stCondLst>
                            <p:childTnLst>
                              <p:par>
                                <p:cTn id="3461" presetID="22" presetClass="entr" presetSubtype="8" fill="hold" nodeType="afterEffect">
                                  <p:stCondLst>
                                    <p:cond delay="0"/>
                                  </p:stCondLst>
                                  <p:childTnLst>
                                    <p:set>
                                      <p:cBhvr>
                                        <p:cTn id="3462" dur="1" fill="hold">
                                          <p:stCondLst>
                                            <p:cond delay="0"/>
                                          </p:stCondLst>
                                        </p:cTn>
                                        <p:tgtEl>
                                          <p:spTgt spid="19821"/>
                                        </p:tgtEl>
                                        <p:attrNameLst>
                                          <p:attrName>style.visibility</p:attrName>
                                        </p:attrNameLst>
                                      </p:cBhvr>
                                      <p:to>
                                        <p:strVal val="visible"/>
                                      </p:to>
                                    </p:set>
                                    <p:animEffect transition="in" filter="wipe(left)">
                                      <p:cBhvr>
                                        <p:cTn id="3463" dur="20"/>
                                        <p:tgtEl>
                                          <p:spTgt spid="19821"/>
                                        </p:tgtEl>
                                      </p:cBhvr>
                                    </p:animEffect>
                                  </p:childTnLst>
                                </p:cTn>
                              </p:par>
                            </p:childTnLst>
                          </p:cTn>
                        </p:par>
                        <p:par>
                          <p:cTn id="3464" fill="hold">
                            <p:stCondLst>
                              <p:cond delay="432500"/>
                            </p:stCondLst>
                            <p:childTnLst>
                              <p:par>
                                <p:cTn id="3465" presetID="22" presetClass="entr" presetSubtype="8" fill="hold" nodeType="afterEffect">
                                  <p:stCondLst>
                                    <p:cond delay="0"/>
                                  </p:stCondLst>
                                  <p:childTnLst>
                                    <p:set>
                                      <p:cBhvr>
                                        <p:cTn id="3466" dur="1" fill="hold">
                                          <p:stCondLst>
                                            <p:cond delay="0"/>
                                          </p:stCondLst>
                                        </p:cTn>
                                        <p:tgtEl>
                                          <p:spTgt spid="19822"/>
                                        </p:tgtEl>
                                        <p:attrNameLst>
                                          <p:attrName>style.visibility</p:attrName>
                                        </p:attrNameLst>
                                      </p:cBhvr>
                                      <p:to>
                                        <p:strVal val="visible"/>
                                      </p:to>
                                    </p:set>
                                    <p:animEffect transition="in" filter="wipe(left)">
                                      <p:cBhvr>
                                        <p:cTn id="3467" dur="20"/>
                                        <p:tgtEl>
                                          <p:spTgt spid="19822"/>
                                        </p:tgtEl>
                                      </p:cBhvr>
                                    </p:animEffect>
                                  </p:childTnLst>
                                </p:cTn>
                              </p:par>
                            </p:childTnLst>
                          </p:cTn>
                        </p:par>
                        <p:par>
                          <p:cTn id="3468" fill="hold">
                            <p:stCondLst>
                              <p:cond delay="433000"/>
                            </p:stCondLst>
                            <p:childTnLst>
                              <p:par>
                                <p:cTn id="3469" presetID="22" presetClass="entr" presetSubtype="8" fill="hold" nodeType="afterEffect">
                                  <p:stCondLst>
                                    <p:cond delay="0"/>
                                  </p:stCondLst>
                                  <p:childTnLst>
                                    <p:set>
                                      <p:cBhvr>
                                        <p:cTn id="3470" dur="1" fill="hold">
                                          <p:stCondLst>
                                            <p:cond delay="0"/>
                                          </p:stCondLst>
                                        </p:cTn>
                                        <p:tgtEl>
                                          <p:spTgt spid="19823"/>
                                        </p:tgtEl>
                                        <p:attrNameLst>
                                          <p:attrName>style.visibility</p:attrName>
                                        </p:attrNameLst>
                                      </p:cBhvr>
                                      <p:to>
                                        <p:strVal val="visible"/>
                                      </p:to>
                                    </p:set>
                                    <p:animEffect transition="in" filter="wipe(left)">
                                      <p:cBhvr>
                                        <p:cTn id="3471" dur="20"/>
                                        <p:tgtEl>
                                          <p:spTgt spid="19823"/>
                                        </p:tgtEl>
                                      </p:cBhvr>
                                    </p:animEffect>
                                  </p:childTnLst>
                                </p:cTn>
                              </p:par>
                            </p:childTnLst>
                          </p:cTn>
                        </p:par>
                        <p:par>
                          <p:cTn id="3472" fill="hold">
                            <p:stCondLst>
                              <p:cond delay="433500"/>
                            </p:stCondLst>
                            <p:childTnLst>
                              <p:par>
                                <p:cTn id="3473" presetID="22" presetClass="entr" presetSubtype="8" fill="hold" nodeType="afterEffect">
                                  <p:stCondLst>
                                    <p:cond delay="0"/>
                                  </p:stCondLst>
                                  <p:childTnLst>
                                    <p:set>
                                      <p:cBhvr>
                                        <p:cTn id="3474" dur="1" fill="hold">
                                          <p:stCondLst>
                                            <p:cond delay="0"/>
                                          </p:stCondLst>
                                        </p:cTn>
                                        <p:tgtEl>
                                          <p:spTgt spid="19998"/>
                                        </p:tgtEl>
                                        <p:attrNameLst>
                                          <p:attrName>style.visibility</p:attrName>
                                        </p:attrNameLst>
                                      </p:cBhvr>
                                      <p:to>
                                        <p:strVal val="visible"/>
                                      </p:to>
                                    </p:set>
                                    <p:animEffect transition="in" filter="wipe(left)">
                                      <p:cBhvr>
                                        <p:cTn id="3475" dur="20"/>
                                        <p:tgtEl>
                                          <p:spTgt spid="19998"/>
                                        </p:tgtEl>
                                      </p:cBhvr>
                                    </p:animEffect>
                                  </p:childTnLst>
                                </p:cTn>
                              </p:par>
                            </p:childTnLst>
                          </p:cTn>
                        </p:par>
                        <p:par>
                          <p:cTn id="3476" fill="hold">
                            <p:stCondLst>
                              <p:cond delay="434000"/>
                            </p:stCondLst>
                            <p:childTnLst>
                              <p:par>
                                <p:cTn id="3477" presetID="22" presetClass="entr" presetSubtype="8" fill="hold" nodeType="afterEffect">
                                  <p:stCondLst>
                                    <p:cond delay="0"/>
                                  </p:stCondLst>
                                  <p:childTnLst>
                                    <p:set>
                                      <p:cBhvr>
                                        <p:cTn id="3478" dur="1" fill="hold">
                                          <p:stCondLst>
                                            <p:cond delay="0"/>
                                          </p:stCondLst>
                                        </p:cTn>
                                        <p:tgtEl>
                                          <p:spTgt spid="19999"/>
                                        </p:tgtEl>
                                        <p:attrNameLst>
                                          <p:attrName>style.visibility</p:attrName>
                                        </p:attrNameLst>
                                      </p:cBhvr>
                                      <p:to>
                                        <p:strVal val="visible"/>
                                      </p:to>
                                    </p:set>
                                    <p:animEffect transition="in" filter="wipe(left)">
                                      <p:cBhvr>
                                        <p:cTn id="3479" dur="20"/>
                                        <p:tgtEl>
                                          <p:spTgt spid="19999"/>
                                        </p:tgtEl>
                                      </p:cBhvr>
                                    </p:animEffect>
                                  </p:childTnLst>
                                </p:cTn>
                              </p:par>
                            </p:childTnLst>
                          </p:cTn>
                        </p:par>
                        <p:par>
                          <p:cTn id="3480" fill="hold">
                            <p:stCondLst>
                              <p:cond delay="434500"/>
                            </p:stCondLst>
                            <p:childTnLst>
                              <p:par>
                                <p:cTn id="3481" presetID="22" presetClass="entr" presetSubtype="8" fill="hold" nodeType="afterEffect">
                                  <p:stCondLst>
                                    <p:cond delay="0"/>
                                  </p:stCondLst>
                                  <p:childTnLst>
                                    <p:set>
                                      <p:cBhvr>
                                        <p:cTn id="3482" dur="1" fill="hold">
                                          <p:stCondLst>
                                            <p:cond delay="0"/>
                                          </p:stCondLst>
                                        </p:cTn>
                                        <p:tgtEl>
                                          <p:spTgt spid="20000"/>
                                        </p:tgtEl>
                                        <p:attrNameLst>
                                          <p:attrName>style.visibility</p:attrName>
                                        </p:attrNameLst>
                                      </p:cBhvr>
                                      <p:to>
                                        <p:strVal val="visible"/>
                                      </p:to>
                                    </p:set>
                                    <p:animEffect transition="in" filter="wipe(left)">
                                      <p:cBhvr>
                                        <p:cTn id="3483" dur="20"/>
                                        <p:tgtEl>
                                          <p:spTgt spid="20000"/>
                                        </p:tgtEl>
                                      </p:cBhvr>
                                    </p:animEffect>
                                  </p:childTnLst>
                                </p:cTn>
                              </p:par>
                            </p:childTnLst>
                          </p:cTn>
                        </p:par>
                        <p:par>
                          <p:cTn id="3484" fill="hold">
                            <p:stCondLst>
                              <p:cond delay="435000"/>
                            </p:stCondLst>
                            <p:childTnLst>
                              <p:par>
                                <p:cTn id="3485" presetID="22" presetClass="entr" presetSubtype="8" fill="hold" nodeType="afterEffect">
                                  <p:stCondLst>
                                    <p:cond delay="0"/>
                                  </p:stCondLst>
                                  <p:childTnLst>
                                    <p:set>
                                      <p:cBhvr>
                                        <p:cTn id="3486" dur="1" fill="hold">
                                          <p:stCondLst>
                                            <p:cond delay="0"/>
                                          </p:stCondLst>
                                        </p:cTn>
                                        <p:tgtEl>
                                          <p:spTgt spid="20001"/>
                                        </p:tgtEl>
                                        <p:attrNameLst>
                                          <p:attrName>style.visibility</p:attrName>
                                        </p:attrNameLst>
                                      </p:cBhvr>
                                      <p:to>
                                        <p:strVal val="visible"/>
                                      </p:to>
                                    </p:set>
                                    <p:animEffect transition="in" filter="wipe(left)">
                                      <p:cBhvr>
                                        <p:cTn id="3487" dur="20"/>
                                        <p:tgtEl>
                                          <p:spTgt spid="20001"/>
                                        </p:tgtEl>
                                      </p:cBhvr>
                                    </p:animEffect>
                                  </p:childTnLst>
                                </p:cTn>
                              </p:par>
                            </p:childTnLst>
                          </p:cTn>
                        </p:par>
                        <p:par>
                          <p:cTn id="3488" fill="hold">
                            <p:stCondLst>
                              <p:cond delay="435500"/>
                            </p:stCondLst>
                            <p:childTnLst>
                              <p:par>
                                <p:cTn id="3489" presetID="22" presetClass="entr" presetSubtype="8" fill="hold" nodeType="afterEffect">
                                  <p:stCondLst>
                                    <p:cond delay="0"/>
                                  </p:stCondLst>
                                  <p:childTnLst>
                                    <p:set>
                                      <p:cBhvr>
                                        <p:cTn id="3490" dur="1" fill="hold">
                                          <p:stCondLst>
                                            <p:cond delay="0"/>
                                          </p:stCondLst>
                                        </p:cTn>
                                        <p:tgtEl>
                                          <p:spTgt spid="20002"/>
                                        </p:tgtEl>
                                        <p:attrNameLst>
                                          <p:attrName>style.visibility</p:attrName>
                                        </p:attrNameLst>
                                      </p:cBhvr>
                                      <p:to>
                                        <p:strVal val="visible"/>
                                      </p:to>
                                    </p:set>
                                    <p:animEffect transition="in" filter="wipe(left)">
                                      <p:cBhvr>
                                        <p:cTn id="3491" dur="20"/>
                                        <p:tgtEl>
                                          <p:spTgt spid="20002"/>
                                        </p:tgtEl>
                                      </p:cBhvr>
                                    </p:animEffect>
                                  </p:childTnLst>
                                </p:cTn>
                              </p:par>
                            </p:childTnLst>
                          </p:cTn>
                        </p:par>
                        <p:par>
                          <p:cTn id="3492" fill="hold">
                            <p:stCondLst>
                              <p:cond delay="436000"/>
                            </p:stCondLst>
                            <p:childTnLst>
                              <p:par>
                                <p:cTn id="3493" presetID="22" presetClass="entr" presetSubtype="8" fill="hold" nodeType="afterEffect">
                                  <p:stCondLst>
                                    <p:cond delay="0"/>
                                  </p:stCondLst>
                                  <p:childTnLst>
                                    <p:set>
                                      <p:cBhvr>
                                        <p:cTn id="3494" dur="1" fill="hold">
                                          <p:stCondLst>
                                            <p:cond delay="0"/>
                                          </p:stCondLst>
                                        </p:cTn>
                                        <p:tgtEl>
                                          <p:spTgt spid="20003"/>
                                        </p:tgtEl>
                                        <p:attrNameLst>
                                          <p:attrName>style.visibility</p:attrName>
                                        </p:attrNameLst>
                                      </p:cBhvr>
                                      <p:to>
                                        <p:strVal val="visible"/>
                                      </p:to>
                                    </p:set>
                                    <p:animEffect transition="in" filter="wipe(left)">
                                      <p:cBhvr>
                                        <p:cTn id="3495" dur="20"/>
                                        <p:tgtEl>
                                          <p:spTgt spid="20003"/>
                                        </p:tgtEl>
                                      </p:cBhvr>
                                    </p:animEffect>
                                  </p:childTnLst>
                                </p:cTn>
                              </p:par>
                            </p:childTnLst>
                          </p:cTn>
                        </p:par>
                        <p:par>
                          <p:cTn id="3496" fill="hold">
                            <p:stCondLst>
                              <p:cond delay="436500"/>
                            </p:stCondLst>
                            <p:childTnLst>
                              <p:par>
                                <p:cTn id="3497" presetID="22" presetClass="entr" presetSubtype="8" fill="hold" nodeType="afterEffect">
                                  <p:stCondLst>
                                    <p:cond delay="0"/>
                                  </p:stCondLst>
                                  <p:childTnLst>
                                    <p:set>
                                      <p:cBhvr>
                                        <p:cTn id="3498" dur="1" fill="hold">
                                          <p:stCondLst>
                                            <p:cond delay="0"/>
                                          </p:stCondLst>
                                        </p:cTn>
                                        <p:tgtEl>
                                          <p:spTgt spid="20004"/>
                                        </p:tgtEl>
                                        <p:attrNameLst>
                                          <p:attrName>style.visibility</p:attrName>
                                        </p:attrNameLst>
                                      </p:cBhvr>
                                      <p:to>
                                        <p:strVal val="visible"/>
                                      </p:to>
                                    </p:set>
                                    <p:animEffect transition="in" filter="wipe(left)">
                                      <p:cBhvr>
                                        <p:cTn id="3499" dur="20"/>
                                        <p:tgtEl>
                                          <p:spTgt spid="20004"/>
                                        </p:tgtEl>
                                      </p:cBhvr>
                                    </p:animEffect>
                                  </p:childTnLst>
                                </p:cTn>
                              </p:par>
                            </p:childTnLst>
                          </p:cTn>
                        </p:par>
                        <p:par>
                          <p:cTn id="3500" fill="hold">
                            <p:stCondLst>
                              <p:cond delay="437000"/>
                            </p:stCondLst>
                            <p:childTnLst>
                              <p:par>
                                <p:cTn id="3501" presetID="22" presetClass="entr" presetSubtype="8" fill="hold" nodeType="afterEffect">
                                  <p:stCondLst>
                                    <p:cond delay="0"/>
                                  </p:stCondLst>
                                  <p:childTnLst>
                                    <p:set>
                                      <p:cBhvr>
                                        <p:cTn id="3502" dur="1" fill="hold">
                                          <p:stCondLst>
                                            <p:cond delay="0"/>
                                          </p:stCondLst>
                                        </p:cTn>
                                        <p:tgtEl>
                                          <p:spTgt spid="20005"/>
                                        </p:tgtEl>
                                        <p:attrNameLst>
                                          <p:attrName>style.visibility</p:attrName>
                                        </p:attrNameLst>
                                      </p:cBhvr>
                                      <p:to>
                                        <p:strVal val="visible"/>
                                      </p:to>
                                    </p:set>
                                    <p:animEffect transition="in" filter="wipe(left)">
                                      <p:cBhvr>
                                        <p:cTn id="3503" dur="20"/>
                                        <p:tgtEl>
                                          <p:spTgt spid="20005"/>
                                        </p:tgtEl>
                                      </p:cBhvr>
                                    </p:animEffect>
                                  </p:childTnLst>
                                </p:cTn>
                              </p:par>
                            </p:childTnLst>
                          </p:cTn>
                        </p:par>
                        <p:par>
                          <p:cTn id="3504" fill="hold">
                            <p:stCondLst>
                              <p:cond delay="437500"/>
                            </p:stCondLst>
                            <p:childTnLst>
                              <p:par>
                                <p:cTn id="3505" presetID="22" presetClass="entr" presetSubtype="8" fill="hold" nodeType="afterEffect">
                                  <p:stCondLst>
                                    <p:cond delay="0"/>
                                  </p:stCondLst>
                                  <p:childTnLst>
                                    <p:set>
                                      <p:cBhvr>
                                        <p:cTn id="3506" dur="1" fill="hold">
                                          <p:stCondLst>
                                            <p:cond delay="0"/>
                                          </p:stCondLst>
                                        </p:cTn>
                                        <p:tgtEl>
                                          <p:spTgt spid="20006"/>
                                        </p:tgtEl>
                                        <p:attrNameLst>
                                          <p:attrName>style.visibility</p:attrName>
                                        </p:attrNameLst>
                                      </p:cBhvr>
                                      <p:to>
                                        <p:strVal val="visible"/>
                                      </p:to>
                                    </p:set>
                                    <p:animEffect transition="in" filter="wipe(left)">
                                      <p:cBhvr>
                                        <p:cTn id="3507" dur="20"/>
                                        <p:tgtEl>
                                          <p:spTgt spid="20006"/>
                                        </p:tgtEl>
                                      </p:cBhvr>
                                    </p:animEffect>
                                  </p:childTnLst>
                                </p:cTn>
                              </p:par>
                            </p:childTnLst>
                          </p:cTn>
                        </p:par>
                        <p:par>
                          <p:cTn id="3508" fill="hold">
                            <p:stCondLst>
                              <p:cond delay="438000"/>
                            </p:stCondLst>
                            <p:childTnLst>
                              <p:par>
                                <p:cTn id="3509" presetID="22" presetClass="entr" presetSubtype="8" fill="hold" nodeType="afterEffect">
                                  <p:stCondLst>
                                    <p:cond delay="0"/>
                                  </p:stCondLst>
                                  <p:childTnLst>
                                    <p:set>
                                      <p:cBhvr>
                                        <p:cTn id="3510" dur="1" fill="hold">
                                          <p:stCondLst>
                                            <p:cond delay="0"/>
                                          </p:stCondLst>
                                        </p:cTn>
                                        <p:tgtEl>
                                          <p:spTgt spid="20007"/>
                                        </p:tgtEl>
                                        <p:attrNameLst>
                                          <p:attrName>style.visibility</p:attrName>
                                        </p:attrNameLst>
                                      </p:cBhvr>
                                      <p:to>
                                        <p:strVal val="visible"/>
                                      </p:to>
                                    </p:set>
                                    <p:animEffect transition="in" filter="wipe(left)">
                                      <p:cBhvr>
                                        <p:cTn id="3511" dur="20"/>
                                        <p:tgtEl>
                                          <p:spTgt spid="20007"/>
                                        </p:tgtEl>
                                      </p:cBhvr>
                                    </p:animEffect>
                                  </p:childTnLst>
                                </p:cTn>
                              </p:par>
                            </p:childTnLst>
                          </p:cTn>
                        </p:par>
                        <p:par>
                          <p:cTn id="3512" fill="hold">
                            <p:stCondLst>
                              <p:cond delay="438500"/>
                            </p:stCondLst>
                            <p:childTnLst>
                              <p:par>
                                <p:cTn id="3513" presetID="22" presetClass="entr" presetSubtype="8" fill="hold" nodeType="afterEffect">
                                  <p:stCondLst>
                                    <p:cond delay="0"/>
                                  </p:stCondLst>
                                  <p:childTnLst>
                                    <p:set>
                                      <p:cBhvr>
                                        <p:cTn id="3514" dur="1" fill="hold">
                                          <p:stCondLst>
                                            <p:cond delay="0"/>
                                          </p:stCondLst>
                                        </p:cTn>
                                        <p:tgtEl>
                                          <p:spTgt spid="20008"/>
                                        </p:tgtEl>
                                        <p:attrNameLst>
                                          <p:attrName>style.visibility</p:attrName>
                                        </p:attrNameLst>
                                      </p:cBhvr>
                                      <p:to>
                                        <p:strVal val="visible"/>
                                      </p:to>
                                    </p:set>
                                    <p:animEffect transition="in" filter="wipe(left)">
                                      <p:cBhvr>
                                        <p:cTn id="3515" dur="20"/>
                                        <p:tgtEl>
                                          <p:spTgt spid="20008"/>
                                        </p:tgtEl>
                                      </p:cBhvr>
                                    </p:animEffect>
                                  </p:childTnLst>
                                </p:cTn>
                              </p:par>
                            </p:childTnLst>
                          </p:cTn>
                        </p:par>
                        <p:par>
                          <p:cTn id="3516" fill="hold">
                            <p:stCondLst>
                              <p:cond delay="439000"/>
                            </p:stCondLst>
                            <p:childTnLst>
                              <p:par>
                                <p:cTn id="3517" presetID="22" presetClass="entr" presetSubtype="8" fill="hold" nodeType="afterEffect">
                                  <p:stCondLst>
                                    <p:cond delay="0"/>
                                  </p:stCondLst>
                                  <p:childTnLst>
                                    <p:set>
                                      <p:cBhvr>
                                        <p:cTn id="3518" dur="1" fill="hold">
                                          <p:stCondLst>
                                            <p:cond delay="0"/>
                                          </p:stCondLst>
                                        </p:cTn>
                                        <p:tgtEl>
                                          <p:spTgt spid="20009"/>
                                        </p:tgtEl>
                                        <p:attrNameLst>
                                          <p:attrName>style.visibility</p:attrName>
                                        </p:attrNameLst>
                                      </p:cBhvr>
                                      <p:to>
                                        <p:strVal val="visible"/>
                                      </p:to>
                                    </p:set>
                                    <p:animEffect transition="in" filter="wipe(left)">
                                      <p:cBhvr>
                                        <p:cTn id="3519" dur="20"/>
                                        <p:tgtEl>
                                          <p:spTgt spid="20009"/>
                                        </p:tgtEl>
                                      </p:cBhvr>
                                    </p:animEffect>
                                  </p:childTnLst>
                                </p:cTn>
                              </p:par>
                            </p:childTnLst>
                          </p:cTn>
                        </p:par>
                        <p:par>
                          <p:cTn id="3520" fill="hold">
                            <p:stCondLst>
                              <p:cond delay="439500"/>
                            </p:stCondLst>
                            <p:childTnLst>
                              <p:par>
                                <p:cTn id="3521" presetID="22" presetClass="entr" presetSubtype="8" fill="hold" nodeType="afterEffect">
                                  <p:stCondLst>
                                    <p:cond delay="0"/>
                                  </p:stCondLst>
                                  <p:childTnLst>
                                    <p:set>
                                      <p:cBhvr>
                                        <p:cTn id="3522" dur="1" fill="hold">
                                          <p:stCondLst>
                                            <p:cond delay="0"/>
                                          </p:stCondLst>
                                        </p:cTn>
                                        <p:tgtEl>
                                          <p:spTgt spid="20010"/>
                                        </p:tgtEl>
                                        <p:attrNameLst>
                                          <p:attrName>style.visibility</p:attrName>
                                        </p:attrNameLst>
                                      </p:cBhvr>
                                      <p:to>
                                        <p:strVal val="visible"/>
                                      </p:to>
                                    </p:set>
                                    <p:animEffect transition="in" filter="wipe(left)">
                                      <p:cBhvr>
                                        <p:cTn id="3523" dur="20"/>
                                        <p:tgtEl>
                                          <p:spTgt spid="20010"/>
                                        </p:tgtEl>
                                      </p:cBhvr>
                                    </p:animEffect>
                                  </p:childTnLst>
                                </p:cTn>
                              </p:par>
                            </p:childTnLst>
                          </p:cTn>
                        </p:par>
                        <p:par>
                          <p:cTn id="3524" fill="hold">
                            <p:stCondLst>
                              <p:cond delay="440000"/>
                            </p:stCondLst>
                            <p:childTnLst>
                              <p:par>
                                <p:cTn id="3525" presetID="22" presetClass="entr" presetSubtype="8" fill="hold" nodeType="afterEffect">
                                  <p:stCondLst>
                                    <p:cond delay="0"/>
                                  </p:stCondLst>
                                  <p:childTnLst>
                                    <p:set>
                                      <p:cBhvr>
                                        <p:cTn id="3526" dur="1" fill="hold">
                                          <p:stCondLst>
                                            <p:cond delay="0"/>
                                          </p:stCondLst>
                                        </p:cTn>
                                        <p:tgtEl>
                                          <p:spTgt spid="20011"/>
                                        </p:tgtEl>
                                        <p:attrNameLst>
                                          <p:attrName>style.visibility</p:attrName>
                                        </p:attrNameLst>
                                      </p:cBhvr>
                                      <p:to>
                                        <p:strVal val="visible"/>
                                      </p:to>
                                    </p:set>
                                    <p:animEffect transition="in" filter="wipe(left)">
                                      <p:cBhvr>
                                        <p:cTn id="3527" dur="20"/>
                                        <p:tgtEl>
                                          <p:spTgt spid="20011"/>
                                        </p:tgtEl>
                                      </p:cBhvr>
                                    </p:animEffect>
                                  </p:childTnLst>
                                </p:cTn>
                              </p:par>
                            </p:childTnLst>
                          </p:cTn>
                        </p:par>
                        <p:par>
                          <p:cTn id="3528" fill="hold">
                            <p:stCondLst>
                              <p:cond delay="440500"/>
                            </p:stCondLst>
                            <p:childTnLst>
                              <p:par>
                                <p:cTn id="3529" presetID="22" presetClass="entr" presetSubtype="8" fill="hold" nodeType="afterEffect">
                                  <p:stCondLst>
                                    <p:cond delay="0"/>
                                  </p:stCondLst>
                                  <p:childTnLst>
                                    <p:set>
                                      <p:cBhvr>
                                        <p:cTn id="3530" dur="1" fill="hold">
                                          <p:stCondLst>
                                            <p:cond delay="0"/>
                                          </p:stCondLst>
                                        </p:cTn>
                                        <p:tgtEl>
                                          <p:spTgt spid="19948"/>
                                        </p:tgtEl>
                                        <p:attrNameLst>
                                          <p:attrName>style.visibility</p:attrName>
                                        </p:attrNameLst>
                                      </p:cBhvr>
                                      <p:to>
                                        <p:strVal val="visible"/>
                                      </p:to>
                                    </p:set>
                                    <p:animEffect transition="in" filter="wipe(left)">
                                      <p:cBhvr>
                                        <p:cTn id="3531" dur="20"/>
                                        <p:tgtEl>
                                          <p:spTgt spid="19948"/>
                                        </p:tgtEl>
                                      </p:cBhvr>
                                    </p:animEffect>
                                  </p:childTnLst>
                                </p:cTn>
                              </p:par>
                            </p:childTnLst>
                          </p:cTn>
                        </p:par>
                        <p:par>
                          <p:cTn id="3532" fill="hold">
                            <p:stCondLst>
                              <p:cond delay="441000"/>
                            </p:stCondLst>
                            <p:childTnLst>
                              <p:par>
                                <p:cTn id="3533" presetID="22" presetClass="entr" presetSubtype="8" fill="hold" nodeType="afterEffect">
                                  <p:stCondLst>
                                    <p:cond delay="0"/>
                                  </p:stCondLst>
                                  <p:childTnLst>
                                    <p:set>
                                      <p:cBhvr>
                                        <p:cTn id="3534" dur="1" fill="hold">
                                          <p:stCondLst>
                                            <p:cond delay="0"/>
                                          </p:stCondLst>
                                        </p:cTn>
                                        <p:tgtEl>
                                          <p:spTgt spid="19949"/>
                                        </p:tgtEl>
                                        <p:attrNameLst>
                                          <p:attrName>style.visibility</p:attrName>
                                        </p:attrNameLst>
                                      </p:cBhvr>
                                      <p:to>
                                        <p:strVal val="visible"/>
                                      </p:to>
                                    </p:set>
                                    <p:animEffect transition="in" filter="wipe(left)">
                                      <p:cBhvr>
                                        <p:cTn id="3535" dur="20"/>
                                        <p:tgtEl>
                                          <p:spTgt spid="19949"/>
                                        </p:tgtEl>
                                      </p:cBhvr>
                                    </p:animEffect>
                                  </p:childTnLst>
                                </p:cTn>
                              </p:par>
                            </p:childTnLst>
                          </p:cTn>
                        </p:par>
                        <p:par>
                          <p:cTn id="3536" fill="hold">
                            <p:stCondLst>
                              <p:cond delay="441500"/>
                            </p:stCondLst>
                            <p:childTnLst>
                              <p:par>
                                <p:cTn id="3537" presetID="22" presetClass="entr" presetSubtype="8" fill="hold" nodeType="afterEffect">
                                  <p:stCondLst>
                                    <p:cond delay="0"/>
                                  </p:stCondLst>
                                  <p:childTnLst>
                                    <p:set>
                                      <p:cBhvr>
                                        <p:cTn id="3538" dur="1" fill="hold">
                                          <p:stCondLst>
                                            <p:cond delay="0"/>
                                          </p:stCondLst>
                                        </p:cTn>
                                        <p:tgtEl>
                                          <p:spTgt spid="19950"/>
                                        </p:tgtEl>
                                        <p:attrNameLst>
                                          <p:attrName>style.visibility</p:attrName>
                                        </p:attrNameLst>
                                      </p:cBhvr>
                                      <p:to>
                                        <p:strVal val="visible"/>
                                      </p:to>
                                    </p:set>
                                    <p:animEffect transition="in" filter="wipe(left)">
                                      <p:cBhvr>
                                        <p:cTn id="3539" dur="20"/>
                                        <p:tgtEl>
                                          <p:spTgt spid="19950"/>
                                        </p:tgtEl>
                                      </p:cBhvr>
                                    </p:animEffect>
                                  </p:childTnLst>
                                </p:cTn>
                              </p:par>
                            </p:childTnLst>
                          </p:cTn>
                        </p:par>
                        <p:par>
                          <p:cTn id="3540" fill="hold">
                            <p:stCondLst>
                              <p:cond delay="442000"/>
                            </p:stCondLst>
                            <p:childTnLst>
                              <p:par>
                                <p:cTn id="3541" presetID="22" presetClass="entr" presetSubtype="8" fill="hold" nodeType="afterEffect">
                                  <p:stCondLst>
                                    <p:cond delay="0"/>
                                  </p:stCondLst>
                                  <p:childTnLst>
                                    <p:set>
                                      <p:cBhvr>
                                        <p:cTn id="3542" dur="1" fill="hold">
                                          <p:stCondLst>
                                            <p:cond delay="0"/>
                                          </p:stCondLst>
                                        </p:cTn>
                                        <p:tgtEl>
                                          <p:spTgt spid="19951"/>
                                        </p:tgtEl>
                                        <p:attrNameLst>
                                          <p:attrName>style.visibility</p:attrName>
                                        </p:attrNameLst>
                                      </p:cBhvr>
                                      <p:to>
                                        <p:strVal val="visible"/>
                                      </p:to>
                                    </p:set>
                                    <p:animEffect transition="in" filter="wipe(left)">
                                      <p:cBhvr>
                                        <p:cTn id="3543" dur="20"/>
                                        <p:tgtEl>
                                          <p:spTgt spid="19951"/>
                                        </p:tgtEl>
                                      </p:cBhvr>
                                    </p:animEffect>
                                  </p:childTnLst>
                                </p:cTn>
                              </p:par>
                            </p:childTnLst>
                          </p:cTn>
                        </p:par>
                        <p:par>
                          <p:cTn id="3544" fill="hold">
                            <p:stCondLst>
                              <p:cond delay="442500"/>
                            </p:stCondLst>
                            <p:childTnLst>
                              <p:par>
                                <p:cTn id="3545" presetID="22" presetClass="entr" presetSubtype="8" fill="hold" nodeType="afterEffect">
                                  <p:stCondLst>
                                    <p:cond delay="0"/>
                                  </p:stCondLst>
                                  <p:childTnLst>
                                    <p:set>
                                      <p:cBhvr>
                                        <p:cTn id="3546" dur="1" fill="hold">
                                          <p:stCondLst>
                                            <p:cond delay="0"/>
                                          </p:stCondLst>
                                        </p:cTn>
                                        <p:tgtEl>
                                          <p:spTgt spid="19952"/>
                                        </p:tgtEl>
                                        <p:attrNameLst>
                                          <p:attrName>style.visibility</p:attrName>
                                        </p:attrNameLst>
                                      </p:cBhvr>
                                      <p:to>
                                        <p:strVal val="visible"/>
                                      </p:to>
                                    </p:set>
                                    <p:animEffect transition="in" filter="wipe(left)">
                                      <p:cBhvr>
                                        <p:cTn id="3547" dur="20"/>
                                        <p:tgtEl>
                                          <p:spTgt spid="19952"/>
                                        </p:tgtEl>
                                      </p:cBhvr>
                                    </p:animEffect>
                                  </p:childTnLst>
                                </p:cTn>
                              </p:par>
                            </p:childTnLst>
                          </p:cTn>
                        </p:par>
                        <p:par>
                          <p:cTn id="3548" fill="hold">
                            <p:stCondLst>
                              <p:cond delay="443000"/>
                            </p:stCondLst>
                            <p:childTnLst>
                              <p:par>
                                <p:cTn id="3549" presetID="22" presetClass="entr" presetSubtype="8" fill="hold" nodeType="afterEffect">
                                  <p:stCondLst>
                                    <p:cond delay="0"/>
                                  </p:stCondLst>
                                  <p:childTnLst>
                                    <p:set>
                                      <p:cBhvr>
                                        <p:cTn id="3550" dur="1" fill="hold">
                                          <p:stCondLst>
                                            <p:cond delay="0"/>
                                          </p:stCondLst>
                                        </p:cTn>
                                        <p:tgtEl>
                                          <p:spTgt spid="19953"/>
                                        </p:tgtEl>
                                        <p:attrNameLst>
                                          <p:attrName>style.visibility</p:attrName>
                                        </p:attrNameLst>
                                      </p:cBhvr>
                                      <p:to>
                                        <p:strVal val="visible"/>
                                      </p:to>
                                    </p:set>
                                    <p:animEffect transition="in" filter="wipe(left)">
                                      <p:cBhvr>
                                        <p:cTn id="3551" dur="20"/>
                                        <p:tgtEl>
                                          <p:spTgt spid="19953"/>
                                        </p:tgtEl>
                                      </p:cBhvr>
                                    </p:animEffect>
                                  </p:childTnLst>
                                </p:cTn>
                              </p:par>
                            </p:childTnLst>
                          </p:cTn>
                        </p:par>
                        <p:par>
                          <p:cTn id="3552" fill="hold">
                            <p:stCondLst>
                              <p:cond delay="443500"/>
                            </p:stCondLst>
                            <p:childTnLst>
                              <p:par>
                                <p:cTn id="3553" presetID="22" presetClass="entr" presetSubtype="8" fill="hold" nodeType="afterEffect">
                                  <p:stCondLst>
                                    <p:cond delay="0"/>
                                  </p:stCondLst>
                                  <p:childTnLst>
                                    <p:set>
                                      <p:cBhvr>
                                        <p:cTn id="3554" dur="1" fill="hold">
                                          <p:stCondLst>
                                            <p:cond delay="0"/>
                                          </p:stCondLst>
                                        </p:cTn>
                                        <p:tgtEl>
                                          <p:spTgt spid="19954"/>
                                        </p:tgtEl>
                                        <p:attrNameLst>
                                          <p:attrName>style.visibility</p:attrName>
                                        </p:attrNameLst>
                                      </p:cBhvr>
                                      <p:to>
                                        <p:strVal val="visible"/>
                                      </p:to>
                                    </p:set>
                                    <p:animEffect transition="in" filter="wipe(left)">
                                      <p:cBhvr>
                                        <p:cTn id="3555" dur="20"/>
                                        <p:tgtEl>
                                          <p:spTgt spid="19954"/>
                                        </p:tgtEl>
                                      </p:cBhvr>
                                    </p:animEffect>
                                  </p:childTnLst>
                                </p:cTn>
                              </p:par>
                            </p:childTnLst>
                          </p:cTn>
                        </p:par>
                        <p:par>
                          <p:cTn id="3556" fill="hold">
                            <p:stCondLst>
                              <p:cond delay="444000"/>
                            </p:stCondLst>
                            <p:childTnLst>
                              <p:par>
                                <p:cTn id="3557" presetID="22" presetClass="entr" presetSubtype="8" fill="hold" nodeType="afterEffect">
                                  <p:stCondLst>
                                    <p:cond delay="0"/>
                                  </p:stCondLst>
                                  <p:childTnLst>
                                    <p:set>
                                      <p:cBhvr>
                                        <p:cTn id="3558" dur="1" fill="hold">
                                          <p:stCondLst>
                                            <p:cond delay="0"/>
                                          </p:stCondLst>
                                        </p:cTn>
                                        <p:tgtEl>
                                          <p:spTgt spid="19955"/>
                                        </p:tgtEl>
                                        <p:attrNameLst>
                                          <p:attrName>style.visibility</p:attrName>
                                        </p:attrNameLst>
                                      </p:cBhvr>
                                      <p:to>
                                        <p:strVal val="visible"/>
                                      </p:to>
                                    </p:set>
                                    <p:animEffect transition="in" filter="wipe(left)">
                                      <p:cBhvr>
                                        <p:cTn id="3559" dur="20"/>
                                        <p:tgtEl>
                                          <p:spTgt spid="19955"/>
                                        </p:tgtEl>
                                      </p:cBhvr>
                                    </p:animEffect>
                                  </p:childTnLst>
                                </p:cTn>
                              </p:par>
                            </p:childTnLst>
                          </p:cTn>
                        </p:par>
                        <p:par>
                          <p:cTn id="3560" fill="hold">
                            <p:stCondLst>
                              <p:cond delay="444500"/>
                            </p:stCondLst>
                            <p:childTnLst>
                              <p:par>
                                <p:cTn id="3561" presetID="22" presetClass="entr" presetSubtype="8" fill="hold" nodeType="afterEffect">
                                  <p:stCondLst>
                                    <p:cond delay="0"/>
                                  </p:stCondLst>
                                  <p:childTnLst>
                                    <p:set>
                                      <p:cBhvr>
                                        <p:cTn id="3562" dur="1" fill="hold">
                                          <p:stCondLst>
                                            <p:cond delay="0"/>
                                          </p:stCondLst>
                                        </p:cTn>
                                        <p:tgtEl>
                                          <p:spTgt spid="19956"/>
                                        </p:tgtEl>
                                        <p:attrNameLst>
                                          <p:attrName>style.visibility</p:attrName>
                                        </p:attrNameLst>
                                      </p:cBhvr>
                                      <p:to>
                                        <p:strVal val="visible"/>
                                      </p:to>
                                    </p:set>
                                    <p:animEffect transition="in" filter="wipe(left)">
                                      <p:cBhvr>
                                        <p:cTn id="3563" dur="20"/>
                                        <p:tgtEl>
                                          <p:spTgt spid="19956"/>
                                        </p:tgtEl>
                                      </p:cBhvr>
                                    </p:animEffect>
                                  </p:childTnLst>
                                </p:cTn>
                              </p:par>
                            </p:childTnLst>
                          </p:cTn>
                        </p:par>
                        <p:par>
                          <p:cTn id="3564" fill="hold">
                            <p:stCondLst>
                              <p:cond delay="445000"/>
                            </p:stCondLst>
                            <p:childTnLst>
                              <p:par>
                                <p:cTn id="3565" presetID="22" presetClass="entr" presetSubtype="8" fill="hold" nodeType="afterEffect">
                                  <p:stCondLst>
                                    <p:cond delay="0"/>
                                  </p:stCondLst>
                                  <p:childTnLst>
                                    <p:set>
                                      <p:cBhvr>
                                        <p:cTn id="3566" dur="1" fill="hold">
                                          <p:stCondLst>
                                            <p:cond delay="0"/>
                                          </p:stCondLst>
                                        </p:cTn>
                                        <p:tgtEl>
                                          <p:spTgt spid="19957"/>
                                        </p:tgtEl>
                                        <p:attrNameLst>
                                          <p:attrName>style.visibility</p:attrName>
                                        </p:attrNameLst>
                                      </p:cBhvr>
                                      <p:to>
                                        <p:strVal val="visible"/>
                                      </p:to>
                                    </p:set>
                                    <p:animEffect transition="in" filter="wipe(left)">
                                      <p:cBhvr>
                                        <p:cTn id="3567" dur="20"/>
                                        <p:tgtEl>
                                          <p:spTgt spid="19957"/>
                                        </p:tgtEl>
                                      </p:cBhvr>
                                    </p:animEffect>
                                  </p:childTnLst>
                                </p:cTn>
                              </p:par>
                            </p:childTnLst>
                          </p:cTn>
                        </p:par>
                        <p:par>
                          <p:cTn id="3568" fill="hold">
                            <p:stCondLst>
                              <p:cond delay="445500"/>
                            </p:stCondLst>
                            <p:childTnLst>
                              <p:par>
                                <p:cTn id="3569" presetID="22" presetClass="entr" presetSubtype="8" fill="hold" nodeType="afterEffect">
                                  <p:stCondLst>
                                    <p:cond delay="0"/>
                                  </p:stCondLst>
                                  <p:childTnLst>
                                    <p:set>
                                      <p:cBhvr>
                                        <p:cTn id="3570" dur="1" fill="hold">
                                          <p:stCondLst>
                                            <p:cond delay="0"/>
                                          </p:stCondLst>
                                        </p:cTn>
                                        <p:tgtEl>
                                          <p:spTgt spid="19958"/>
                                        </p:tgtEl>
                                        <p:attrNameLst>
                                          <p:attrName>style.visibility</p:attrName>
                                        </p:attrNameLst>
                                      </p:cBhvr>
                                      <p:to>
                                        <p:strVal val="visible"/>
                                      </p:to>
                                    </p:set>
                                    <p:animEffect transition="in" filter="wipe(left)">
                                      <p:cBhvr>
                                        <p:cTn id="3571" dur="20"/>
                                        <p:tgtEl>
                                          <p:spTgt spid="19958"/>
                                        </p:tgtEl>
                                      </p:cBhvr>
                                    </p:animEffect>
                                  </p:childTnLst>
                                </p:cTn>
                              </p:par>
                            </p:childTnLst>
                          </p:cTn>
                        </p:par>
                        <p:par>
                          <p:cTn id="3572" fill="hold">
                            <p:stCondLst>
                              <p:cond delay="446000"/>
                            </p:stCondLst>
                            <p:childTnLst>
                              <p:par>
                                <p:cTn id="3573" presetID="22" presetClass="entr" presetSubtype="8" fill="hold" nodeType="afterEffect">
                                  <p:stCondLst>
                                    <p:cond delay="0"/>
                                  </p:stCondLst>
                                  <p:childTnLst>
                                    <p:set>
                                      <p:cBhvr>
                                        <p:cTn id="3574" dur="1" fill="hold">
                                          <p:stCondLst>
                                            <p:cond delay="0"/>
                                          </p:stCondLst>
                                        </p:cTn>
                                        <p:tgtEl>
                                          <p:spTgt spid="19959"/>
                                        </p:tgtEl>
                                        <p:attrNameLst>
                                          <p:attrName>style.visibility</p:attrName>
                                        </p:attrNameLst>
                                      </p:cBhvr>
                                      <p:to>
                                        <p:strVal val="visible"/>
                                      </p:to>
                                    </p:set>
                                    <p:animEffect transition="in" filter="wipe(left)">
                                      <p:cBhvr>
                                        <p:cTn id="3575" dur="20"/>
                                        <p:tgtEl>
                                          <p:spTgt spid="19959"/>
                                        </p:tgtEl>
                                      </p:cBhvr>
                                    </p:animEffect>
                                  </p:childTnLst>
                                </p:cTn>
                              </p:par>
                            </p:childTnLst>
                          </p:cTn>
                        </p:par>
                        <p:par>
                          <p:cTn id="3576" fill="hold">
                            <p:stCondLst>
                              <p:cond delay="446500"/>
                            </p:stCondLst>
                            <p:childTnLst>
                              <p:par>
                                <p:cTn id="3577" presetID="22" presetClass="entr" presetSubtype="8" fill="hold" nodeType="afterEffect">
                                  <p:stCondLst>
                                    <p:cond delay="0"/>
                                  </p:stCondLst>
                                  <p:childTnLst>
                                    <p:set>
                                      <p:cBhvr>
                                        <p:cTn id="3578" dur="1" fill="hold">
                                          <p:stCondLst>
                                            <p:cond delay="0"/>
                                          </p:stCondLst>
                                        </p:cTn>
                                        <p:tgtEl>
                                          <p:spTgt spid="19960"/>
                                        </p:tgtEl>
                                        <p:attrNameLst>
                                          <p:attrName>style.visibility</p:attrName>
                                        </p:attrNameLst>
                                      </p:cBhvr>
                                      <p:to>
                                        <p:strVal val="visible"/>
                                      </p:to>
                                    </p:set>
                                    <p:animEffect transition="in" filter="wipe(left)">
                                      <p:cBhvr>
                                        <p:cTn id="3579" dur="20"/>
                                        <p:tgtEl>
                                          <p:spTgt spid="19960"/>
                                        </p:tgtEl>
                                      </p:cBhvr>
                                    </p:animEffect>
                                  </p:childTnLst>
                                </p:cTn>
                              </p:par>
                            </p:childTnLst>
                          </p:cTn>
                        </p:par>
                        <p:par>
                          <p:cTn id="3580" fill="hold">
                            <p:stCondLst>
                              <p:cond delay="447000"/>
                            </p:stCondLst>
                            <p:childTnLst>
                              <p:par>
                                <p:cTn id="3581" presetID="22" presetClass="entr" presetSubtype="8" fill="hold" nodeType="afterEffect">
                                  <p:stCondLst>
                                    <p:cond delay="0"/>
                                  </p:stCondLst>
                                  <p:childTnLst>
                                    <p:set>
                                      <p:cBhvr>
                                        <p:cTn id="3582" dur="1" fill="hold">
                                          <p:stCondLst>
                                            <p:cond delay="0"/>
                                          </p:stCondLst>
                                        </p:cTn>
                                        <p:tgtEl>
                                          <p:spTgt spid="19961"/>
                                        </p:tgtEl>
                                        <p:attrNameLst>
                                          <p:attrName>style.visibility</p:attrName>
                                        </p:attrNameLst>
                                      </p:cBhvr>
                                      <p:to>
                                        <p:strVal val="visible"/>
                                      </p:to>
                                    </p:set>
                                    <p:animEffect transition="in" filter="wipe(left)">
                                      <p:cBhvr>
                                        <p:cTn id="3583" dur="20"/>
                                        <p:tgtEl>
                                          <p:spTgt spid="19961"/>
                                        </p:tgtEl>
                                      </p:cBhvr>
                                    </p:animEffect>
                                  </p:childTnLst>
                                </p:cTn>
                              </p:par>
                            </p:childTnLst>
                          </p:cTn>
                        </p:par>
                        <p:par>
                          <p:cTn id="3584" fill="hold">
                            <p:stCondLst>
                              <p:cond delay="447500"/>
                            </p:stCondLst>
                            <p:childTnLst>
                              <p:par>
                                <p:cTn id="3585" presetID="22" presetClass="entr" presetSubtype="8" fill="hold" nodeType="afterEffect">
                                  <p:stCondLst>
                                    <p:cond delay="0"/>
                                  </p:stCondLst>
                                  <p:childTnLst>
                                    <p:set>
                                      <p:cBhvr>
                                        <p:cTn id="3586" dur="1" fill="hold">
                                          <p:stCondLst>
                                            <p:cond delay="0"/>
                                          </p:stCondLst>
                                        </p:cTn>
                                        <p:tgtEl>
                                          <p:spTgt spid="19962"/>
                                        </p:tgtEl>
                                        <p:attrNameLst>
                                          <p:attrName>style.visibility</p:attrName>
                                        </p:attrNameLst>
                                      </p:cBhvr>
                                      <p:to>
                                        <p:strVal val="visible"/>
                                      </p:to>
                                    </p:set>
                                    <p:animEffect transition="in" filter="wipe(left)">
                                      <p:cBhvr>
                                        <p:cTn id="3587" dur="20"/>
                                        <p:tgtEl>
                                          <p:spTgt spid="19962"/>
                                        </p:tgtEl>
                                      </p:cBhvr>
                                    </p:animEffect>
                                  </p:childTnLst>
                                </p:cTn>
                              </p:par>
                            </p:childTnLst>
                          </p:cTn>
                        </p:par>
                        <p:par>
                          <p:cTn id="3588" fill="hold">
                            <p:stCondLst>
                              <p:cond delay="448000"/>
                            </p:stCondLst>
                            <p:childTnLst>
                              <p:par>
                                <p:cTn id="3589" presetID="22" presetClass="entr" presetSubtype="8" fill="hold" nodeType="afterEffect">
                                  <p:stCondLst>
                                    <p:cond delay="0"/>
                                  </p:stCondLst>
                                  <p:childTnLst>
                                    <p:set>
                                      <p:cBhvr>
                                        <p:cTn id="3590" dur="1" fill="hold">
                                          <p:stCondLst>
                                            <p:cond delay="0"/>
                                          </p:stCondLst>
                                        </p:cTn>
                                        <p:tgtEl>
                                          <p:spTgt spid="19963"/>
                                        </p:tgtEl>
                                        <p:attrNameLst>
                                          <p:attrName>style.visibility</p:attrName>
                                        </p:attrNameLst>
                                      </p:cBhvr>
                                      <p:to>
                                        <p:strVal val="visible"/>
                                      </p:to>
                                    </p:set>
                                    <p:animEffect transition="in" filter="wipe(left)">
                                      <p:cBhvr>
                                        <p:cTn id="3591" dur="20"/>
                                        <p:tgtEl>
                                          <p:spTgt spid="19963"/>
                                        </p:tgtEl>
                                      </p:cBhvr>
                                    </p:animEffect>
                                  </p:childTnLst>
                                </p:cTn>
                              </p:par>
                            </p:childTnLst>
                          </p:cTn>
                        </p:par>
                        <p:par>
                          <p:cTn id="3592" fill="hold">
                            <p:stCondLst>
                              <p:cond delay="448500"/>
                            </p:stCondLst>
                            <p:childTnLst>
                              <p:par>
                                <p:cTn id="3593" presetID="22" presetClass="entr" presetSubtype="8" fill="hold" nodeType="afterEffect">
                                  <p:stCondLst>
                                    <p:cond delay="0"/>
                                  </p:stCondLst>
                                  <p:childTnLst>
                                    <p:set>
                                      <p:cBhvr>
                                        <p:cTn id="3594" dur="1" fill="hold">
                                          <p:stCondLst>
                                            <p:cond delay="0"/>
                                          </p:stCondLst>
                                        </p:cTn>
                                        <p:tgtEl>
                                          <p:spTgt spid="19964"/>
                                        </p:tgtEl>
                                        <p:attrNameLst>
                                          <p:attrName>style.visibility</p:attrName>
                                        </p:attrNameLst>
                                      </p:cBhvr>
                                      <p:to>
                                        <p:strVal val="visible"/>
                                      </p:to>
                                    </p:set>
                                    <p:animEffect transition="in" filter="wipe(left)">
                                      <p:cBhvr>
                                        <p:cTn id="3595" dur="20"/>
                                        <p:tgtEl>
                                          <p:spTgt spid="19964"/>
                                        </p:tgtEl>
                                      </p:cBhvr>
                                    </p:animEffect>
                                  </p:childTnLst>
                                </p:cTn>
                              </p:par>
                            </p:childTnLst>
                          </p:cTn>
                        </p:par>
                        <p:par>
                          <p:cTn id="3596" fill="hold">
                            <p:stCondLst>
                              <p:cond delay="449000"/>
                            </p:stCondLst>
                            <p:childTnLst>
                              <p:par>
                                <p:cTn id="3597" presetID="22" presetClass="entr" presetSubtype="8" fill="hold" nodeType="afterEffect">
                                  <p:stCondLst>
                                    <p:cond delay="0"/>
                                  </p:stCondLst>
                                  <p:childTnLst>
                                    <p:set>
                                      <p:cBhvr>
                                        <p:cTn id="3598" dur="1" fill="hold">
                                          <p:stCondLst>
                                            <p:cond delay="0"/>
                                          </p:stCondLst>
                                        </p:cTn>
                                        <p:tgtEl>
                                          <p:spTgt spid="19965"/>
                                        </p:tgtEl>
                                        <p:attrNameLst>
                                          <p:attrName>style.visibility</p:attrName>
                                        </p:attrNameLst>
                                      </p:cBhvr>
                                      <p:to>
                                        <p:strVal val="visible"/>
                                      </p:to>
                                    </p:set>
                                    <p:animEffect transition="in" filter="wipe(left)">
                                      <p:cBhvr>
                                        <p:cTn id="3599" dur="20"/>
                                        <p:tgtEl>
                                          <p:spTgt spid="19965"/>
                                        </p:tgtEl>
                                      </p:cBhvr>
                                    </p:animEffect>
                                  </p:childTnLst>
                                </p:cTn>
                              </p:par>
                            </p:childTnLst>
                          </p:cTn>
                        </p:par>
                        <p:par>
                          <p:cTn id="3600" fill="hold">
                            <p:stCondLst>
                              <p:cond delay="449500"/>
                            </p:stCondLst>
                            <p:childTnLst>
                              <p:par>
                                <p:cTn id="3601" presetID="22" presetClass="entr" presetSubtype="8" fill="hold" nodeType="afterEffect">
                                  <p:stCondLst>
                                    <p:cond delay="0"/>
                                  </p:stCondLst>
                                  <p:childTnLst>
                                    <p:set>
                                      <p:cBhvr>
                                        <p:cTn id="3602" dur="1" fill="hold">
                                          <p:stCondLst>
                                            <p:cond delay="0"/>
                                          </p:stCondLst>
                                        </p:cTn>
                                        <p:tgtEl>
                                          <p:spTgt spid="19745"/>
                                        </p:tgtEl>
                                        <p:attrNameLst>
                                          <p:attrName>style.visibility</p:attrName>
                                        </p:attrNameLst>
                                      </p:cBhvr>
                                      <p:to>
                                        <p:strVal val="visible"/>
                                      </p:to>
                                    </p:set>
                                    <p:animEffect transition="in" filter="wipe(left)">
                                      <p:cBhvr>
                                        <p:cTn id="3603" dur="20"/>
                                        <p:tgtEl>
                                          <p:spTgt spid="19745"/>
                                        </p:tgtEl>
                                      </p:cBhvr>
                                    </p:animEffect>
                                  </p:childTnLst>
                                </p:cTn>
                              </p:par>
                            </p:childTnLst>
                          </p:cTn>
                        </p:par>
                        <p:par>
                          <p:cTn id="3604" fill="hold">
                            <p:stCondLst>
                              <p:cond delay="450000"/>
                            </p:stCondLst>
                            <p:childTnLst>
                              <p:par>
                                <p:cTn id="3605" presetID="22" presetClass="entr" presetSubtype="8" fill="hold" nodeType="afterEffect">
                                  <p:stCondLst>
                                    <p:cond delay="0"/>
                                  </p:stCondLst>
                                  <p:childTnLst>
                                    <p:set>
                                      <p:cBhvr>
                                        <p:cTn id="3606" dur="1" fill="hold">
                                          <p:stCondLst>
                                            <p:cond delay="0"/>
                                          </p:stCondLst>
                                        </p:cTn>
                                        <p:tgtEl>
                                          <p:spTgt spid="19746"/>
                                        </p:tgtEl>
                                        <p:attrNameLst>
                                          <p:attrName>style.visibility</p:attrName>
                                        </p:attrNameLst>
                                      </p:cBhvr>
                                      <p:to>
                                        <p:strVal val="visible"/>
                                      </p:to>
                                    </p:set>
                                    <p:animEffect transition="in" filter="wipe(left)">
                                      <p:cBhvr>
                                        <p:cTn id="3607" dur="20"/>
                                        <p:tgtEl>
                                          <p:spTgt spid="19746"/>
                                        </p:tgtEl>
                                      </p:cBhvr>
                                    </p:animEffect>
                                  </p:childTnLst>
                                </p:cTn>
                              </p:par>
                            </p:childTnLst>
                          </p:cTn>
                        </p:par>
                        <p:par>
                          <p:cTn id="3608" fill="hold">
                            <p:stCondLst>
                              <p:cond delay="450500"/>
                            </p:stCondLst>
                            <p:childTnLst>
                              <p:par>
                                <p:cTn id="3609" presetID="22" presetClass="entr" presetSubtype="8" fill="hold" nodeType="afterEffect">
                                  <p:stCondLst>
                                    <p:cond delay="0"/>
                                  </p:stCondLst>
                                  <p:childTnLst>
                                    <p:set>
                                      <p:cBhvr>
                                        <p:cTn id="3610" dur="1" fill="hold">
                                          <p:stCondLst>
                                            <p:cond delay="0"/>
                                          </p:stCondLst>
                                        </p:cTn>
                                        <p:tgtEl>
                                          <p:spTgt spid="19747"/>
                                        </p:tgtEl>
                                        <p:attrNameLst>
                                          <p:attrName>style.visibility</p:attrName>
                                        </p:attrNameLst>
                                      </p:cBhvr>
                                      <p:to>
                                        <p:strVal val="visible"/>
                                      </p:to>
                                    </p:set>
                                    <p:animEffect transition="in" filter="wipe(left)">
                                      <p:cBhvr>
                                        <p:cTn id="3611" dur="20"/>
                                        <p:tgtEl>
                                          <p:spTgt spid="19747"/>
                                        </p:tgtEl>
                                      </p:cBhvr>
                                    </p:animEffect>
                                  </p:childTnLst>
                                </p:cTn>
                              </p:par>
                            </p:childTnLst>
                          </p:cTn>
                        </p:par>
                        <p:par>
                          <p:cTn id="3612" fill="hold">
                            <p:stCondLst>
                              <p:cond delay="451000"/>
                            </p:stCondLst>
                            <p:childTnLst>
                              <p:par>
                                <p:cTn id="3613" presetID="22" presetClass="entr" presetSubtype="8" fill="hold" nodeType="afterEffect">
                                  <p:stCondLst>
                                    <p:cond delay="0"/>
                                  </p:stCondLst>
                                  <p:childTnLst>
                                    <p:set>
                                      <p:cBhvr>
                                        <p:cTn id="3614" dur="1" fill="hold">
                                          <p:stCondLst>
                                            <p:cond delay="0"/>
                                          </p:stCondLst>
                                        </p:cTn>
                                        <p:tgtEl>
                                          <p:spTgt spid="19748"/>
                                        </p:tgtEl>
                                        <p:attrNameLst>
                                          <p:attrName>style.visibility</p:attrName>
                                        </p:attrNameLst>
                                      </p:cBhvr>
                                      <p:to>
                                        <p:strVal val="visible"/>
                                      </p:to>
                                    </p:set>
                                    <p:animEffect transition="in" filter="wipe(left)">
                                      <p:cBhvr>
                                        <p:cTn id="3615" dur="20"/>
                                        <p:tgtEl>
                                          <p:spTgt spid="19748"/>
                                        </p:tgtEl>
                                      </p:cBhvr>
                                    </p:animEffect>
                                  </p:childTnLst>
                                </p:cTn>
                              </p:par>
                            </p:childTnLst>
                          </p:cTn>
                        </p:par>
                        <p:par>
                          <p:cTn id="3616" fill="hold">
                            <p:stCondLst>
                              <p:cond delay="451500"/>
                            </p:stCondLst>
                            <p:childTnLst>
                              <p:par>
                                <p:cTn id="3617" presetID="22" presetClass="entr" presetSubtype="8" fill="hold" nodeType="afterEffect">
                                  <p:stCondLst>
                                    <p:cond delay="0"/>
                                  </p:stCondLst>
                                  <p:childTnLst>
                                    <p:set>
                                      <p:cBhvr>
                                        <p:cTn id="3618" dur="1" fill="hold">
                                          <p:stCondLst>
                                            <p:cond delay="0"/>
                                          </p:stCondLst>
                                        </p:cTn>
                                        <p:tgtEl>
                                          <p:spTgt spid="19749"/>
                                        </p:tgtEl>
                                        <p:attrNameLst>
                                          <p:attrName>style.visibility</p:attrName>
                                        </p:attrNameLst>
                                      </p:cBhvr>
                                      <p:to>
                                        <p:strVal val="visible"/>
                                      </p:to>
                                    </p:set>
                                    <p:animEffect transition="in" filter="wipe(left)">
                                      <p:cBhvr>
                                        <p:cTn id="3619" dur="20"/>
                                        <p:tgtEl>
                                          <p:spTgt spid="19749"/>
                                        </p:tgtEl>
                                      </p:cBhvr>
                                    </p:animEffect>
                                  </p:childTnLst>
                                </p:cTn>
                              </p:par>
                            </p:childTnLst>
                          </p:cTn>
                        </p:par>
                        <p:par>
                          <p:cTn id="3620" fill="hold">
                            <p:stCondLst>
                              <p:cond delay="452000"/>
                            </p:stCondLst>
                            <p:childTnLst>
                              <p:par>
                                <p:cTn id="3621" presetID="22" presetClass="entr" presetSubtype="8" fill="hold" nodeType="afterEffect">
                                  <p:stCondLst>
                                    <p:cond delay="0"/>
                                  </p:stCondLst>
                                  <p:childTnLst>
                                    <p:set>
                                      <p:cBhvr>
                                        <p:cTn id="3622" dur="1" fill="hold">
                                          <p:stCondLst>
                                            <p:cond delay="0"/>
                                          </p:stCondLst>
                                        </p:cTn>
                                        <p:tgtEl>
                                          <p:spTgt spid="19750"/>
                                        </p:tgtEl>
                                        <p:attrNameLst>
                                          <p:attrName>style.visibility</p:attrName>
                                        </p:attrNameLst>
                                      </p:cBhvr>
                                      <p:to>
                                        <p:strVal val="visible"/>
                                      </p:to>
                                    </p:set>
                                    <p:animEffect transition="in" filter="wipe(left)">
                                      <p:cBhvr>
                                        <p:cTn id="3623" dur="20"/>
                                        <p:tgtEl>
                                          <p:spTgt spid="19750"/>
                                        </p:tgtEl>
                                      </p:cBhvr>
                                    </p:animEffect>
                                  </p:childTnLst>
                                </p:cTn>
                              </p:par>
                            </p:childTnLst>
                          </p:cTn>
                        </p:par>
                        <p:par>
                          <p:cTn id="3624" fill="hold">
                            <p:stCondLst>
                              <p:cond delay="452500"/>
                            </p:stCondLst>
                            <p:childTnLst>
                              <p:par>
                                <p:cTn id="3625" presetID="22" presetClass="entr" presetSubtype="8" fill="hold" nodeType="afterEffect">
                                  <p:stCondLst>
                                    <p:cond delay="0"/>
                                  </p:stCondLst>
                                  <p:childTnLst>
                                    <p:set>
                                      <p:cBhvr>
                                        <p:cTn id="3626" dur="1" fill="hold">
                                          <p:stCondLst>
                                            <p:cond delay="0"/>
                                          </p:stCondLst>
                                        </p:cTn>
                                        <p:tgtEl>
                                          <p:spTgt spid="19751"/>
                                        </p:tgtEl>
                                        <p:attrNameLst>
                                          <p:attrName>style.visibility</p:attrName>
                                        </p:attrNameLst>
                                      </p:cBhvr>
                                      <p:to>
                                        <p:strVal val="visible"/>
                                      </p:to>
                                    </p:set>
                                    <p:animEffect transition="in" filter="wipe(left)">
                                      <p:cBhvr>
                                        <p:cTn id="3627" dur="20"/>
                                        <p:tgtEl>
                                          <p:spTgt spid="19751"/>
                                        </p:tgtEl>
                                      </p:cBhvr>
                                    </p:animEffect>
                                  </p:childTnLst>
                                </p:cTn>
                              </p:par>
                            </p:childTnLst>
                          </p:cTn>
                        </p:par>
                        <p:par>
                          <p:cTn id="3628" fill="hold">
                            <p:stCondLst>
                              <p:cond delay="453000"/>
                            </p:stCondLst>
                            <p:childTnLst>
                              <p:par>
                                <p:cTn id="3629" presetID="22" presetClass="entr" presetSubtype="8" fill="hold" nodeType="afterEffect">
                                  <p:stCondLst>
                                    <p:cond delay="0"/>
                                  </p:stCondLst>
                                  <p:childTnLst>
                                    <p:set>
                                      <p:cBhvr>
                                        <p:cTn id="3630" dur="1" fill="hold">
                                          <p:stCondLst>
                                            <p:cond delay="0"/>
                                          </p:stCondLst>
                                        </p:cTn>
                                        <p:tgtEl>
                                          <p:spTgt spid="19752"/>
                                        </p:tgtEl>
                                        <p:attrNameLst>
                                          <p:attrName>style.visibility</p:attrName>
                                        </p:attrNameLst>
                                      </p:cBhvr>
                                      <p:to>
                                        <p:strVal val="visible"/>
                                      </p:to>
                                    </p:set>
                                    <p:animEffect transition="in" filter="wipe(left)">
                                      <p:cBhvr>
                                        <p:cTn id="3631" dur="20"/>
                                        <p:tgtEl>
                                          <p:spTgt spid="19752"/>
                                        </p:tgtEl>
                                      </p:cBhvr>
                                    </p:animEffect>
                                  </p:childTnLst>
                                </p:cTn>
                              </p:par>
                            </p:childTnLst>
                          </p:cTn>
                        </p:par>
                        <p:par>
                          <p:cTn id="3632" fill="hold">
                            <p:stCondLst>
                              <p:cond delay="453500"/>
                            </p:stCondLst>
                            <p:childTnLst>
                              <p:par>
                                <p:cTn id="3633" presetID="22" presetClass="entr" presetSubtype="8" fill="hold" nodeType="afterEffect">
                                  <p:stCondLst>
                                    <p:cond delay="0"/>
                                  </p:stCondLst>
                                  <p:childTnLst>
                                    <p:set>
                                      <p:cBhvr>
                                        <p:cTn id="3634" dur="1" fill="hold">
                                          <p:stCondLst>
                                            <p:cond delay="0"/>
                                          </p:stCondLst>
                                        </p:cTn>
                                        <p:tgtEl>
                                          <p:spTgt spid="19753"/>
                                        </p:tgtEl>
                                        <p:attrNameLst>
                                          <p:attrName>style.visibility</p:attrName>
                                        </p:attrNameLst>
                                      </p:cBhvr>
                                      <p:to>
                                        <p:strVal val="visible"/>
                                      </p:to>
                                    </p:set>
                                    <p:animEffect transition="in" filter="wipe(left)">
                                      <p:cBhvr>
                                        <p:cTn id="3635" dur="20"/>
                                        <p:tgtEl>
                                          <p:spTgt spid="19753"/>
                                        </p:tgtEl>
                                      </p:cBhvr>
                                    </p:animEffect>
                                  </p:childTnLst>
                                </p:cTn>
                              </p:par>
                            </p:childTnLst>
                          </p:cTn>
                        </p:par>
                        <p:par>
                          <p:cTn id="3636" fill="hold">
                            <p:stCondLst>
                              <p:cond delay="454000"/>
                            </p:stCondLst>
                            <p:childTnLst>
                              <p:par>
                                <p:cTn id="3637" presetID="22" presetClass="entr" presetSubtype="8" fill="hold" nodeType="afterEffect">
                                  <p:stCondLst>
                                    <p:cond delay="0"/>
                                  </p:stCondLst>
                                  <p:childTnLst>
                                    <p:set>
                                      <p:cBhvr>
                                        <p:cTn id="3638" dur="1" fill="hold">
                                          <p:stCondLst>
                                            <p:cond delay="0"/>
                                          </p:stCondLst>
                                        </p:cTn>
                                        <p:tgtEl>
                                          <p:spTgt spid="19754"/>
                                        </p:tgtEl>
                                        <p:attrNameLst>
                                          <p:attrName>style.visibility</p:attrName>
                                        </p:attrNameLst>
                                      </p:cBhvr>
                                      <p:to>
                                        <p:strVal val="visible"/>
                                      </p:to>
                                    </p:set>
                                    <p:animEffect transition="in" filter="wipe(left)">
                                      <p:cBhvr>
                                        <p:cTn id="3639" dur="20"/>
                                        <p:tgtEl>
                                          <p:spTgt spid="19754"/>
                                        </p:tgtEl>
                                      </p:cBhvr>
                                    </p:animEffect>
                                  </p:childTnLst>
                                </p:cTn>
                              </p:par>
                            </p:childTnLst>
                          </p:cTn>
                        </p:par>
                        <p:par>
                          <p:cTn id="3640" fill="hold">
                            <p:stCondLst>
                              <p:cond delay="454500"/>
                            </p:stCondLst>
                            <p:childTnLst>
                              <p:par>
                                <p:cTn id="3641" presetID="22" presetClass="entr" presetSubtype="8" fill="hold" nodeType="afterEffect">
                                  <p:stCondLst>
                                    <p:cond delay="0"/>
                                  </p:stCondLst>
                                  <p:childTnLst>
                                    <p:set>
                                      <p:cBhvr>
                                        <p:cTn id="3642" dur="1" fill="hold">
                                          <p:stCondLst>
                                            <p:cond delay="0"/>
                                          </p:stCondLst>
                                        </p:cTn>
                                        <p:tgtEl>
                                          <p:spTgt spid="19755"/>
                                        </p:tgtEl>
                                        <p:attrNameLst>
                                          <p:attrName>style.visibility</p:attrName>
                                        </p:attrNameLst>
                                      </p:cBhvr>
                                      <p:to>
                                        <p:strVal val="visible"/>
                                      </p:to>
                                    </p:set>
                                    <p:animEffect transition="in" filter="wipe(left)">
                                      <p:cBhvr>
                                        <p:cTn id="3643" dur="20"/>
                                        <p:tgtEl>
                                          <p:spTgt spid="19755"/>
                                        </p:tgtEl>
                                      </p:cBhvr>
                                    </p:animEffect>
                                  </p:childTnLst>
                                </p:cTn>
                              </p:par>
                            </p:childTnLst>
                          </p:cTn>
                        </p:par>
                        <p:par>
                          <p:cTn id="3644" fill="hold">
                            <p:stCondLst>
                              <p:cond delay="455000"/>
                            </p:stCondLst>
                            <p:childTnLst>
                              <p:par>
                                <p:cTn id="3645" presetID="22" presetClass="entr" presetSubtype="8" fill="hold" nodeType="afterEffect">
                                  <p:stCondLst>
                                    <p:cond delay="0"/>
                                  </p:stCondLst>
                                  <p:childTnLst>
                                    <p:set>
                                      <p:cBhvr>
                                        <p:cTn id="3646" dur="1" fill="hold">
                                          <p:stCondLst>
                                            <p:cond delay="0"/>
                                          </p:stCondLst>
                                        </p:cTn>
                                        <p:tgtEl>
                                          <p:spTgt spid="19756"/>
                                        </p:tgtEl>
                                        <p:attrNameLst>
                                          <p:attrName>style.visibility</p:attrName>
                                        </p:attrNameLst>
                                      </p:cBhvr>
                                      <p:to>
                                        <p:strVal val="visible"/>
                                      </p:to>
                                    </p:set>
                                    <p:animEffect transition="in" filter="wipe(left)">
                                      <p:cBhvr>
                                        <p:cTn id="3647" dur="20"/>
                                        <p:tgtEl>
                                          <p:spTgt spid="19756"/>
                                        </p:tgtEl>
                                      </p:cBhvr>
                                    </p:animEffect>
                                  </p:childTnLst>
                                </p:cTn>
                              </p:par>
                            </p:childTnLst>
                          </p:cTn>
                        </p:par>
                        <p:par>
                          <p:cTn id="3648" fill="hold">
                            <p:stCondLst>
                              <p:cond delay="455500"/>
                            </p:stCondLst>
                            <p:childTnLst>
                              <p:par>
                                <p:cTn id="3649" presetID="22" presetClass="entr" presetSubtype="8" fill="hold" nodeType="afterEffect">
                                  <p:stCondLst>
                                    <p:cond delay="0"/>
                                  </p:stCondLst>
                                  <p:childTnLst>
                                    <p:set>
                                      <p:cBhvr>
                                        <p:cTn id="3650" dur="1" fill="hold">
                                          <p:stCondLst>
                                            <p:cond delay="0"/>
                                          </p:stCondLst>
                                        </p:cTn>
                                        <p:tgtEl>
                                          <p:spTgt spid="19757"/>
                                        </p:tgtEl>
                                        <p:attrNameLst>
                                          <p:attrName>style.visibility</p:attrName>
                                        </p:attrNameLst>
                                      </p:cBhvr>
                                      <p:to>
                                        <p:strVal val="visible"/>
                                      </p:to>
                                    </p:set>
                                    <p:animEffect transition="in" filter="wipe(left)">
                                      <p:cBhvr>
                                        <p:cTn id="3651" dur="20"/>
                                        <p:tgtEl>
                                          <p:spTgt spid="19757"/>
                                        </p:tgtEl>
                                      </p:cBhvr>
                                    </p:animEffect>
                                  </p:childTnLst>
                                </p:cTn>
                              </p:par>
                            </p:childTnLst>
                          </p:cTn>
                        </p:par>
                        <p:par>
                          <p:cTn id="3652" fill="hold">
                            <p:stCondLst>
                              <p:cond delay="456000"/>
                            </p:stCondLst>
                            <p:childTnLst>
                              <p:par>
                                <p:cTn id="3653" presetID="22" presetClass="entr" presetSubtype="8" fill="hold" nodeType="afterEffect">
                                  <p:stCondLst>
                                    <p:cond delay="0"/>
                                  </p:stCondLst>
                                  <p:childTnLst>
                                    <p:set>
                                      <p:cBhvr>
                                        <p:cTn id="3654" dur="1" fill="hold">
                                          <p:stCondLst>
                                            <p:cond delay="0"/>
                                          </p:stCondLst>
                                        </p:cTn>
                                        <p:tgtEl>
                                          <p:spTgt spid="19758"/>
                                        </p:tgtEl>
                                        <p:attrNameLst>
                                          <p:attrName>style.visibility</p:attrName>
                                        </p:attrNameLst>
                                      </p:cBhvr>
                                      <p:to>
                                        <p:strVal val="visible"/>
                                      </p:to>
                                    </p:set>
                                    <p:animEffect transition="in" filter="wipe(left)">
                                      <p:cBhvr>
                                        <p:cTn id="3655" dur="20"/>
                                        <p:tgtEl>
                                          <p:spTgt spid="19758"/>
                                        </p:tgtEl>
                                      </p:cBhvr>
                                    </p:animEffect>
                                  </p:childTnLst>
                                </p:cTn>
                              </p:par>
                            </p:childTnLst>
                          </p:cTn>
                        </p:par>
                        <p:par>
                          <p:cTn id="3656" fill="hold">
                            <p:stCondLst>
                              <p:cond delay="456500"/>
                            </p:stCondLst>
                            <p:childTnLst>
                              <p:par>
                                <p:cTn id="3657" presetID="22" presetClass="entr" presetSubtype="8" fill="hold" nodeType="afterEffect">
                                  <p:stCondLst>
                                    <p:cond delay="0"/>
                                  </p:stCondLst>
                                  <p:childTnLst>
                                    <p:set>
                                      <p:cBhvr>
                                        <p:cTn id="3658" dur="1" fill="hold">
                                          <p:stCondLst>
                                            <p:cond delay="0"/>
                                          </p:stCondLst>
                                        </p:cTn>
                                        <p:tgtEl>
                                          <p:spTgt spid="19759"/>
                                        </p:tgtEl>
                                        <p:attrNameLst>
                                          <p:attrName>style.visibility</p:attrName>
                                        </p:attrNameLst>
                                      </p:cBhvr>
                                      <p:to>
                                        <p:strVal val="visible"/>
                                      </p:to>
                                    </p:set>
                                    <p:animEffect transition="in" filter="wipe(left)">
                                      <p:cBhvr>
                                        <p:cTn id="3659" dur="20"/>
                                        <p:tgtEl>
                                          <p:spTgt spid="19759"/>
                                        </p:tgtEl>
                                      </p:cBhvr>
                                    </p:animEffect>
                                  </p:childTnLst>
                                </p:cTn>
                              </p:par>
                            </p:childTnLst>
                          </p:cTn>
                        </p:par>
                        <p:par>
                          <p:cTn id="3660" fill="hold">
                            <p:stCondLst>
                              <p:cond delay="457000"/>
                            </p:stCondLst>
                            <p:childTnLst>
                              <p:par>
                                <p:cTn id="3661" presetID="22" presetClass="entr" presetSubtype="8" fill="hold" nodeType="afterEffect">
                                  <p:stCondLst>
                                    <p:cond delay="0"/>
                                  </p:stCondLst>
                                  <p:childTnLst>
                                    <p:set>
                                      <p:cBhvr>
                                        <p:cTn id="3662" dur="1" fill="hold">
                                          <p:stCondLst>
                                            <p:cond delay="0"/>
                                          </p:stCondLst>
                                        </p:cTn>
                                        <p:tgtEl>
                                          <p:spTgt spid="19760"/>
                                        </p:tgtEl>
                                        <p:attrNameLst>
                                          <p:attrName>style.visibility</p:attrName>
                                        </p:attrNameLst>
                                      </p:cBhvr>
                                      <p:to>
                                        <p:strVal val="visible"/>
                                      </p:to>
                                    </p:set>
                                    <p:animEffect transition="in" filter="wipe(left)">
                                      <p:cBhvr>
                                        <p:cTn id="3663" dur="20"/>
                                        <p:tgtEl>
                                          <p:spTgt spid="19760"/>
                                        </p:tgtEl>
                                      </p:cBhvr>
                                    </p:animEffect>
                                  </p:childTnLst>
                                </p:cTn>
                              </p:par>
                            </p:childTnLst>
                          </p:cTn>
                        </p:par>
                        <p:par>
                          <p:cTn id="3664" fill="hold">
                            <p:stCondLst>
                              <p:cond delay="457500"/>
                            </p:stCondLst>
                            <p:childTnLst>
                              <p:par>
                                <p:cTn id="3665" presetID="22" presetClass="entr" presetSubtype="8" fill="hold" nodeType="afterEffect">
                                  <p:stCondLst>
                                    <p:cond delay="0"/>
                                  </p:stCondLst>
                                  <p:childTnLst>
                                    <p:set>
                                      <p:cBhvr>
                                        <p:cTn id="3666" dur="1" fill="hold">
                                          <p:stCondLst>
                                            <p:cond delay="0"/>
                                          </p:stCondLst>
                                        </p:cTn>
                                        <p:tgtEl>
                                          <p:spTgt spid="19761"/>
                                        </p:tgtEl>
                                        <p:attrNameLst>
                                          <p:attrName>style.visibility</p:attrName>
                                        </p:attrNameLst>
                                      </p:cBhvr>
                                      <p:to>
                                        <p:strVal val="visible"/>
                                      </p:to>
                                    </p:set>
                                    <p:animEffect transition="in" filter="wipe(left)">
                                      <p:cBhvr>
                                        <p:cTn id="3667" dur="20"/>
                                        <p:tgtEl>
                                          <p:spTgt spid="19761"/>
                                        </p:tgtEl>
                                      </p:cBhvr>
                                    </p:animEffect>
                                  </p:childTnLst>
                                </p:cTn>
                              </p:par>
                            </p:childTnLst>
                          </p:cTn>
                        </p:par>
                        <p:par>
                          <p:cTn id="3668" fill="hold">
                            <p:stCondLst>
                              <p:cond delay="458000"/>
                            </p:stCondLst>
                            <p:childTnLst>
                              <p:par>
                                <p:cTn id="3669" presetID="22" presetClass="entr" presetSubtype="8" fill="hold" nodeType="afterEffect">
                                  <p:stCondLst>
                                    <p:cond delay="0"/>
                                  </p:stCondLst>
                                  <p:childTnLst>
                                    <p:set>
                                      <p:cBhvr>
                                        <p:cTn id="3670" dur="1" fill="hold">
                                          <p:stCondLst>
                                            <p:cond delay="0"/>
                                          </p:stCondLst>
                                        </p:cTn>
                                        <p:tgtEl>
                                          <p:spTgt spid="19762"/>
                                        </p:tgtEl>
                                        <p:attrNameLst>
                                          <p:attrName>style.visibility</p:attrName>
                                        </p:attrNameLst>
                                      </p:cBhvr>
                                      <p:to>
                                        <p:strVal val="visible"/>
                                      </p:to>
                                    </p:set>
                                    <p:animEffect transition="in" filter="wipe(left)">
                                      <p:cBhvr>
                                        <p:cTn id="3671" dur="20"/>
                                        <p:tgtEl>
                                          <p:spTgt spid="19762"/>
                                        </p:tgtEl>
                                      </p:cBhvr>
                                    </p:animEffect>
                                  </p:childTnLst>
                                </p:cTn>
                              </p:par>
                            </p:childTnLst>
                          </p:cTn>
                        </p:par>
                        <p:par>
                          <p:cTn id="3672" fill="hold">
                            <p:stCondLst>
                              <p:cond delay="458500"/>
                            </p:stCondLst>
                            <p:childTnLst>
                              <p:par>
                                <p:cTn id="3673" presetID="22" presetClass="entr" presetSubtype="8" fill="hold" nodeType="afterEffect">
                                  <p:stCondLst>
                                    <p:cond delay="0"/>
                                  </p:stCondLst>
                                  <p:childTnLst>
                                    <p:set>
                                      <p:cBhvr>
                                        <p:cTn id="3674" dur="1" fill="hold">
                                          <p:stCondLst>
                                            <p:cond delay="0"/>
                                          </p:stCondLst>
                                        </p:cTn>
                                        <p:tgtEl>
                                          <p:spTgt spid="19763"/>
                                        </p:tgtEl>
                                        <p:attrNameLst>
                                          <p:attrName>style.visibility</p:attrName>
                                        </p:attrNameLst>
                                      </p:cBhvr>
                                      <p:to>
                                        <p:strVal val="visible"/>
                                      </p:to>
                                    </p:set>
                                    <p:animEffect transition="in" filter="wipe(left)">
                                      <p:cBhvr>
                                        <p:cTn id="3675" dur="20"/>
                                        <p:tgtEl>
                                          <p:spTgt spid="19763"/>
                                        </p:tgtEl>
                                      </p:cBhvr>
                                    </p:animEffect>
                                  </p:childTnLst>
                                </p:cTn>
                              </p:par>
                            </p:childTnLst>
                          </p:cTn>
                        </p:par>
                        <p:par>
                          <p:cTn id="3676" fill="hold">
                            <p:stCondLst>
                              <p:cond delay="459000"/>
                            </p:stCondLst>
                            <p:childTnLst>
                              <p:par>
                                <p:cTn id="3677" presetID="22" presetClass="entr" presetSubtype="8" fill="hold" nodeType="afterEffect">
                                  <p:stCondLst>
                                    <p:cond delay="0"/>
                                  </p:stCondLst>
                                  <p:childTnLst>
                                    <p:set>
                                      <p:cBhvr>
                                        <p:cTn id="3678" dur="1" fill="hold">
                                          <p:stCondLst>
                                            <p:cond delay="0"/>
                                          </p:stCondLst>
                                        </p:cTn>
                                        <p:tgtEl>
                                          <p:spTgt spid="19764"/>
                                        </p:tgtEl>
                                        <p:attrNameLst>
                                          <p:attrName>style.visibility</p:attrName>
                                        </p:attrNameLst>
                                      </p:cBhvr>
                                      <p:to>
                                        <p:strVal val="visible"/>
                                      </p:to>
                                    </p:set>
                                    <p:animEffect transition="in" filter="wipe(left)">
                                      <p:cBhvr>
                                        <p:cTn id="3679" dur="20"/>
                                        <p:tgtEl>
                                          <p:spTgt spid="19764"/>
                                        </p:tgtEl>
                                      </p:cBhvr>
                                    </p:animEffect>
                                  </p:childTnLst>
                                </p:cTn>
                              </p:par>
                            </p:childTnLst>
                          </p:cTn>
                        </p:par>
                        <p:par>
                          <p:cTn id="3680" fill="hold">
                            <p:stCondLst>
                              <p:cond delay="459500"/>
                            </p:stCondLst>
                            <p:childTnLst>
                              <p:par>
                                <p:cTn id="3681" presetID="22" presetClass="entr" presetSubtype="8" fill="hold" nodeType="afterEffect">
                                  <p:stCondLst>
                                    <p:cond delay="0"/>
                                  </p:stCondLst>
                                  <p:childTnLst>
                                    <p:set>
                                      <p:cBhvr>
                                        <p:cTn id="3682" dur="1" fill="hold">
                                          <p:stCondLst>
                                            <p:cond delay="0"/>
                                          </p:stCondLst>
                                        </p:cTn>
                                        <p:tgtEl>
                                          <p:spTgt spid="19765"/>
                                        </p:tgtEl>
                                        <p:attrNameLst>
                                          <p:attrName>style.visibility</p:attrName>
                                        </p:attrNameLst>
                                      </p:cBhvr>
                                      <p:to>
                                        <p:strVal val="visible"/>
                                      </p:to>
                                    </p:set>
                                    <p:animEffect transition="in" filter="wipe(left)">
                                      <p:cBhvr>
                                        <p:cTn id="3683" dur="20"/>
                                        <p:tgtEl>
                                          <p:spTgt spid="19765"/>
                                        </p:tgtEl>
                                      </p:cBhvr>
                                    </p:animEffect>
                                  </p:childTnLst>
                                </p:cTn>
                              </p:par>
                            </p:childTnLst>
                          </p:cTn>
                        </p:par>
                        <p:par>
                          <p:cTn id="3684" fill="hold">
                            <p:stCondLst>
                              <p:cond delay="460000"/>
                            </p:stCondLst>
                            <p:childTnLst>
                              <p:par>
                                <p:cTn id="3685" presetID="22" presetClass="entr" presetSubtype="8" fill="hold" nodeType="afterEffect">
                                  <p:stCondLst>
                                    <p:cond delay="0"/>
                                  </p:stCondLst>
                                  <p:childTnLst>
                                    <p:set>
                                      <p:cBhvr>
                                        <p:cTn id="3686" dur="1" fill="hold">
                                          <p:stCondLst>
                                            <p:cond delay="0"/>
                                          </p:stCondLst>
                                        </p:cTn>
                                        <p:tgtEl>
                                          <p:spTgt spid="19766"/>
                                        </p:tgtEl>
                                        <p:attrNameLst>
                                          <p:attrName>style.visibility</p:attrName>
                                        </p:attrNameLst>
                                      </p:cBhvr>
                                      <p:to>
                                        <p:strVal val="visible"/>
                                      </p:to>
                                    </p:set>
                                    <p:animEffect transition="in" filter="wipe(left)">
                                      <p:cBhvr>
                                        <p:cTn id="3687" dur="20"/>
                                        <p:tgtEl>
                                          <p:spTgt spid="19766"/>
                                        </p:tgtEl>
                                      </p:cBhvr>
                                    </p:animEffect>
                                  </p:childTnLst>
                                </p:cTn>
                              </p:par>
                            </p:childTnLst>
                          </p:cTn>
                        </p:par>
                        <p:par>
                          <p:cTn id="3688" fill="hold">
                            <p:stCondLst>
                              <p:cond delay="460500"/>
                            </p:stCondLst>
                            <p:childTnLst>
                              <p:par>
                                <p:cTn id="3689" presetID="22" presetClass="entr" presetSubtype="8" fill="hold" nodeType="afterEffect">
                                  <p:stCondLst>
                                    <p:cond delay="0"/>
                                  </p:stCondLst>
                                  <p:childTnLst>
                                    <p:set>
                                      <p:cBhvr>
                                        <p:cTn id="3690" dur="1" fill="hold">
                                          <p:stCondLst>
                                            <p:cond delay="0"/>
                                          </p:stCondLst>
                                        </p:cTn>
                                        <p:tgtEl>
                                          <p:spTgt spid="19767"/>
                                        </p:tgtEl>
                                        <p:attrNameLst>
                                          <p:attrName>style.visibility</p:attrName>
                                        </p:attrNameLst>
                                      </p:cBhvr>
                                      <p:to>
                                        <p:strVal val="visible"/>
                                      </p:to>
                                    </p:set>
                                    <p:animEffect transition="in" filter="wipe(left)">
                                      <p:cBhvr>
                                        <p:cTn id="3691" dur="20"/>
                                        <p:tgtEl>
                                          <p:spTgt spid="19767"/>
                                        </p:tgtEl>
                                      </p:cBhvr>
                                    </p:animEffect>
                                  </p:childTnLst>
                                </p:cTn>
                              </p:par>
                            </p:childTnLst>
                          </p:cTn>
                        </p:par>
                        <p:par>
                          <p:cTn id="3692" fill="hold">
                            <p:stCondLst>
                              <p:cond delay="461000"/>
                            </p:stCondLst>
                            <p:childTnLst>
                              <p:par>
                                <p:cTn id="3693" presetID="22" presetClass="entr" presetSubtype="8" fill="hold" nodeType="afterEffect">
                                  <p:stCondLst>
                                    <p:cond delay="0"/>
                                  </p:stCondLst>
                                  <p:childTnLst>
                                    <p:set>
                                      <p:cBhvr>
                                        <p:cTn id="3694" dur="1" fill="hold">
                                          <p:stCondLst>
                                            <p:cond delay="0"/>
                                          </p:stCondLst>
                                        </p:cTn>
                                        <p:tgtEl>
                                          <p:spTgt spid="19768"/>
                                        </p:tgtEl>
                                        <p:attrNameLst>
                                          <p:attrName>style.visibility</p:attrName>
                                        </p:attrNameLst>
                                      </p:cBhvr>
                                      <p:to>
                                        <p:strVal val="visible"/>
                                      </p:to>
                                    </p:set>
                                    <p:animEffect transition="in" filter="wipe(left)">
                                      <p:cBhvr>
                                        <p:cTn id="3695" dur="20"/>
                                        <p:tgtEl>
                                          <p:spTgt spid="19768"/>
                                        </p:tgtEl>
                                      </p:cBhvr>
                                    </p:animEffect>
                                  </p:childTnLst>
                                </p:cTn>
                              </p:par>
                            </p:childTnLst>
                          </p:cTn>
                        </p:par>
                        <p:par>
                          <p:cTn id="3696" fill="hold">
                            <p:stCondLst>
                              <p:cond delay="461500"/>
                            </p:stCondLst>
                            <p:childTnLst>
                              <p:par>
                                <p:cTn id="3697" presetID="22" presetClass="entr" presetSubtype="8" fill="hold" nodeType="afterEffect">
                                  <p:stCondLst>
                                    <p:cond delay="0"/>
                                  </p:stCondLst>
                                  <p:childTnLst>
                                    <p:set>
                                      <p:cBhvr>
                                        <p:cTn id="3698" dur="1" fill="hold">
                                          <p:stCondLst>
                                            <p:cond delay="0"/>
                                          </p:stCondLst>
                                        </p:cTn>
                                        <p:tgtEl>
                                          <p:spTgt spid="19769"/>
                                        </p:tgtEl>
                                        <p:attrNameLst>
                                          <p:attrName>style.visibility</p:attrName>
                                        </p:attrNameLst>
                                      </p:cBhvr>
                                      <p:to>
                                        <p:strVal val="visible"/>
                                      </p:to>
                                    </p:set>
                                    <p:animEffect transition="in" filter="wipe(left)">
                                      <p:cBhvr>
                                        <p:cTn id="3699" dur="20"/>
                                        <p:tgtEl>
                                          <p:spTgt spid="19769"/>
                                        </p:tgtEl>
                                      </p:cBhvr>
                                    </p:animEffect>
                                  </p:childTnLst>
                                </p:cTn>
                              </p:par>
                            </p:childTnLst>
                          </p:cTn>
                        </p:par>
                        <p:par>
                          <p:cTn id="3700" fill="hold">
                            <p:stCondLst>
                              <p:cond delay="462000"/>
                            </p:stCondLst>
                            <p:childTnLst>
                              <p:par>
                                <p:cTn id="3701" presetID="22" presetClass="entr" presetSubtype="8" fill="hold" nodeType="afterEffect">
                                  <p:stCondLst>
                                    <p:cond delay="0"/>
                                  </p:stCondLst>
                                  <p:childTnLst>
                                    <p:set>
                                      <p:cBhvr>
                                        <p:cTn id="3702" dur="1" fill="hold">
                                          <p:stCondLst>
                                            <p:cond delay="0"/>
                                          </p:stCondLst>
                                        </p:cTn>
                                        <p:tgtEl>
                                          <p:spTgt spid="19770"/>
                                        </p:tgtEl>
                                        <p:attrNameLst>
                                          <p:attrName>style.visibility</p:attrName>
                                        </p:attrNameLst>
                                      </p:cBhvr>
                                      <p:to>
                                        <p:strVal val="visible"/>
                                      </p:to>
                                    </p:set>
                                    <p:animEffect transition="in" filter="wipe(left)">
                                      <p:cBhvr>
                                        <p:cTn id="3703" dur="20"/>
                                        <p:tgtEl>
                                          <p:spTgt spid="19770"/>
                                        </p:tgtEl>
                                      </p:cBhvr>
                                    </p:animEffect>
                                  </p:childTnLst>
                                </p:cTn>
                              </p:par>
                            </p:childTnLst>
                          </p:cTn>
                        </p:par>
                        <p:par>
                          <p:cTn id="3704" fill="hold">
                            <p:stCondLst>
                              <p:cond delay="462500"/>
                            </p:stCondLst>
                            <p:childTnLst>
                              <p:par>
                                <p:cTn id="3705" presetID="22" presetClass="entr" presetSubtype="8" fill="hold" nodeType="afterEffect">
                                  <p:stCondLst>
                                    <p:cond delay="0"/>
                                  </p:stCondLst>
                                  <p:childTnLst>
                                    <p:set>
                                      <p:cBhvr>
                                        <p:cTn id="3706" dur="1" fill="hold">
                                          <p:stCondLst>
                                            <p:cond delay="0"/>
                                          </p:stCondLst>
                                        </p:cTn>
                                        <p:tgtEl>
                                          <p:spTgt spid="19771"/>
                                        </p:tgtEl>
                                        <p:attrNameLst>
                                          <p:attrName>style.visibility</p:attrName>
                                        </p:attrNameLst>
                                      </p:cBhvr>
                                      <p:to>
                                        <p:strVal val="visible"/>
                                      </p:to>
                                    </p:set>
                                    <p:animEffect transition="in" filter="wipe(left)">
                                      <p:cBhvr>
                                        <p:cTn id="3707" dur="20"/>
                                        <p:tgtEl>
                                          <p:spTgt spid="19771"/>
                                        </p:tgtEl>
                                      </p:cBhvr>
                                    </p:animEffect>
                                  </p:childTnLst>
                                </p:cTn>
                              </p:par>
                            </p:childTnLst>
                          </p:cTn>
                        </p:par>
                        <p:par>
                          <p:cTn id="3708" fill="hold">
                            <p:stCondLst>
                              <p:cond delay="463000"/>
                            </p:stCondLst>
                            <p:childTnLst>
                              <p:par>
                                <p:cTn id="3709" presetID="22" presetClass="entr" presetSubtype="8" fill="hold" nodeType="afterEffect">
                                  <p:stCondLst>
                                    <p:cond delay="0"/>
                                  </p:stCondLst>
                                  <p:childTnLst>
                                    <p:set>
                                      <p:cBhvr>
                                        <p:cTn id="3710" dur="1" fill="hold">
                                          <p:stCondLst>
                                            <p:cond delay="0"/>
                                          </p:stCondLst>
                                        </p:cTn>
                                        <p:tgtEl>
                                          <p:spTgt spid="19772"/>
                                        </p:tgtEl>
                                        <p:attrNameLst>
                                          <p:attrName>style.visibility</p:attrName>
                                        </p:attrNameLst>
                                      </p:cBhvr>
                                      <p:to>
                                        <p:strVal val="visible"/>
                                      </p:to>
                                    </p:set>
                                    <p:animEffect transition="in" filter="wipe(left)">
                                      <p:cBhvr>
                                        <p:cTn id="3711" dur="20"/>
                                        <p:tgtEl>
                                          <p:spTgt spid="19772"/>
                                        </p:tgtEl>
                                      </p:cBhvr>
                                    </p:animEffect>
                                  </p:childTnLst>
                                </p:cTn>
                              </p:par>
                            </p:childTnLst>
                          </p:cTn>
                        </p:par>
                        <p:par>
                          <p:cTn id="3712" fill="hold">
                            <p:stCondLst>
                              <p:cond delay="463500"/>
                            </p:stCondLst>
                            <p:childTnLst>
                              <p:par>
                                <p:cTn id="3713" presetID="22" presetClass="entr" presetSubtype="8" fill="hold" nodeType="afterEffect">
                                  <p:stCondLst>
                                    <p:cond delay="0"/>
                                  </p:stCondLst>
                                  <p:childTnLst>
                                    <p:set>
                                      <p:cBhvr>
                                        <p:cTn id="3714" dur="1" fill="hold">
                                          <p:stCondLst>
                                            <p:cond delay="0"/>
                                          </p:stCondLst>
                                        </p:cTn>
                                        <p:tgtEl>
                                          <p:spTgt spid="19773"/>
                                        </p:tgtEl>
                                        <p:attrNameLst>
                                          <p:attrName>style.visibility</p:attrName>
                                        </p:attrNameLst>
                                      </p:cBhvr>
                                      <p:to>
                                        <p:strVal val="visible"/>
                                      </p:to>
                                    </p:set>
                                    <p:animEffect transition="in" filter="wipe(left)">
                                      <p:cBhvr>
                                        <p:cTn id="3715" dur="20"/>
                                        <p:tgtEl>
                                          <p:spTgt spid="19773"/>
                                        </p:tgtEl>
                                      </p:cBhvr>
                                    </p:animEffect>
                                  </p:childTnLst>
                                </p:cTn>
                              </p:par>
                            </p:childTnLst>
                          </p:cTn>
                        </p:par>
                        <p:par>
                          <p:cTn id="3716" fill="hold">
                            <p:stCondLst>
                              <p:cond delay="464000"/>
                            </p:stCondLst>
                            <p:childTnLst>
                              <p:par>
                                <p:cTn id="3717" presetID="22" presetClass="entr" presetSubtype="8" fill="hold" nodeType="afterEffect">
                                  <p:stCondLst>
                                    <p:cond delay="0"/>
                                  </p:stCondLst>
                                  <p:childTnLst>
                                    <p:set>
                                      <p:cBhvr>
                                        <p:cTn id="3718" dur="1" fill="hold">
                                          <p:stCondLst>
                                            <p:cond delay="0"/>
                                          </p:stCondLst>
                                        </p:cTn>
                                        <p:tgtEl>
                                          <p:spTgt spid="19774"/>
                                        </p:tgtEl>
                                        <p:attrNameLst>
                                          <p:attrName>style.visibility</p:attrName>
                                        </p:attrNameLst>
                                      </p:cBhvr>
                                      <p:to>
                                        <p:strVal val="visible"/>
                                      </p:to>
                                    </p:set>
                                    <p:animEffect transition="in" filter="wipe(left)">
                                      <p:cBhvr>
                                        <p:cTn id="3719" dur="20"/>
                                        <p:tgtEl>
                                          <p:spTgt spid="19774"/>
                                        </p:tgtEl>
                                      </p:cBhvr>
                                    </p:animEffect>
                                  </p:childTnLst>
                                </p:cTn>
                              </p:par>
                            </p:childTnLst>
                          </p:cTn>
                        </p:par>
                        <p:par>
                          <p:cTn id="3720" fill="hold">
                            <p:stCondLst>
                              <p:cond delay="464500"/>
                            </p:stCondLst>
                            <p:childTnLst>
                              <p:par>
                                <p:cTn id="3721" presetID="22" presetClass="entr" presetSubtype="8" fill="hold" nodeType="afterEffect">
                                  <p:stCondLst>
                                    <p:cond delay="0"/>
                                  </p:stCondLst>
                                  <p:childTnLst>
                                    <p:set>
                                      <p:cBhvr>
                                        <p:cTn id="3722" dur="1" fill="hold">
                                          <p:stCondLst>
                                            <p:cond delay="0"/>
                                          </p:stCondLst>
                                        </p:cTn>
                                        <p:tgtEl>
                                          <p:spTgt spid="19711"/>
                                        </p:tgtEl>
                                        <p:attrNameLst>
                                          <p:attrName>style.visibility</p:attrName>
                                        </p:attrNameLst>
                                      </p:cBhvr>
                                      <p:to>
                                        <p:strVal val="visible"/>
                                      </p:to>
                                    </p:set>
                                    <p:animEffect transition="in" filter="wipe(left)">
                                      <p:cBhvr>
                                        <p:cTn id="3723" dur="20"/>
                                        <p:tgtEl>
                                          <p:spTgt spid="19711"/>
                                        </p:tgtEl>
                                      </p:cBhvr>
                                    </p:animEffect>
                                  </p:childTnLst>
                                </p:cTn>
                              </p:par>
                            </p:childTnLst>
                          </p:cTn>
                        </p:par>
                        <p:par>
                          <p:cTn id="3724" fill="hold">
                            <p:stCondLst>
                              <p:cond delay="465000"/>
                            </p:stCondLst>
                            <p:childTnLst>
                              <p:par>
                                <p:cTn id="3725" presetID="22" presetClass="entr" presetSubtype="8" fill="hold" nodeType="afterEffect">
                                  <p:stCondLst>
                                    <p:cond delay="0"/>
                                  </p:stCondLst>
                                  <p:childTnLst>
                                    <p:set>
                                      <p:cBhvr>
                                        <p:cTn id="3726" dur="1" fill="hold">
                                          <p:stCondLst>
                                            <p:cond delay="0"/>
                                          </p:stCondLst>
                                        </p:cTn>
                                        <p:tgtEl>
                                          <p:spTgt spid="19712"/>
                                        </p:tgtEl>
                                        <p:attrNameLst>
                                          <p:attrName>style.visibility</p:attrName>
                                        </p:attrNameLst>
                                      </p:cBhvr>
                                      <p:to>
                                        <p:strVal val="visible"/>
                                      </p:to>
                                    </p:set>
                                    <p:animEffect transition="in" filter="wipe(left)">
                                      <p:cBhvr>
                                        <p:cTn id="3727" dur="20"/>
                                        <p:tgtEl>
                                          <p:spTgt spid="19712"/>
                                        </p:tgtEl>
                                      </p:cBhvr>
                                    </p:animEffect>
                                  </p:childTnLst>
                                </p:cTn>
                              </p:par>
                            </p:childTnLst>
                          </p:cTn>
                        </p:par>
                        <p:par>
                          <p:cTn id="3728" fill="hold">
                            <p:stCondLst>
                              <p:cond delay="465500"/>
                            </p:stCondLst>
                            <p:childTnLst>
                              <p:par>
                                <p:cTn id="3729" presetID="22" presetClass="entr" presetSubtype="8" fill="hold" nodeType="afterEffect">
                                  <p:stCondLst>
                                    <p:cond delay="0"/>
                                  </p:stCondLst>
                                  <p:childTnLst>
                                    <p:set>
                                      <p:cBhvr>
                                        <p:cTn id="3730" dur="1" fill="hold">
                                          <p:stCondLst>
                                            <p:cond delay="0"/>
                                          </p:stCondLst>
                                        </p:cTn>
                                        <p:tgtEl>
                                          <p:spTgt spid="19572"/>
                                        </p:tgtEl>
                                        <p:attrNameLst>
                                          <p:attrName>style.visibility</p:attrName>
                                        </p:attrNameLst>
                                      </p:cBhvr>
                                      <p:to>
                                        <p:strVal val="visible"/>
                                      </p:to>
                                    </p:set>
                                    <p:animEffect transition="in" filter="wipe(left)">
                                      <p:cBhvr>
                                        <p:cTn id="3731" dur="20"/>
                                        <p:tgtEl>
                                          <p:spTgt spid="19572"/>
                                        </p:tgtEl>
                                      </p:cBhvr>
                                    </p:animEffect>
                                  </p:childTnLst>
                                </p:cTn>
                              </p:par>
                            </p:childTnLst>
                          </p:cTn>
                        </p:par>
                        <p:par>
                          <p:cTn id="3732" fill="hold">
                            <p:stCondLst>
                              <p:cond delay="466000"/>
                            </p:stCondLst>
                            <p:childTnLst>
                              <p:par>
                                <p:cTn id="3733" presetID="22" presetClass="entr" presetSubtype="8" fill="hold" nodeType="afterEffect">
                                  <p:stCondLst>
                                    <p:cond delay="0"/>
                                  </p:stCondLst>
                                  <p:childTnLst>
                                    <p:set>
                                      <p:cBhvr>
                                        <p:cTn id="3734" dur="1" fill="hold">
                                          <p:stCondLst>
                                            <p:cond delay="0"/>
                                          </p:stCondLst>
                                        </p:cTn>
                                        <p:tgtEl>
                                          <p:spTgt spid="19573"/>
                                        </p:tgtEl>
                                        <p:attrNameLst>
                                          <p:attrName>style.visibility</p:attrName>
                                        </p:attrNameLst>
                                      </p:cBhvr>
                                      <p:to>
                                        <p:strVal val="visible"/>
                                      </p:to>
                                    </p:set>
                                    <p:animEffect transition="in" filter="wipe(left)">
                                      <p:cBhvr>
                                        <p:cTn id="3735" dur="20"/>
                                        <p:tgtEl>
                                          <p:spTgt spid="19573"/>
                                        </p:tgtEl>
                                      </p:cBhvr>
                                    </p:animEffect>
                                  </p:childTnLst>
                                </p:cTn>
                              </p:par>
                            </p:childTnLst>
                          </p:cTn>
                        </p:par>
                        <p:par>
                          <p:cTn id="3736" fill="hold">
                            <p:stCondLst>
                              <p:cond delay="466500"/>
                            </p:stCondLst>
                            <p:childTnLst>
                              <p:par>
                                <p:cTn id="3737" presetID="22" presetClass="entr" presetSubtype="8" fill="hold" nodeType="afterEffect">
                                  <p:stCondLst>
                                    <p:cond delay="0"/>
                                  </p:stCondLst>
                                  <p:childTnLst>
                                    <p:set>
                                      <p:cBhvr>
                                        <p:cTn id="3738" dur="1" fill="hold">
                                          <p:stCondLst>
                                            <p:cond delay="0"/>
                                          </p:stCondLst>
                                        </p:cTn>
                                        <p:tgtEl>
                                          <p:spTgt spid="19574"/>
                                        </p:tgtEl>
                                        <p:attrNameLst>
                                          <p:attrName>style.visibility</p:attrName>
                                        </p:attrNameLst>
                                      </p:cBhvr>
                                      <p:to>
                                        <p:strVal val="visible"/>
                                      </p:to>
                                    </p:set>
                                    <p:animEffect transition="in" filter="wipe(left)">
                                      <p:cBhvr>
                                        <p:cTn id="3739" dur="20"/>
                                        <p:tgtEl>
                                          <p:spTgt spid="19574"/>
                                        </p:tgtEl>
                                      </p:cBhvr>
                                    </p:animEffect>
                                  </p:childTnLst>
                                </p:cTn>
                              </p:par>
                            </p:childTnLst>
                          </p:cTn>
                        </p:par>
                        <p:par>
                          <p:cTn id="3740" fill="hold">
                            <p:stCondLst>
                              <p:cond delay="467000"/>
                            </p:stCondLst>
                            <p:childTnLst>
                              <p:par>
                                <p:cTn id="3741" presetID="22" presetClass="entr" presetSubtype="8" fill="hold" nodeType="afterEffect">
                                  <p:stCondLst>
                                    <p:cond delay="0"/>
                                  </p:stCondLst>
                                  <p:childTnLst>
                                    <p:set>
                                      <p:cBhvr>
                                        <p:cTn id="3742" dur="1" fill="hold">
                                          <p:stCondLst>
                                            <p:cond delay="0"/>
                                          </p:stCondLst>
                                        </p:cTn>
                                        <p:tgtEl>
                                          <p:spTgt spid="19575"/>
                                        </p:tgtEl>
                                        <p:attrNameLst>
                                          <p:attrName>style.visibility</p:attrName>
                                        </p:attrNameLst>
                                      </p:cBhvr>
                                      <p:to>
                                        <p:strVal val="visible"/>
                                      </p:to>
                                    </p:set>
                                    <p:animEffect transition="in" filter="wipe(left)">
                                      <p:cBhvr>
                                        <p:cTn id="3743" dur="20"/>
                                        <p:tgtEl>
                                          <p:spTgt spid="19575"/>
                                        </p:tgtEl>
                                      </p:cBhvr>
                                    </p:animEffect>
                                  </p:childTnLst>
                                </p:cTn>
                              </p:par>
                            </p:childTnLst>
                          </p:cTn>
                        </p:par>
                        <p:par>
                          <p:cTn id="3744" fill="hold">
                            <p:stCondLst>
                              <p:cond delay="467500"/>
                            </p:stCondLst>
                            <p:childTnLst>
                              <p:par>
                                <p:cTn id="3745" presetID="22" presetClass="entr" presetSubtype="8" fill="hold" nodeType="afterEffect">
                                  <p:stCondLst>
                                    <p:cond delay="0"/>
                                  </p:stCondLst>
                                  <p:childTnLst>
                                    <p:set>
                                      <p:cBhvr>
                                        <p:cTn id="3746" dur="1" fill="hold">
                                          <p:stCondLst>
                                            <p:cond delay="0"/>
                                          </p:stCondLst>
                                        </p:cTn>
                                        <p:tgtEl>
                                          <p:spTgt spid="19576"/>
                                        </p:tgtEl>
                                        <p:attrNameLst>
                                          <p:attrName>style.visibility</p:attrName>
                                        </p:attrNameLst>
                                      </p:cBhvr>
                                      <p:to>
                                        <p:strVal val="visible"/>
                                      </p:to>
                                    </p:set>
                                    <p:animEffect transition="in" filter="wipe(left)">
                                      <p:cBhvr>
                                        <p:cTn id="3747" dur="20"/>
                                        <p:tgtEl>
                                          <p:spTgt spid="19576"/>
                                        </p:tgtEl>
                                      </p:cBhvr>
                                    </p:animEffect>
                                  </p:childTnLst>
                                </p:cTn>
                              </p:par>
                            </p:childTnLst>
                          </p:cTn>
                        </p:par>
                        <p:par>
                          <p:cTn id="3748" fill="hold">
                            <p:stCondLst>
                              <p:cond delay="468000"/>
                            </p:stCondLst>
                            <p:childTnLst>
                              <p:par>
                                <p:cTn id="3749" presetID="22" presetClass="entr" presetSubtype="8" fill="hold" nodeType="afterEffect">
                                  <p:stCondLst>
                                    <p:cond delay="0"/>
                                  </p:stCondLst>
                                  <p:childTnLst>
                                    <p:set>
                                      <p:cBhvr>
                                        <p:cTn id="3750" dur="1" fill="hold">
                                          <p:stCondLst>
                                            <p:cond delay="0"/>
                                          </p:stCondLst>
                                        </p:cTn>
                                        <p:tgtEl>
                                          <p:spTgt spid="19577"/>
                                        </p:tgtEl>
                                        <p:attrNameLst>
                                          <p:attrName>style.visibility</p:attrName>
                                        </p:attrNameLst>
                                      </p:cBhvr>
                                      <p:to>
                                        <p:strVal val="visible"/>
                                      </p:to>
                                    </p:set>
                                    <p:animEffect transition="in" filter="wipe(left)">
                                      <p:cBhvr>
                                        <p:cTn id="3751" dur="20"/>
                                        <p:tgtEl>
                                          <p:spTgt spid="19577"/>
                                        </p:tgtEl>
                                      </p:cBhvr>
                                    </p:animEffect>
                                  </p:childTnLst>
                                </p:cTn>
                              </p:par>
                            </p:childTnLst>
                          </p:cTn>
                        </p:par>
                        <p:par>
                          <p:cTn id="3752" fill="hold">
                            <p:stCondLst>
                              <p:cond delay="468500"/>
                            </p:stCondLst>
                            <p:childTnLst>
                              <p:par>
                                <p:cTn id="3753" presetID="22" presetClass="entr" presetSubtype="8" fill="hold" nodeType="afterEffect">
                                  <p:stCondLst>
                                    <p:cond delay="0"/>
                                  </p:stCondLst>
                                  <p:childTnLst>
                                    <p:set>
                                      <p:cBhvr>
                                        <p:cTn id="3754" dur="1" fill="hold">
                                          <p:stCondLst>
                                            <p:cond delay="0"/>
                                          </p:stCondLst>
                                        </p:cTn>
                                        <p:tgtEl>
                                          <p:spTgt spid="19578"/>
                                        </p:tgtEl>
                                        <p:attrNameLst>
                                          <p:attrName>style.visibility</p:attrName>
                                        </p:attrNameLst>
                                      </p:cBhvr>
                                      <p:to>
                                        <p:strVal val="visible"/>
                                      </p:to>
                                    </p:set>
                                    <p:animEffect transition="in" filter="wipe(left)">
                                      <p:cBhvr>
                                        <p:cTn id="3755" dur="20"/>
                                        <p:tgtEl>
                                          <p:spTgt spid="19578"/>
                                        </p:tgtEl>
                                      </p:cBhvr>
                                    </p:animEffect>
                                  </p:childTnLst>
                                </p:cTn>
                              </p:par>
                            </p:childTnLst>
                          </p:cTn>
                        </p:par>
                        <p:par>
                          <p:cTn id="3756" fill="hold">
                            <p:stCondLst>
                              <p:cond delay="469000"/>
                            </p:stCondLst>
                            <p:childTnLst>
                              <p:par>
                                <p:cTn id="3757" presetID="22" presetClass="entr" presetSubtype="8" fill="hold" nodeType="afterEffect">
                                  <p:stCondLst>
                                    <p:cond delay="0"/>
                                  </p:stCondLst>
                                  <p:childTnLst>
                                    <p:set>
                                      <p:cBhvr>
                                        <p:cTn id="3758" dur="1" fill="hold">
                                          <p:stCondLst>
                                            <p:cond delay="0"/>
                                          </p:stCondLst>
                                        </p:cTn>
                                        <p:tgtEl>
                                          <p:spTgt spid="19579"/>
                                        </p:tgtEl>
                                        <p:attrNameLst>
                                          <p:attrName>style.visibility</p:attrName>
                                        </p:attrNameLst>
                                      </p:cBhvr>
                                      <p:to>
                                        <p:strVal val="visible"/>
                                      </p:to>
                                    </p:set>
                                    <p:animEffect transition="in" filter="wipe(left)">
                                      <p:cBhvr>
                                        <p:cTn id="3759" dur="20"/>
                                        <p:tgtEl>
                                          <p:spTgt spid="19579"/>
                                        </p:tgtEl>
                                      </p:cBhvr>
                                    </p:animEffect>
                                  </p:childTnLst>
                                </p:cTn>
                              </p:par>
                            </p:childTnLst>
                          </p:cTn>
                        </p:par>
                        <p:par>
                          <p:cTn id="3760" fill="hold">
                            <p:stCondLst>
                              <p:cond delay="469500"/>
                            </p:stCondLst>
                            <p:childTnLst>
                              <p:par>
                                <p:cTn id="3761" presetID="22" presetClass="entr" presetSubtype="8" fill="hold" nodeType="afterEffect">
                                  <p:stCondLst>
                                    <p:cond delay="0"/>
                                  </p:stCondLst>
                                  <p:childTnLst>
                                    <p:set>
                                      <p:cBhvr>
                                        <p:cTn id="3762" dur="1" fill="hold">
                                          <p:stCondLst>
                                            <p:cond delay="0"/>
                                          </p:stCondLst>
                                        </p:cTn>
                                        <p:tgtEl>
                                          <p:spTgt spid="19580"/>
                                        </p:tgtEl>
                                        <p:attrNameLst>
                                          <p:attrName>style.visibility</p:attrName>
                                        </p:attrNameLst>
                                      </p:cBhvr>
                                      <p:to>
                                        <p:strVal val="visible"/>
                                      </p:to>
                                    </p:set>
                                    <p:animEffect transition="in" filter="wipe(left)">
                                      <p:cBhvr>
                                        <p:cTn id="3763" dur="20"/>
                                        <p:tgtEl>
                                          <p:spTgt spid="19580"/>
                                        </p:tgtEl>
                                      </p:cBhvr>
                                    </p:animEffect>
                                  </p:childTnLst>
                                </p:cTn>
                              </p:par>
                            </p:childTnLst>
                          </p:cTn>
                        </p:par>
                        <p:par>
                          <p:cTn id="3764" fill="hold">
                            <p:stCondLst>
                              <p:cond delay="470000"/>
                            </p:stCondLst>
                            <p:childTnLst>
                              <p:par>
                                <p:cTn id="3765" presetID="22" presetClass="entr" presetSubtype="8" fill="hold" nodeType="afterEffect">
                                  <p:stCondLst>
                                    <p:cond delay="0"/>
                                  </p:stCondLst>
                                  <p:childTnLst>
                                    <p:set>
                                      <p:cBhvr>
                                        <p:cTn id="3766" dur="1" fill="hold">
                                          <p:stCondLst>
                                            <p:cond delay="0"/>
                                          </p:stCondLst>
                                        </p:cTn>
                                        <p:tgtEl>
                                          <p:spTgt spid="19581"/>
                                        </p:tgtEl>
                                        <p:attrNameLst>
                                          <p:attrName>style.visibility</p:attrName>
                                        </p:attrNameLst>
                                      </p:cBhvr>
                                      <p:to>
                                        <p:strVal val="visible"/>
                                      </p:to>
                                    </p:set>
                                    <p:animEffect transition="in" filter="wipe(left)">
                                      <p:cBhvr>
                                        <p:cTn id="3767" dur="20"/>
                                        <p:tgtEl>
                                          <p:spTgt spid="19581"/>
                                        </p:tgtEl>
                                      </p:cBhvr>
                                    </p:animEffect>
                                  </p:childTnLst>
                                </p:cTn>
                              </p:par>
                            </p:childTnLst>
                          </p:cTn>
                        </p:par>
                        <p:par>
                          <p:cTn id="3768" fill="hold">
                            <p:stCondLst>
                              <p:cond delay="470500"/>
                            </p:stCondLst>
                            <p:childTnLst>
                              <p:par>
                                <p:cTn id="3769" presetID="22" presetClass="entr" presetSubtype="8" fill="hold" nodeType="afterEffect">
                                  <p:stCondLst>
                                    <p:cond delay="0"/>
                                  </p:stCondLst>
                                  <p:childTnLst>
                                    <p:set>
                                      <p:cBhvr>
                                        <p:cTn id="3770" dur="1" fill="hold">
                                          <p:stCondLst>
                                            <p:cond delay="0"/>
                                          </p:stCondLst>
                                        </p:cTn>
                                        <p:tgtEl>
                                          <p:spTgt spid="19582"/>
                                        </p:tgtEl>
                                        <p:attrNameLst>
                                          <p:attrName>style.visibility</p:attrName>
                                        </p:attrNameLst>
                                      </p:cBhvr>
                                      <p:to>
                                        <p:strVal val="visible"/>
                                      </p:to>
                                    </p:set>
                                    <p:animEffect transition="in" filter="wipe(left)">
                                      <p:cBhvr>
                                        <p:cTn id="3771" dur="20"/>
                                        <p:tgtEl>
                                          <p:spTgt spid="19582"/>
                                        </p:tgtEl>
                                      </p:cBhvr>
                                    </p:animEffect>
                                  </p:childTnLst>
                                </p:cTn>
                              </p:par>
                            </p:childTnLst>
                          </p:cTn>
                        </p:par>
                        <p:par>
                          <p:cTn id="3772" fill="hold">
                            <p:stCondLst>
                              <p:cond delay="471000"/>
                            </p:stCondLst>
                            <p:childTnLst>
                              <p:par>
                                <p:cTn id="3773" presetID="22" presetClass="entr" presetSubtype="8" fill="hold" nodeType="afterEffect">
                                  <p:stCondLst>
                                    <p:cond delay="0"/>
                                  </p:stCondLst>
                                  <p:childTnLst>
                                    <p:set>
                                      <p:cBhvr>
                                        <p:cTn id="3774" dur="1" fill="hold">
                                          <p:stCondLst>
                                            <p:cond delay="0"/>
                                          </p:stCondLst>
                                        </p:cTn>
                                        <p:tgtEl>
                                          <p:spTgt spid="19583"/>
                                        </p:tgtEl>
                                        <p:attrNameLst>
                                          <p:attrName>style.visibility</p:attrName>
                                        </p:attrNameLst>
                                      </p:cBhvr>
                                      <p:to>
                                        <p:strVal val="visible"/>
                                      </p:to>
                                    </p:set>
                                    <p:animEffect transition="in" filter="wipe(left)">
                                      <p:cBhvr>
                                        <p:cTn id="3775" dur="20"/>
                                        <p:tgtEl>
                                          <p:spTgt spid="19583"/>
                                        </p:tgtEl>
                                      </p:cBhvr>
                                    </p:animEffect>
                                  </p:childTnLst>
                                </p:cTn>
                              </p:par>
                            </p:childTnLst>
                          </p:cTn>
                        </p:par>
                        <p:par>
                          <p:cTn id="3776" fill="hold">
                            <p:stCondLst>
                              <p:cond delay="471500"/>
                            </p:stCondLst>
                            <p:childTnLst>
                              <p:par>
                                <p:cTn id="3777" presetID="22" presetClass="entr" presetSubtype="8" fill="hold" nodeType="afterEffect">
                                  <p:stCondLst>
                                    <p:cond delay="0"/>
                                  </p:stCondLst>
                                  <p:childTnLst>
                                    <p:set>
                                      <p:cBhvr>
                                        <p:cTn id="3778" dur="1" fill="hold">
                                          <p:stCondLst>
                                            <p:cond delay="0"/>
                                          </p:stCondLst>
                                        </p:cTn>
                                        <p:tgtEl>
                                          <p:spTgt spid="19584"/>
                                        </p:tgtEl>
                                        <p:attrNameLst>
                                          <p:attrName>style.visibility</p:attrName>
                                        </p:attrNameLst>
                                      </p:cBhvr>
                                      <p:to>
                                        <p:strVal val="visible"/>
                                      </p:to>
                                    </p:set>
                                    <p:animEffect transition="in" filter="wipe(left)">
                                      <p:cBhvr>
                                        <p:cTn id="3779" dur="20"/>
                                        <p:tgtEl>
                                          <p:spTgt spid="19584"/>
                                        </p:tgtEl>
                                      </p:cBhvr>
                                    </p:animEffect>
                                  </p:childTnLst>
                                </p:cTn>
                              </p:par>
                            </p:childTnLst>
                          </p:cTn>
                        </p:par>
                        <p:par>
                          <p:cTn id="3780" fill="hold">
                            <p:stCondLst>
                              <p:cond delay="472000"/>
                            </p:stCondLst>
                            <p:childTnLst>
                              <p:par>
                                <p:cTn id="3781" presetID="22" presetClass="entr" presetSubtype="8" fill="hold" nodeType="afterEffect">
                                  <p:stCondLst>
                                    <p:cond delay="0"/>
                                  </p:stCondLst>
                                  <p:childTnLst>
                                    <p:set>
                                      <p:cBhvr>
                                        <p:cTn id="3782" dur="1" fill="hold">
                                          <p:stCondLst>
                                            <p:cond delay="0"/>
                                          </p:stCondLst>
                                        </p:cTn>
                                        <p:tgtEl>
                                          <p:spTgt spid="19585"/>
                                        </p:tgtEl>
                                        <p:attrNameLst>
                                          <p:attrName>style.visibility</p:attrName>
                                        </p:attrNameLst>
                                      </p:cBhvr>
                                      <p:to>
                                        <p:strVal val="visible"/>
                                      </p:to>
                                    </p:set>
                                    <p:animEffect transition="in" filter="wipe(left)">
                                      <p:cBhvr>
                                        <p:cTn id="3783" dur="20"/>
                                        <p:tgtEl>
                                          <p:spTgt spid="19585"/>
                                        </p:tgtEl>
                                      </p:cBhvr>
                                    </p:animEffect>
                                  </p:childTnLst>
                                </p:cTn>
                              </p:par>
                            </p:childTnLst>
                          </p:cTn>
                        </p:par>
                        <p:par>
                          <p:cTn id="3784" fill="hold">
                            <p:stCondLst>
                              <p:cond delay="472500"/>
                            </p:stCondLst>
                            <p:childTnLst>
                              <p:par>
                                <p:cTn id="3785" presetID="22" presetClass="entr" presetSubtype="8" fill="hold" nodeType="afterEffect">
                                  <p:stCondLst>
                                    <p:cond delay="0"/>
                                  </p:stCondLst>
                                  <p:childTnLst>
                                    <p:set>
                                      <p:cBhvr>
                                        <p:cTn id="3786" dur="1" fill="hold">
                                          <p:stCondLst>
                                            <p:cond delay="0"/>
                                          </p:stCondLst>
                                        </p:cTn>
                                        <p:tgtEl>
                                          <p:spTgt spid="19586"/>
                                        </p:tgtEl>
                                        <p:attrNameLst>
                                          <p:attrName>style.visibility</p:attrName>
                                        </p:attrNameLst>
                                      </p:cBhvr>
                                      <p:to>
                                        <p:strVal val="visible"/>
                                      </p:to>
                                    </p:set>
                                    <p:animEffect transition="in" filter="wipe(left)">
                                      <p:cBhvr>
                                        <p:cTn id="3787" dur="20"/>
                                        <p:tgtEl>
                                          <p:spTgt spid="19586"/>
                                        </p:tgtEl>
                                      </p:cBhvr>
                                    </p:animEffect>
                                  </p:childTnLst>
                                </p:cTn>
                              </p:par>
                            </p:childTnLst>
                          </p:cTn>
                        </p:par>
                        <p:par>
                          <p:cTn id="3788" fill="hold">
                            <p:stCondLst>
                              <p:cond delay="473000"/>
                            </p:stCondLst>
                            <p:childTnLst>
                              <p:par>
                                <p:cTn id="3789" presetID="22" presetClass="entr" presetSubtype="8" fill="hold" nodeType="afterEffect">
                                  <p:stCondLst>
                                    <p:cond delay="0"/>
                                  </p:stCondLst>
                                  <p:childTnLst>
                                    <p:set>
                                      <p:cBhvr>
                                        <p:cTn id="3790" dur="1" fill="hold">
                                          <p:stCondLst>
                                            <p:cond delay="0"/>
                                          </p:stCondLst>
                                        </p:cTn>
                                        <p:tgtEl>
                                          <p:spTgt spid="19587"/>
                                        </p:tgtEl>
                                        <p:attrNameLst>
                                          <p:attrName>style.visibility</p:attrName>
                                        </p:attrNameLst>
                                      </p:cBhvr>
                                      <p:to>
                                        <p:strVal val="visible"/>
                                      </p:to>
                                    </p:set>
                                    <p:animEffect transition="in" filter="wipe(left)">
                                      <p:cBhvr>
                                        <p:cTn id="3791" dur="20"/>
                                        <p:tgtEl>
                                          <p:spTgt spid="19587"/>
                                        </p:tgtEl>
                                      </p:cBhvr>
                                    </p:animEffect>
                                  </p:childTnLst>
                                </p:cTn>
                              </p:par>
                            </p:childTnLst>
                          </p:cTn>
                        </p:par>
                        <p:par>
                          <p:cTn id="3792" fill="hold">
                            <p:stCondLst>
                              <p:cond delay="473500"/>
                            </p:stCondLst>
                            <p:childTnLst>
                              <p:par>
                                <p:cTn id="3793" presetID="22" presetClass="entr" presetSubtype="8" fill="hold" nodeType="afterEffect">
                                  <p:stCondLst>
                                    <p:cond delay="0"/>
                                  </p:stCondLst>
                                  <p:childTnLst>
                                    <p:set>
                                      <p:cBhvr>
                                        <p:cTn id="3794" dur="1" fill="hold">
                                          <p:stCondLst>
                                            <p:cond delay="0"/>
                                          </p:stCondLst>
                                        </p:cTn>
                                        <p:tgtEl>
                                          <p:spTgt spid="19588"/>
                                        </p:tgtEl>
                                        <p:attrNameLst>
                                          <p:attrName>style.visibility</p:attrName>
                                        </p:attrNameLst>
                                      </p:cBhvr>
                                      <p:to>
                                        <p:strVal val="visible"/>
                                      </p:to>
                                    </p:set>
                                    <p:animEffect transition="in" filter="wipe(left)">
                                      <p:cBhvr>
                                        <p:cTn id="3795" dur="20"/>
                                        <p:tgtEl>
                                          <p:spTgt spid="19588"/>
                                        </p:tgtEl>
                                      </p:cBhvr>
                                    </p:animEffect>
                                  </p:childTnLst>
                                </p:cTn>
                              </p:par>
                            </p:childTnLst>
                          </p:cTn>
                        </p:par>
                        <p:par>
                          <p:cTn id="3796" fill="hold">
                            <p:stCondLst>
                              <p:cond delay="474000"/>
                            </p:stCondLst>
                            <p:childTnLst>
                              <p:par>
                                <p:cTn id="3797" presetID="22" presetClass="entr" presetSubtype="8" fill="hold" nodeType="afterEffect">
                                  <p:stCondLst>
                                    <p:cond delay="0"/>
                                  </p:stCondLst>
                                  <p:childTnLst>
                                    <p:set>
                                      <p:cBhvr>
                                        <p:cTn id="3798" dur="1" fill="hold">
                                          <p:stCondLst>
                                            <p:cond delay="0"/>
                                          </p:stCondLst>
                                        </p:cTn>
                                        <p:tgtEl>
                                          <p:spTgt spid="19589"/>
                                        </p:tgtEl>
                                        <p:attrNameLst>
                                          <p:attrName>style.visibility</p:attrName>
                                        </p:attrNameLst>
                                      </p:cBhvr>
                                      <p:to>
                                        <p:strVal val="visible"/>
                                      </p:to>
                                    </p:set>
                                    <p:animEffect transition="in" filter="wipe(left)">
                                      <p:cBhvr>
                                        <p:cTn id="3799" dur="20"/>
                                        <p:tgtEl>
                                          <p:spTgt spid="19589"/>
                                        </p:tgtEl>
                                      </p:cBhvr>
                                    </p:animEffect>
                                  </p:childTnLst>
                                </p:cTn>
                              </p:par>
                            </p:childTnLst>
                          </p:cTn>
                        </p:par>
                        <p:par>
                          <p:cTn id="3800" fill="hold">
                            <p:stCondLst>
                              <p:cond delay="474500"/>
                            </p:stCondLst>
                            <p:childTnLst>
                              <p:par>
                                <p:cTn id="3801" presetID="22" presetClass="entr" presetSubtype="8" fill="hold" nodeType="afterEffect">
                                  <p:stCondLst>
                                    <p:cond delay="0"/>
                                  </p:stCondLst>
                                  <p:childTnLst>
                                    <p:set>
                                      <p:cBhvr>
                                        <p:cTn id="3802" dur="1" fill="hold">
                                          <p:stCondLst>
                                            <p:cond delay="0"/>
                                          </p:stCondLst>
                                        </p:cTn>
                                        <p:tgtEl>
                                          <p:spTgt spid="19590"/>
                                        </p:tgtEl>
                                        <p:attrNameLst>
                                          <p:attrName>style.visibility</p:attrName>
                                        </p:attrNameLst>
                                      </p:cBhvr>
                                      <p:to>
                                        <p:strVal val="visible"/>
                                      </p:to>
                                    </p:set>
                                    <p:animEffect transition="in" filter="wipe(left)">
                                      <p:cBhvr>
                                        <p:cTn id="3803" dur="20"/>
                                        <p:tgtEl>
                                          <p:spTgt spid="19590"/>
                                        </p:tgtEl>
                                      </p:cBhvr>
                                    </p:animEffect>
                                  </p:childTnLst>
                                </p:cTn>
                              </p:par>
                            </p:childTnLst>
                          </p:cTn>
                        </p:par>
                        <p:par>
                          <p:cTn id="3804" fill="hold">
                            <p:stCondLst>
                              <p:cond delay="475000"/>
                            </p:stCondLst>
                            <p:childTnLst>
                              <p:par>
                                <p:cTn id="3805" presetID="22" presetClass="entr" presetSubtype="8" fill="hold" nodeType="afterEffect">
                                  <p:stCondLst>
                                    <p:cond delay="0"/>
                                  </p:stCondLst>
                                  <p:childTnLst>
                                    <p:set>
                                      <p:cBhvr>
                                        <p:cTn id="3806" dur="1" fill="hold">
                                          <p:stCondLst>
                                            <p:cond delay="0"/>
                                          </p:stCondLst>
                                        </p:cTn>
                                        <p:tgtEl>
                                          <p:spTgt spid="19591"/>
                                        </p:tgtEl>
                                        <p:attrNameLst>
                                          <p:attrName>style.visibility</p:attrName>
                                        </p:attrNameLst>
                                      </p:cBhvr>
                                      <p:to>
                                        <p:strVal val="visible"/>
                                      </p:to>
                                    </p:set>
                                    <p:animEffect transition="in" filter="wipe(left)">
                                      <p:cBhvr>
                                        <p:cTn id="3807" dur="20"/>
                                        <p:tgtEl>
                                          <p:spTgt spid="19591"/>
                                        </p:tgtEl>
                                      </p:cBhvr>
                                    </p:animEffect>
                                  </p:childTnLst>
                                </p:cTn>
                              </p:par>
                            </p:childTnLst>
                          </p:cTn>
                        </p:par>
                        <p:par>
                          <p:cTn id="3808" fill="hold">
                            <p:stCondLst>
                              <p:cond delay="475500"/>
                            </p:stCondLst>
                            <p:childTnLst>
                              <p:par>
                                <p:cTn id="3809" presetID="22" presetClass="entr" presetSubtype="8" fill="hold" nodeType="afterEffect">
                                  <p:stCondLst>
                                    <p:cond delay="0"/>
                                  </p:stCondLst>
                                  <p:childTnLst>
                                    <p:set>
                                      <p:cBhvr>
                                        <p:cTn id="3810" dur="1" fill="hold">
                                          <p:stCondLst>
                                            <p:cond delay="0"/>
                                          </p:stCondLst>
                                        </p:cTn>
                                        <p:tgtEl>
                                          <p:spTgt spid="19592"/>
                                        </p:tgtEl>
                                        <p:attrNameLst>
                                          <p:attrName>style.visibility</p:attrName>
                                        </p:attrNameLst>
                                      </p:cBhvr>
                                      <p:to>
                                        <p:strVal val="visible"/>
                                      </p:to>
                                    </p:set>
                                    <p:animEffect transition="in" filter="wipe(left)">
                                      <p:cBhvr>
                                        <p:cTn id="3811" dur="20"/>
                                        <p:tgtEl>
                                          <p:spTgt spid="19592"/>
                                        </p:tgtEl>
                                      </p:cBhvr>
                                    </p:animEffect>
                                  </p:childTnLst>
                                </p:cTn>
                              </p:par>
                            </p:childTnLst>
                          </p:cTn>
                        </p:par>
                        <p:par>
                          <p:cTn id="3812" fill="hold">
                            <p:stCondLst>
                              <p:cond delay="476000"/>
                            </p:stCondLst>
                            <p:childTnLst>
                              <p:par>
                                <p:cTn id="3813" presetID="22" presetClass="entr" presetSubtype="8" fill="hold" nodeType="afterEffect">
                                  <p:stCondLst>
                                    <p:cond delay="0"/>
                                  </p:stCondLst>
                                  <p:childTnLst>
                                    <p:set>
                                      <p:cBhvr>
                                        <p:cTn id="3814" dur="1" fill="hold">
                                          <p:stCondLst>
                                            <p:cond delay="0"/>
                                          </p:stCondLst>
                                        </p:cTn>
                                        <p:tgtEl>
                                          <p:spTgt spid="19593"/>
                                        </p:tgtEl>
                                        <p:attrNameLst>
                                          <p:attrName>style.visibility</p:attrName>
                                        </p:attrNameLst>
                                      </p:cBhvr>
                                      <p:to>
                                        <p:strVal val="visible"/>
                                      </p:to>
                                    </p:set>
                                    <p:animEffect transition="in" filter="wipe(left)">
                                      <p:cBhvr>
                                        <p:cTn id="3815" dur="20"/>
                                        <p:tgtEl>
                                          <p:spTgt spid="19593"/>
                                        </p:tgtEl>
                                      </p:cBhvr>
                                    </p:animEffect>
                                  </p:childTnLst>
                                </p:cTn>
                              </p:par>
                            </p:childTnLst>
                          </p:cTn>
                        </p:par>
                        <p:par>
                          <p:cTn id="3816" fill="hold">
                            <p:stCondLst>
                              <p:cond delay="476500"/>
                            </p:stCondLst>
                            <p:childTnLst>
                              <p:par>
                                <p:cTn id="3817" presetID="22" presetClass="entr" presetSubtype="8" fill="hold" nodeType="afterEffect">
                                  <p:stCondLst>
                                    <p:cond delay="0"/>
                                  </p:stCondLst>
                                  <p:childTnLst>
                                    <p:set>
                                      <p:cBhvr>
                                        <p:cTn id="3818" dur="1" fill="hold">
                                          <p:stCondLst>
                                            <p:cond delay="0"/>
                                          </p:stCondLst>
                                        </p:cTn>
                                        <p:tgtEl>
                                          <p:spTgt spid="19594"/>
                                        </p:tgtEl>
                                        <p:attrNameLst>
                                          <p:attrName>style.visibility</p:attrName>
                                        </p:attrNameLst>
                                      </p:cBhvr>
                                      <p:to>
                                        <p:strVal val="visible"/>
                                      </p:to>
                                    </p:set>
                                    <p:animEffect transition="in" filter="wipe(left)">
                                      <p:cBhvr>
                                        <p:cTn id="3819" dur="20"/>
                                        <p:tgtEl>
                                          <p:spTgt spid="19594"/>
                                        </p:tgtEl>
                                      </p:cBhvr>
                                    </p:animEffect>
                                  </p:childTnLst>
                                </p:cTn>
                              </p:par>
                            </p:childTnLst>
                          </p:cTn>
                        </p:par>
                        <p:par>
                          <p:cTn id="3820" fill="hold">
                            <p:stCondLst>
                              <p:cond delay="477000"/>
                            </p:stCondLst>
                            <p:childTnLst>
                              <p:par>
                                <p:cTn id="3821" presetID="22" presetClass="entr" presetSubtype="8" fill="hold" nodeType="afterEffect">
                                  <p:stCondLst>
                                    <p:cond delay="0"/>
                                  </p:stCondLst>
                                  <p:childTnLst>
                                    <p:set>
                                      <p:cBhvr>
                                        <p:cTn id="3822" dur="1" fill="hold">
                                          <p:stCondLst>
                                            <p:cond delay="0"/>
                                          </p:stCondLst>
                                        </p:cTn>
                                        <p:tgtEl>
                                          <p:spTgt spid="19595"/>
                                        </p:tgtEl>
                                        <p:attrNameLst>
                                          <p:attrName>style.visibility</p:attrName>
                                        </p:attrNameLst>
                                      </p:cBhvr>
                                      <p:to>
                                        <p:strVal val="visible"/>
                                      </p:to>
                                    </p:set>
                                    <p:animEffect transition="in" filter="wipe(left)">
                                      <p:cBhvr>
                                        <p:cTn id="3823" dur="20"/>
                                        <p:tgtEl>
                                          <p:spTgt spid="19595"/>
                                        </p:tgtEl>
                                      </p:cBhvr>
                                    </p:animEffect>
                                  </p:childTnLst>
                                </p:cTn>
                              </p:par>
                            </p:childTnLst>
                          </p:cTn>
                        </p:par>
                        <p:par>
                          <p:cTn id="3824" fill="hold">
                            <p:stCondLst>
                              <p:cond delay="477500"/>
                            </p:stCondLst>
                            <p:childTnLst>
                              <p:par>
                                <p:cTn id="3825" presetID="22" presetClass="entr" presetSubtype="8" fill="hold" nodeType="afterEffect">
                                  <p:stCondLst>
                                    <p:cond delay="0"/>
                                  </p:stCondLst>
                                  <p:childTnLst>
                                    <p:set>
                                      <p:cBhvr>
                                        <p:cTn id="3826" dur="1" fill="hold">
                                          <p:stCondLst>
                                            <p:cond delay="0"/>
                                          </p:stCondLst>
                                        </p:cTn>
                                        <p:tgtEl>
                                          <p:spTgt spid="19596"/>
                                        </p:tgtEl>
                                        <p:attrNameLst>
                                          <p:attrName>style.visibility</p:attrName>
                                        </p:attrNameLst>
                                      </p:cBhvr>
                                      <p:to>
                                        <p:strVal val="visible"/>
                                      </p:to>
                                    </p:set>
                                    <p:animEffect transition="in" filter="wipe(left)">
                                      <p:cBhvr>
                                        <p:cTn id="3827" dur="20"/>
                                        <p:tgtEl>
                                          <p:spTgt spid="19596"/>
                                        </p:tgtEl>
                                      </p:cBhvr>
                                    </p:animEffect>
                                  </p:childTnLst>
                                </p:cTn>
                              </p:par>
                            </p:childTnLst>
                          </p:cTn>
                        </p:par>
                        <p:par>
                          <p:cTn id="3828" fill="hold">
                            <p:stCondLst>
                              <p:cond delay="478000"/>
                            </p:stCondLst>
                            <p:childTnLst>
                              <p:par>
                                <p:cTn id="3829" presetID="22" presetClass="entr" presetSubtype="8" fill="hold" nodeType="afterEffect">
                                  <p:stCondLst>
                                    <p:cond delay="0"/>
                                  </p:stCondLst>
                                  <p:childTnLst>
                                    <p:set>
                                      <p:cBhvr>
                                        <p:cTn id="3830" dur="1" fill="hold">
                                          <p:stCondLst>
                                            <p:cond delay="0"/>
                                          </p:stCondLst>
                                        </p:cTn>
                                        <p:tgtEl>
                                          <p:spTgt spid="19597"/>
                                        </p:tgtEl>
                                        <p:attrNameLst>
                                          <p:attrName>style.visibility</p:attrName>
                                        </p:attrNameLst>
                                      </p:cBhvr>
                                      <p:to>
                                        <p:strVal val="visible"/>
                                      </p:to>
                                    </p:set>
                                    <p:animEffect transition="in" filter="wipe(left)">
                                      <p:cBhvr>
                                        <p:cTn id="3831" dur="20"/>
                                        <p:tgtEl>
                                          <p:spTgt spid="19597"/>
                                        </p:tgtEl>
                                      </p:cBhvr>
                                    </p:animEffect>
                                  </p:childTnLst>
                                </p:cTn>
                              </p:par>
                            </p:childTnLst>
                          </p:cTn>
                        </p:par>
                        <p:par>
                          <p:cTn id="3832" fill="hold">
                            <p:stCondLst>
                              <p:cond delay="478500"/>
                            </p:stCondLst>
                            <p:childTnLst>
                              <p:par>
                                <p:cTn id="3833" presetID="22" presetClass="entr" presetSubtype="8" fill="hold" nodeType="afterEffect">
                                  <p:stCondLst>
                                    <p:cond delay="0"/>
                                  </p:stCondLst>
                                  <p:childTnLst>
                                    <p:set>
                                      <p:cBhvr>
                                        <p:cTn id="3834" dur="1" fill="hold">
                                          <p:stCondLst>
                                            <p:cond delay="0"/>
                                          </p:stCondLst>
                                        </p:cTn>
                                        <p:tgtEl>
                                          <p:spTgt spid="19598"/>
                                        </p:tgtEl>
                                        <p:attrNameLst>
                                          <p:attrName>style.visibility</p:attrName>
                                        </p:attrNameLst>
                                      </p:cBhvr>
                                      <p:to>
                                        <p:strVal val="visible"/>
                                      </p:to>
                                    </p:set>
                                    <p:animEffect transition="in" filter="wipe(left)">
                                      <p:cBhvr>
                                        <p:cTn id="3835" dur="20"/>
                                        <p:tgtEl>
                                          <p:spTgt spid="19598"/>
                                        </p:tgtEl>
                                      </p:cBhvr>
                                    </p:animEffect>
                                  </p:childTnLst>
                                </p:cTn>
                              </p:par>
                            </p:childTnLst>
                          </p:cTn>
                        </p:par>
                        <p:par>
                          <p:cTn id="3836" fill="hold">
                            <p:stCondLst>
                              <p:cond delay="479000"/>
                            </p:stCondLst>
                            <p:childTnLst>
                              <p:par>
                                <p:cTn id="3837" presetID="22" presetClass="entr" presetSubtype="8" fill="hold" nodeType="afterEffect">
                                  <p:stCondLst>
                                    <p:cond delay="0"/>
                                  </p:stCondLst>
                                  <p:childTnLst>
                                    <p:set>
                                      <p:cBhvr>
                                        <p:cTn id="3838" dur="1" fill="hold">
                                          <p:stCondLst>
                                            <p:cond delay="0"/>
                                          </p:stCondLst>
                                        </p:cTn>
                                        <p:tgtEl>
                                          <p:spTgt spid="19599"/>
                                        </p:tgtEl>
                                        <p:attrNameLst>
                                          <p:attrName>style.visibility</p:attrName>
                                        </p:attrNameLst>
                                      </p:cBhvr>
                                      <p:to>
                                        <p:strVal val="visible"/>
                                      </p:to>
                                    </p:set>
                                    <p:animEffect transition="in" filter="wipe(left)">
                                      <p:cBhvr>
                                        <p:cTn id="3839" dur="20"/>
                                        <p:tgtEl>
                                          <p:spTgt spid="19599"/>
                                        </p:tgtEl>
                                      </p:cBhvr>
                                    </p:animEffect>
                                  </p:childTnLst>
                                </p:cTn>
                              </p:par>
                            </p:childTnLst>
                          </p:cTn>
                        </p:par>
                        <p:par>
                          <p:cTn id="3840" fill="hold">
                            <p:stCondLst>
                              <p:cond delay="479500"/>
                            </p:stCondLst>
                            <p:childTnLst>
                              <p:par>
                                <p:cTn id="3841" presetID="22" presetClass="entr" presetSubtype="8" fill="hold" nodeType="afterEffect">
                                  <p:stCondLst>
                                    <p:cond delay="0"/>
                                  </p:stCondLst>
                                  <p:childTnLst>
                                    <p:set>
                                      <p:cBhvr>
                                        <p:cTn id="3842" dur="1" fill="hold">
                                          <p:stCondLst>
                                            <p:cond delay="0"/>
                                          </p:stCondLst>
                                        </p:cTn>
                                        <p:tgtEl>
                                          <p:spTgt spid="19600"/>
                                        </p:tgtEl>
                                        <p:attrNameLst>
                                          <p:attrName>style.visibility</p:attrName>
                                        </p:attrNameLst>
                                      </p:cBhvr>
                                      <p:to>
                                        <p:strVal val="visible"/>
                                      </p:to>
                                    </p:set>
                                    <p:animEffect transition="in" filter="wipe(left)">
                                      <p:cBhvr>
                                        <p:cTn id="3843" dur="20"/>
                                        <p:tgtEl>
                                          <p:spTgt spid="19600"/>
                                        </p:tgtEl>
                                      </p:cBhvr>
                                    </p:animEffect>
                                  </p:childTnLst>
                                </p:cTn>
                              </p:par>
                            </p:childTnLst>
                          </p:cTn>
                        </p:par>
                        <p:par>
                          <p:cTn id="3844" fill="hold">
                            <p:stCondLst>
                              <p:cond delay="480000"/>
                            </p:stCondLst>
                            <p:childTnLst>
                              <p:par>
                                <p:cTn id="3845" presetID="22" presetClass="entr" presetSubtype="8" fill="hold" nodeType="afterEffect">
                                  <p:stCondLst>
                                    <p:cond delay="0"/>
                                  </p:stCondLst>
                                  <p:childTnLst>
                                    <p:set>
                                      <p:cBhvr>
                                        <p:cTn id="3846" dur="1" fill="hold">
                                          <p:stCondLst>
                                            <p:cond delay="0"/>
                                          </p:stCondLst>
                                        </p:cTn>
                                        <p:tgtEl>
                                          <p:spTgt spid="19601"/>
                                        </p:tgtEl>
                                        <p:attrNameLst>
                                          <p:attrName>style.visibility</p:attrName>
                                        </p:attrNameLst>
                                      </p:cBhvr>
                                      <p:to>
                                        <p:strVal val="visible"/>
                                      </p:to>
                                    </p:set>
                                    <p:animEffect transition="in" filter="wipe(left)">
                                      <p:cBhvr>
                                        <p:cTn id="3847" dur="20"/>
                                        <p:tgtEl>
                                          <p:spTgt spid="19601"/>
                                        </p:tgtEl>
                                      </p:cBhvr>
                                    </p:animEffect>
                                  </p:childTnLst>
                                </p:cTn>
                              </p:par>
                            </p:childTnLst>
                          </p:cTn>
                        </p:par>
                        <p:par>
                          <p:cTn id="3848" fill="hold">
                            <p:stCondLst>
                              <p:cond delay="480500"/>
                            </p:stCondLst>
                            <p:childTnLst>
                              <p:par>
                                <p:cTn id="3849" presetID="22" presetClass="entr" presetSubtype="8" fill="hold" nodeType="afterEffect">
                                  <p:stCondLst>
                                    <p:cond delay="0"/>
                                  </p:stCondLst>
                                  <p:childTnLst>
                                    <p:set>
                                      <p:cBhvr>
                                        <p:cTn id="3850" dur="1" fill="hold">
                                          <p:stCondLst>
                                            <p:cond delay="0"/>
                                          </p:stCondLst>
                                        </p:cTn>
                                        <p:tgtEl>
                                          <p:spTgt spid="19602"/>
                                        </p:tgtEl>
                                        <p:attrNameLst>
                                          <p:attrName>style.visibility</p:attrName>
                                        </p:attrNameLst>
                                      </p:cBhvr>
                                      <p:to>
                                        <p:strVal val="visible"/>
                                      </p:to>
                                    </p:set>
                                    <p:animEffect transition="in" filter="wipe(left)">
                                      <p:cBhvr>
                                        <p:cTn id="3851" dur="20"/>
                                        <p:tgtEl>
                                          <p:spTgt spid="19602"/>
                                        </p:tgtEl>
                                      </p:cBhvr>
                                    </p:animEffect>
                                  </p:childTnLst>
                                </p:cTn>
                              </p:par>
                            </p:childTnLst>
                          </p:cTn>
                        </p:par>
                        <p:par>
                          <p:cTn id="3852" fill="hold">
                            <p:stCondLst>
                              <p:cond delay="481000"/>
                            </p:stCondLst>
                            <p:childTnLst>
                              <p:par>
                                <p:cTn id="3853" presetID="22" presetClass="entr" presetSubtype="8" fill="hold" nodeType="afterEffect">
                                  <p:stCondLst>
                                    <p:cond delay="0"/>
                                  </p:stCondLst>
                                  <p:childTnLst>
                                    <p:set>
                                      <p:cBhvr>
                                        <p:cTn id="3854" dur="1" fill="hold">
                                          <p:stCondLst>
                                            <p:cond delay="0"/>
                                          </p:stCondLst>
                                        </p:cTn>
                                        <p:tgtEl>
                                          <p:spTgt spid="19603"/>
                                        </p:tgtEl>
                                        <p:attrNameLst>
                                          <p:attrName>style.visibility</p:attrName>
                                        </p:attrNameLst>
                                      </p:cBhvr>
                                      <p:to>
                                        <p:strVal val="visible"/>
                                      </p:to>
                                    </p:set>
                                    <p:animEffect transition="in" filter="wipe(left)">
                                      <p:cBhvr>
                                        <p:cTn id="3855" dur="20"/>
                                        <p:tgtEl>
                                          <p:spTgt spid="19603"/>
                                        </p:tgtEl>
                                      </p:cBhvr>
                                    </p:animEffect>
                                  </p:childTnLst>
                                </p:cTn>
                              </p:par>
                            </p:childTnLst>
                          </p:cTn>
                        </p:par>
                        <p:par>
                          <p:cTn id="3856" fill="hold">
                            <p:stCondLst>
                              <p:cond delay="481500"/>
                            </p:stCondLst>
                            <p:childTnLst>
                              <p:par>
                                <p:cTn id="3857" presetID="22" presetClass="entr" presetSubtype="8" fill="hold" nodeType="afterEffect">
                                  <p:stCondLst>
                                    <p:cond delay="0"/>
                                  </p:stCondLst>
                                  <p:childTnLst>
                                    <p:set>
                                      <p:cBhvr>
                                        <p:cTn id="3858" dur="1" fill="hold">
                                          <p:stCondLst>
                                            <p:cond delay="0"/>
                                          </p:stCondLst>
                                        </p:cTn>
                                        <p:tgtEl>
                                          <p:spTgt spid="19604"/>
                                        </p:tgtEl>
                                        <p:attrNameLst>
                                          <p:attrName>style.visibility</p:attrName>
                                        </p:attrNameLst>
                                      </p:cBhvr>
                                      <p:to>
                                        <p:strVal val="visible"/>
                                      </p:to>
                                    </p:set>
                                    <p:animEffect transition="in" filter="wipe(left)">
                                      <p:cBhvr>
                                        <p:cTn id="3859" dur="20"/>
                                        <p:tgtEl>
                                          <p:spTgt spid="19604"/>
                                        </p:tgtEl>
                                      </p:cBhvr>
                                    </p:animEffect>
                                  </p:childTnLst>
                                </p:cTn>
                              </p:par>
                            </p:childTnLst>
                          </p:cTn>
                        </p:par>
                        <p:par>
                          <p:cTn id="3860" fill="hold">
                            <p:stCondLst>
                              <p:cond delay="482000"/>
                            </p:stCondLst>
                            <p:childTnLst>
                              <p:par>
                                <p:cTn id="3861" presetID="22" presetClass="entr" presetSubtype="8" fill="hold" nodeType="afterEffect">
                                  <p:stCondLst>
                                    <p:cond delay="0"/>
                                  </p:stCondLst>
                                  <p:childTnLst>
                                    <p:set>
                                      <p:cBhvr>
                                        <p:cTn id="3862" dur="1" fill="hold">
                                          <p:stCondLst>
                                            <p:cond delay="0"/>
                                          </p:stCondLst>
                                        </p:cTn>
                                        <p:tgtEl>
                                          <p:spTgt spid="19605"/>
                                        </p:tgtEl>
                                        <p:attrNameLst>
                                          <p:attrName>style.visibility</p:attrName>
                                        </p:attrNameLst>
                                      </p:cBhvr>
                                      <p:to>
                                        <p:strVal val="visible"/>
                                      </p:to>
                                    </p:set>
                                    <p:animEffect transition="in" filter="wipe(left)">
                                      <p:cBhvr>
                                        <p:cTn id="3863" dur="20"/>
                                        <p:tgtEl>
                                          <p:spTgt spid="19605"/>
                                        </p:tgtEl>
                                      </p:cBhvr>
                                    </p:animEffect>
                                  </p:childTnLst>
                                </p:cTn>
                              </p:par>
                            </p:childTnLst>
                          </p:cTn>
                        </p:par>
                        <p:par>
                          <p:cTn id="3864" fill="hold">
                            <p:stCondLst>
                              <p:cond delay="482500"/>
                            </p:stCondLst>
                            <p:childTnLst>
                              <p:par>
                                <p:cTn id="3865" presetID="22" presetClass="entr" presetSubtype="8" fill="hold" nodeType="afterEffect">
                                  <p:stCondLst>
                                    <p:cond delay="0"/>
                                  </p:stCondLst>
                                  <p:childTnLst>
                                    <p:set>
                                      <p:cBhvr>
                                        <p:cTn id="3866" dur="1" fill="hold">
                                          <p:stCondLst>
                                            <p:cond delay="0"/>
                                          </p:stCondLst>
                                        </p:cTn>
                                        <p:tgtEl>
                                          <p:spTgt spid="19606"/>
                                        </p:tgtEl>
                                        <p:attrNameLst>
                                          <p:attrName>style.visibility</p:attrName>
                                        </p:attrNameLst>
                                      </p:cBhvr>
                                      <p:to>
                                        <p:strVal val="visible"/>
                                      </p:to>
                                    </p:set>
                                    <p:animEffect transition="in" filter="wipe(left)">
                                      <p:cBhvr>
                                        <p:cTn id="3867" dur="20"/>
                                        <p:tgtEl>
                                          <p:spTgt spid="19606"/>
                                        </p:tgtEl>
                                      </p:cBhvr>
                                    </p:animEffect>
                                  </p:childTnLst>
                                </p:cTn>
                              </p:par>
                            </p:childTnLst>
                          </p:cTn>
                        </p:par>
                        <p:par>
                          <p:cTn id="3868" fill="hold">
                            <p:stCondLst>
                              <p:cond delay="483000"/>
                            </p:stCondLst>
                            <p:childTnLst>
                              <p:par>
                                <p:cTn id="3869" presetID="22" presetClass="entr" presetSubtype="8" fill="hold" nodeType="afterEffect">
                                  <p:stCondLst>
                                    <p:cond delay="0"/>
                                  </p:stCondLst>
                                  <p:childTnLst>
                                    <p:set>
                                      <p:cBhvr>
                                        <p:cTn id="3870" dur="1" fill="hold">
                                          <p:stCondLst>
                                            <p:cond delay="0"/>
                                          </p:stCondLst>
                                        </p:cTn>
                                        <p:tgtEl>
                                          <p:spTgt spid="19607"/>
                                        </p:tgtEl>
                                        <p:attrNameLst>
                                          <p:attrName>style.visibility</p:attrName>
                                        </p:attrNameLst>
                                      </p:cBhvr>
                                      <p:to>
                                        <p:strVal val="visible"/>
                                      </p:to>
                                    </p:set>
                                    <p:animEffect transition="in" filter="wipe(left)">
                                      <p:cBhvr>
                                        <p:cTn id="3871" dur="20"/>
                                        <p:tgtEl>
                                          <p:spTgt spid="19607"/>
                                        </p:tgtEl>
                                      </p:cBhvr>
                                    </p:animEffect>
                                  </p:childTnLst>
                                </p:cTn>
                              </p:par>
                            </p:childTnLst>
                          </p:cTn>
                        </p:par>
                        <p:par>
                          <p:cTn id="3872" fill="hold">
                            <p:stCondLst>
                              <p:cond delay="483500"/>
                            </p:stCondLst>
                            <p:childTnLst>
                              <p:par>
                                <p:cTn id="3873" presetID="22" presetClass="entr" presetSubtype="8" fill="hold" nodeType="afterEffect">
                                  <p:stCondLst>
                                    <p:cond delay="0"/>
                                  </p:stCondLst>
                                  <p:childTnLst>
                                    <p:set>
                                      <p:cBhvr>
                                        <p:cTn id="3874" dur="1" fill="hold">
                                          <p:stCondLst>
                                            <p:cond delay="0"/>
                                          </p:stCondLst>
                                        </p:cTn>
                                        <p:tgtEl>
                                          <p:spTgt spid="19608"/>
                                        </p:tgtEl>
                                        <p:attrNameLst>
                                          <p:attrName>style.visibility</p:attrName>
                                        </p:attrNameLst>
                                      </p:cBhvr>
                                      <p:to>
                                        <p:strVal val="visible"/>
                                      </p:to>
                                    </p:set>
                                    <p:animEffect transition="in" filter="wipe(left)">
                                      <p:cBhvr>
                                        <p:cTn id="3875" dur="20"/>
                                        <p:tgtEl>
                                          <p:spTgt spid="19608"/>
                                        </p:tgtEl>
                                      </p:cBhvr>
                                    </p:animEffect>
                                  </p:childTnLst>
                                </p:cTn>
                              </p:par>
                            </p:childTnLst>
                          </p:cTn>
                        </p:par>
                        <p:par>
                          <p:cTn id="3876" fill="hold">
                            <p:stCondLst>
                              <p:cond delay="484000"/>
                            </p:stCondLst>
                            <p:childTnLst>
                              <p:par>
                                <p:cTn id="3877" presetID="22" presetClass="entr" presetSubtype="8" fill="hold" nodeType="afterEffect">
                                  <p:stCondLst>
                                    <p:cond delay="0"/>
                                  </p:stCondLst>
                                  <p:childTnLst>
                                    <p:set>
                                      <p:cBhvr>
                                        <p:cTn id="3878" dur="1" fill="hold">
                                          <p:stCondLst>
                                            <p:cond delay="0"/>
                                          </p:stCondLst>
                                        </p:cTn>
                                        <p:tgtEl>
                                          <p:spTgt spid="19609"/>
                                        </p:tgtEl>
                                        <p:attrNameLst>
                                          <p:attrName>style.visibility</p:attrName>
                                        </p:attrNameLst>
                                      </p:cBhvr>
                                      <p:to>
                                        <p:strVal val="visible"/>
                                      </p:to>
                                    </p:set>
                                    <p:animEffect transition="in" filter="wipe(left)">
                                      <p:cBhvr>
                                        <p:cTn id="3879" dur="20"/>
                                        <p:tgtEl>
                                          <p:spTgt spid="19609"/>
                                        </p:tgtEl>
                                      </p:cBhvr>
                                    </p:animEffect>
                                  </p:childTnLst>
                                </p:cTn>
                              </p:par>
                            </p:childTnLst>
                          </p:cTn>
                        </p:par>
                        <p:par>
                          <p:cTn id="3880" fill="hold">
                            <p:stCondLst>
                              <p:cond delay="484500"/>
                            </p:stCondLst>
                            <p:childTnLst>
                              <p:par>
                                <p:cTn id="3881" presetID="22" presetClass="entr" presetSubtype="8" fill="hold" nodeType="afterEffect">
                                  <p:stCondLst>
                                    <p:cond delay="0"/>
                                  </p:stCondLst>
                                  <p:childTnLst>
                                    <p:set>
                                      <p:cBhvr>
                                        <p:cTn id="3882" dur="1" fill="hold">
                                          <p:stCondLst>
                                            <p:cond delay="0"/>
                                          </p:stCondLst>
                                        </p:cTn>
                                        <p:tgtEl>
                                          <p:spTgt spid="19610"/>
                                        </p:tgtEl>
                                        <p:attrNameLst>
                                          <p:attrName>style.visibility</p:attrName>
                                        </p:attrNameLst>
                                      </p:cBhvr>
                                      <p:to>
                                        <p:strVal val="visible"/>
                                      </p:to>
                                    </p:set>
                                    <p:animEffect transition="in" filter="wipe(left)">
                                      <p:cBhvr>
                                        <p:cTn id="3883" dur="20"/>
                                        <p:tgtEl>
                                          <p:spTgt spid="19610"/>
                                        </p:tgtEl>
                                      </p:cBhvr>
                                    </p:animEffect>
                                  </p:childTnLst>
                                </p:cTn>
                              </p:par>
                            </p:childTnLst>
                          </p:cTn>
                        </p:par>
                        <p:par>
                          <p:cTn id="3884" fill="hold">
                            <p:stCondLst>
                              <p:cond delay="485000"/>
                            </p:stCondLst>
                            <p:childTnLst>
                              <p:par>
                                <p:cTn id="3885" presetID="22" presetClass="entr" presetSubtype="8" fill="hold" nodeType="afterEffect">
                                  <p:stCondLst>
                                    <p:cond delay="0"/>
                                  </p:stCondLst>
                                  <p:childTnLst>
                                    <p:set>
                                      <p:cBhvr>
                                        <p:cTn id="3886" dur="1" fill="hold">
                                          <p:stCondLst>
                                            <p:cond delay="0"/>
                                          </p:stCondLst>
                                        </p:cTn>
                                        <p:tgtEl>
                                          <p:spTgt spid="19611"/>
                                        </p:tgtEl>
                                        <p:attrNameLst>
                                          <p:attrName>style.visibility</p:attrName>
                                        </p:attrNameLst>
                                      </p:cBhvr>
                                      <p:to>
                                        <p:strVal val="visible"/>
                                      </p:to>
                                    </p:set>
                                    <p:animEffect transition="in" filter="wipe(left)">
                                      <p:cBhvr>
                                        <p:cTn id="3887" dur="20"/>
                                        <p:tgtEl>
                                          <p:spTgt spid="19611"/>
                                        </p:tgtEl>
                                      </p:cBhvr>
                                    </p:animEffect>
                                  </p:childTnLst>
                                </p:cTn>
                              </p:par>
                            </p:childTnLst>
                          </p:cTn>
                        </p:par>
                        <p:par>
                          <p:cTn id="3888" fill="hold">
                            <p:stCondLst>
                              <p:cond delay="485500"/>
                            </p:stCondLst>
                            <p:childTnLst>
                              <p:par>
                                <p:cTn id="3889" presetID="22" presetClass="entr" presetSubtype="8" fill="hold" nodeType="afterEffect">
                                  <p:stCondLst>
                                    <p:cond delay="0"/>
                                  </p:stCondLst>
                                  <p:childTnLst>
                                    <p:set>
                                      <p:cBhvr>
                                        <p:cTn id="3890" dur="1" fill="hold">
                                          <p:stCondLst>
                                            <p:cond delay="0"/>
                                          </p:stCondLst>
                                        </p:cTn>
                                        <p:tgtEl>
                                          <p:spTgt spid="19612"/>
                                        </p:tgtEl>
                                        <p:attrNameLst>
                                          <p:attrName>style.visibility</p:attrName>
                                        </p:attrNameLst>
                                      </p:cBhvr>
                                      <p:to>
                                        <p:strVal val="visible"/>
                                      </p:to>
                                    </p:set>
                                    <p:animEffect transition="in" filter="wipe(left)">
                                      <p:cBhvr>
                                        <p:cTn id="3891" dur="20"/>
                                        <p:tgtEl>
                                          <p:spTgt spid="19612"/>
                                        </p:tgtEl>
                                      </p:cBhvr>
                                    </p:animEffect>
                                  </p:childTnLst>
                                </p:cTn>
                              </p:par>
                            </p:childTnLst>
                          </p:cTn>
                        </p:par>
                        <p:par>
                          <p:cTn id="3892" fill="hold">
                            <p:stCondLst>
                              <p:cond delay="486000"/>
                            </p:stCondLst>
                            <p:childTnLst>
                              <p:par>
                                <p:cTn id="3893" presetID="22" presetClass="entr" presetSubtype="8" fill="hold" nodeType="afterEffect">
                                  <p:stCondLst>
                                    <p:cond delay="0"/>
                                  </p:stCondLst>
                                  <p:childTnLst>
                                    <p:set>
                                      <p:cBhvr>
                                        <p:cTn id="3894" dur="1" fill="hold">
                                          <p:stCondLst>
                                            <p:cond delay="0"/>
                                          </p:stCondLst>
                                        </p:cTn>
                                        <p:tgtEl>
                                          <p:spTgt spid="19613"/>
                                        </p:tgtEl>
                                        <p:attrNameLst>
                                          <p:attrName>style.visibility</p:attrName>
                                        </p:attrNameLst>
                                      </p:cBhvr>
                                      <p:to>
                                        <p:strVal val="visible"/>
                                      </p:to>
                                    </p:set>
                                    <p:animEffect transition="in" filter="wipe(left)">
                                      <p:cBhvr>
                                        <p:cTn id="3895" dur="20"/>
                                        <p:tgtEl>
                                          <p:spTgt spid="19613"/>
                                        </p:tgtEl>
                                      </p:cBhvr>
                                    </p:animEffect>
                                  </p:childTnLst>
                                </p:cTn>
                              </p:par>
                            </p:childTnLst>
                          </p:cTn>
                        </p:par>
                        <p:par>
                          <p:cTn id="3896" fill="hold">
                            <p:stCondLst>
                              <p:cond delay="486500"/>
                            </p:stCondLst>
                            <p:childTnLst>
                              <p:par>
                                <p:cTn id="3897" presetID="22" presetClass="entr" presetSubtype="8" fill="hold" nodeType="afterEffect">
                                  <p:stCondLst>
                                    <p:cond delay="0"/>
                                  </p:stCondLst>
                                  <p:childTnLst>
                                    <p:set>
                                      <p:cBhvr>
                                        <p:cTn id="3898" dur="1" fill="hold">
                                          <p:stCondLst>
                                            <p:cond delay="0"/>
                                          </p:stCondLst>
                                        </p:cTn>
                                        <p:tgtEl>
                                          <p:spTgt spid="19614"/>
                                        </p:tgtEl>
                                        <p:attrNameLst>
                                          <p:attrName>style.visibility</p:attrName>
                                        </p:attrNameLst>
                                      </p:cBhvr>
                                      <p:to>
                                        <p:strVal val="visible"/>
                                      </p:to>
                                    </p:set>
                                    <p:animEffect transition="in" filter="wipe(left)">
                                      <p:cBhvr>
                                        <p:cTn id="3899" dur="20"/>
                                        <p:tgtEl>
                                          <p:spTgt spid="19614"/>
                                        </p:tgtEl>
                                      </p:cBhvr>
                                    </p:animEffect>
                                  </p:childTnLst>
                                </p:cTn>
                              </p:par>
                            </p:childTnLst>
                          </p:cTn>
                        </p:par>
                        <p:par>
                          <p:cTn id="3900" fill="hold">
                            <p:stCondLst>
                              <p:cond delay="487000"/>
                            </p:stCondLst>
                            <p:childTnLst>
                              <p:par>
                                <p:cTn id="3901" presetID="22" presetClass="entr" presetSubtype="8" fill="hold" nodeType="afterEffect">
                                  <p:stCondLst>
                                    <p:cond delay="0"/>
                                  </p:stCondLst>
                                  <p:childTnLst>
                                    <p:set>
                                      <p:cBhvr>
                                        <p:cTn id="3902" dur="1" fill="hold">
                                          <p:stCondLst>
                                            <p:cond delay="0"/>
                                          </p:stCondLst>
                                        </p:cTn>
                                        <p:tgtEl>
                                          <p:spTgt spid="19615"/>
                                        </p:tgtEl>
                                        <p:attrNameLst>
                                          <p:attrName>style.visibility</p:attrName>
                                        </p:attrNameLst>
                                      </p:cBhvr>
                                      <p:to>
                                        <p:strVal val="visible"/>
                                      </p:to>
                                    </p:set>
                                    <p:animEffect transition="in" filter="wipe(left)">
                                      <p:cBhvr>
                                        <p:cTn id="3903" dur="20"/>
                                        <p:tgtEl>
                                          <p:spTgt spid="19615"/>
                                        </p:tgtEl>
                                      </p:cBhvr>
                                    </p:animEffect>
                                  </p:childTnLst>
                                </p:cTn>
                              </p:par>
                            </p:childTnLst>
                          </p:cTn>
                        </p:par>
                        <p:par>
                          <p:cTn id="3904" fill="hold">
                            <p:stCondLst>
                              <p:cond delay="487500"/>
                            </p:stCondLst>
                            <p:childTnLst>
                              <p:par>
                                <p:cTn id="3905" presetID="22" presetClass="entr" presetSubtype="8" fill="hold" nodeType="afterEffect">
                                  <p:stCondLst>
                                    <p:cond delay="0"/>
                                  </p:stCondLst>
                                  <p:childTnLst>
                                    <p:set>
                                      <p:cBhvr>
                                        <p:cTn id="3906" dur="1" fill="hold">
                                          <p:stCondLst>
                                            <p:cond delay="0"/>
                                          </p:stCondLst>
                                        </p:cTn>
                                        <p:tgtEl>
                                          <p:spTgt spid="19616"/>
                                        </p:tgtEl>
                                        <p:attrNameLst>
                                          <p:attrName>style.visibility</p:attrName>
                                        </p:attrNameLst>
                                      </p:cBhvr>
                                      <p:to>
                                        <p:strVal val="visible"/>
                                      </p:to>
                                    </p:set>
                                    <p:animEffect transition="in" filter="wipe(left)">
                                      <p:cBhvr>
                                        <p:cTn id="3907" dur="20"/>
                                        <p:tgtEl>
                                          <p:spTgt spid="19616"/>
                                        </p:tgtEl>
                                      </p:cBhvr>
                                    </p:animEffect>
                                  </p:childTnLst>
                                </p:cTn>
                              </p:par>
                            </p:childTnLst>
                          </p:cTn>
                        </p:par>
                        <p:par>
                          <p:cTn id="3908" fill="hold">
                            <p:stCondLst>
                              <p:cond delay="488000"/>
                            </p:stCondLst>
                            <p:childTnLst>
                              <p:par>
                                <p:cTn id="3909" presetID="22" presetClass="entr" presetSubtype="8" fill="hold" nodeType="afterEffect">
                                  <p:stCondLst>
                                    <p:cond delay="0"/>
                                  </p:stCondLst>
                                  <p:childTnLst>
                                    <p:set>
                                      <p:cBhvr>
                                        <p:cTn id="3910" dur="1" fill="hold">
                                          <p:stCondLst>
                                            <p:cond delay="0"/>
                                          </p:stCondLst>
                                        </p:cTn>
                                        <p:tgtEl>
                                          <p:spTgt spid="19617"/>
                                        </p:tgtEl>
                                        <p:attrNameLst>
                                          <p:attrName>style.visibility</p:attrName>
                                        </p:attrNameLst>
                                      </p:cBhvr>
                                      <p:to>
                                        <p:strVal val="visible"/>
                                      </p:to>
                                    </p:set>
                                    <p:animEffect transition="in" filter="wipe(left)">
                                      <p:cBhvr>
                                        <p:cTn id="3911" dur="20"/>
                                        <p:tgtEl>
                                          <p:spTgt spid="19617"/>
                                        </p:tgtEl>
                                      </p:cBhvr>
                                    </p:animEffect>
                                  </p:childTnLst>
                                </p:cTn>
                              </p:par>
                            </p:childTnLst>
                          </p:cTn>
                        </p:par>
                        <p:par>
                          <p:cTn id="3912" fill="hold">
                            <p:stCondLst>
                              <p:cond delay="488500"/>
                            </p:stCondLst>
                            <p:childTnLst>
                              <p:par>
                                <p:cTn id="3913" presetID="22" presetClass="entr" presetSubtype="8" fill="hold" nodeType="afterEffect">
                                  <p:stCondLst>
                                    <p:cond delay="0"/>
                                  </p:stCondLst>
                                  <p:childTnLst>
                                    <p:set>
                                      <p:cBhvr>
                                        <p:cTn id="3914" dur="1" fill="hold">
                                          <p:stCondLst>
                                            <p:cond delay="0"/>
                                          </p:stCondLst>
                                        </p:cTn>
                                        <p:tgtEl>
                                          <p:spTgt spid="19554"/>
                                        </p:tgtEl>
                                        <p:attrNameLst>
                                          <p:attrName>style.visibility</p:attrName>
                                        </p:attrNameLst>
                                      </p:cBhvr>
                                      <p:to>
                                        <p:strVal val="visible"/>
                                      </p:to>
                                    </p:set>
                                    <p:animEffect transition="in" filter="wipe(left)">
                                      <p:cBhvr>
                                        <p:cTn id="3915" dur="20"/>
                                        <p:tgtEl>
                                          <p:spTgt spid="19554"/>
                                        </p:tgtEl>
                                      </p:cBhvr>
                                    </p:animEffect>
                                  </p:childTnLst>
                                </p:cTn>
                              </p:par>
                            </p:childTnLst>
                          </p:cTn>
                        </p:par>
                        <p:par>
                          <p:cTn id="3916" fill="hold">
                            <p:stCondLst>
                              <p:cond delay="489000"/>
                            </p:stCondLst>
                            <p:childTnLst>
                              <p:par>
                                <p:cTn id="3917" presetID="22" presetClass="entr" presetSubtype="8" fill="hold" nodeType="afterEffect">
                                  <p:stCondLst>
                                    <p:cond delay="0"/>
                                  </p:stCondLst>
                                  <p:childTnLst>
                                    <p:set>
                                      <p:cBhvr>
                                        <p:cTn id="3918" dur="1" fill="hold">
                                          <p:stCondLst>
                                            <p:cond delay="0"/>
                                          </p:stCondLst>
                                        </p:cTn>
                                        <p:tgtEl>
                                          <p:spTgt spid="19555"/>
                                        </p:tgtEl>
                                        <p:attrNameLst>
                                          <p:attrName>style.visibility</p:attrName>
                                        </p:attrNameLst>
                                      </p:cBhvr>
                                      <p:to>
                                        <p:strVal val="visible"/>
                                      </p:to>
                                    </p:set>
                                    <p:animEffect transition="in" filter="wipe(left)">
                                      <p:cBhvr>
                                        <p:cTn id="3919" dur="20"/>
                                        <p:tgtEl>
                                          <p:spTgt spid="19555"/>
                                        </p:tgtEl>
                                      </p:cBhvr>
                                    </p:animEffect>
                                  </p:childTnLst>
                                </p:cTn>
                              </p:par>
                            </p:childTnLst>
                          </p:cTn>
                        </p:par>
                        <p:par>
                          <p:cTn id="3920" fill="hold">
                            <p:stCondLst>
                              <p:cond delay="489500"/>
                            </p:stCondLst>
                            <p:childTnLst>
                              <p:par>
                                <p:cTn id="3921" presetID="22" presetClass="entr" presetSubtype="8" fill="hold" nodeType="afterEffect">
                                  <p:stCondLst>
                                    <p:cond delay="0"/>
                                  </p:stCondLst>
                                  <p:childTnLst>
                                    <p:set>
                                      <p:cBhvr>
                                        <p:cTn id="3922" dur="1" fill="hold">
                                          <p:stCondLst>
                                            <p:cond delay="0"/>
                                          </p:stCondLst>
                                        </p:cTn>
                                        <p:tgtEl>
                                          <p:spTgt spid="19556"/>
                                        </p:tgtEl>
                                        <p:attrNameLst>
                                          <p:attrName>style.visibility</p:attrName>
                                        </p:attrNameLst>
                                      </p:cBhvr>
                                      <p:to>
                                        <p:strVal val="visible"/>
                                      </p:to>
                                    </p:set>
                                    <p:animEffect transition="in" filter="wipe(left)">
                                      <p:cBhvr>
                                        <p:cTn id="3923" dur="20"/>
                                        <p:tgtEl>
                                          <p:spTgt spid="19556"/>
                                        </p:tgtEl>
                                      </p:cBhvr>
                                    </p:animEffect>
                                  </p:childTnLst>
                                </p:cTn>
                              </p:par>
                            </p:childTnLst>
                          </p:cTn>
                        </p:par>
                        <p:par>
                          <p:cTn id="3924" fill="hold">
                            <p:stCondLst>
                              <p:cond delay="490000"/>
                            </p:stCondLst>
                            <p:childTnLst>
                              <p:par>
                                <p:cTn id="3925" presetID="22" presetClass="entr" presetSubtype="8" fill="hold" nodeType="afterEffect">
                                  <p:stCondLst>
                                    <p:cond delay="0"/>
                                  </p:stCondLst>
                                  <p:childTnLst>
                                    <p:set>
                                      <p:cBhvr>
                                        <p:cTn id="3926" dur="1" fill="hold">
                                          <p:stCondLst>
                                            <p:cond delay="0"/>
                                          </p:stCondLst>
                                        </p:cTn>
                                        <p:tgtEl>
                                          <p:spTgt spid="19557"/>
                                        </p:tgtEl>
                                        <p:attrNameLst>
                                          <p:attrName>style.visibility</p:attrName>
                                        </p:attrNameLst>
                                      </p:cBhvr>
                                      <p:to>
                                        <p:strVal val="visible"/>
                                      </p:to>
                                    </p:set>
                                    <p:animEffect transition="in" filter="wipe(left)">
                                      <p:cBhvr>
                                        <p:cTn id="3927" dur="20"/>
                                        <p:tgtEl>
                                          <p:spTgt spid="19557"/>
                                        </p:tgtEl>
                                      </p:cBhvr>
                                    </p:animEffect>
                                  </p:childTnLst>
                                </p:cTn>
                              </p:par>
                            </p:childTnLst>
                          </p:cTn>
                        </p:par>
                        <p:par>
                          <p:cTn id="3928" fill="hold">
                            <p:stCondLst>
                              <p:cond delay="490500"/>
                            </p:stCondLst>
                            <p:childTnLst>
                              <p:par>
                                <p:cTn id="3929" presetID="22" presetClass="entr" presetSubtype="8" fill="hold" nodeType="afterEffect">
                                  <p:stCondLst>
                                    <p:cond delay="0"/>
                                  </p:stCondLst>
                                  <p:childTnLst>
                                    <p:set>
                                      <p:cBhvr>
                                        <p:cTn id="3930" dur="1" fill="hold">
                                          <p:stCondLst>
                                            <p:cond delay="0"/>
                                          </p:stCondLst>
                                        </p:cTn>
                                        <p:tgtEl>
                                          <p:spTgt spid="19558"/>
                                        </p:tgtEl>
                                        <p:attrNameLst>
                                          <p:attrName>style.visibility</p:attrName>
                                        </p:attrNameLst>
                                      </p:cBhvr>
                                      <p:to>
                                        <p:strVal val="visible"/>
                                      </p:to>
                                    </p:set>
                                    <p:animEffect transition="in" filter="wipe(left)">
                                      <p:cBhvr>
                                        <p:cTn id="3931" dur="20"/>
                                        <p:tgtEl>
                                          <p:spTgt spid="19558"/>
                                        </p:tgtEl>
                                      </p:cBhvr>
                                    </p:animEffect>
                                  </p:childTnLst>
                                </p:cTn>
                              </p:par>
                            </p:childTnLst>
                          </p:cTn>
                        </p:par>
                        <p:par>
                          <p:cTn id="3932" fill="hold">
                            <p:stCondLst>
                              <p:cond delay="491000"/>
                            </p:stCondLst>
                            <p:childTnLst>
                              <p:par>
                                <p:cTn id="3933" presetID="22" presetClass="entr" presetSubtype="8" fill="hold" nodeType="afterEffect">
                                  <p:stCondLst>
                                    <p:cond delay="0"/>
                                  </p:stCondLst>
                                  <p:childTnLst>
                                    <p:set>
                                      <p:cBhvr>
                                        <p:cTn id="3934" dur="1" fill="hold">
                                          <p:stCondLst>
                                            <p:cond delay="0"/>
                                          </p:stCondLst>
                                        </p:cTn>
                                        <p:tgtEl>
                                          <p:spTgt spid="19559"/>
                                        </p:tgtEl>
                                        <p:attrNameLst>
                                          <p:attrName>style.visibility</p:attrName>
                                        </p:attrNameLst>
                                      </p:cBhvr>
                                      <p:to>
                                        <p:strVal val="visible"/>
                                      </p:to>
                                    </p:set>
                                    <p:animEffect transition="in" filter="wipe(left)">
                                      <p:cBhvr>
                                        <p:cTn id="3935" dur="20"/>
                                        <p:tgtEl>
                                          <p:spTgt spid="19559"/>
                                        </p:tgtEl>
                                      </p:cBhvr>
                                    </p:animEffect>
                                  </p:childTnLst>
                                </p:cTn>
                              </p:par>
                            </p:childTnLst>
                          </p:cTn>
                        </p:par>
                        <p:par>
                          <p:cTn id="3936" fill="hold">
                            <p:stCondLst>
                              <p:cond delay="491500"/>
                            </p:stCondLst>
                            <p:childTnLst>
                              <p:par>
                                <p:cTn id="3937" presetID="22" presetClass="entr" presetSubtype="8" fill="hold" nodeType="afterEffect">
                                  <p:stCondLst>
                                    <p:cond delay="0"/>
                                  </p:stCondLst>
                                  <p:childTnLst>
                                    <p:set>
                                      <p:cBhvr>
                                        <p:cTn id="3938" dur="1" fill="hold">
                                          <p:stCondLst>
                                            <p:cond delay="0"/>
                                          </p:stCondLst>
                                        </p:cTn>
                                        <p:tgtEl>
                                          <p:spTgt spid="19560"/>
                                        </p:tgtEl>
                                        <p:attrNameLst>
                                          <p:attrName>style.visibility</p:attrName>
                                        </p:attrNameLst>
                                      </p:cBhvr>
                                      <p:to>
                                        <p:strVal val="visible"/>
                                      </p:to>
                                    </p:set>
                                    <p:animEffect transition="in" filter="wipe(left)">
                                      <p:cBhvr>
                                        <p:cTn id="3939" dur="20"/>
                                        <p:tgtEl>
                                          <p:spTgt spid="19560"/>
                                        </p:tgtEl>
                                      </p:cBhvr>
                                    </p:animEffect>
                                  </p:childTnLst>
                                </p:cTn>
                              </p:par>
                            </p:childTnLst>
                          </p:cTn>
                        </p:par>
                        <p:par>
                          <p:cTn id="3940" fill="hold">
                            <p:stCondLst>
                              <p:cond delay="492000"/>
                            </p:stCondLst>
                            <p:childTnLst>
                              <p:par>
                                <p:cTn id="3941" presetID="22" presetClass="entr" presetSubtype="8" fill="hold" nodeType="afterEffect">
                                  <p:stCondLst>
                                    <p:cond delay="0"/>
                                  </p:stCondLst>
                                  <p:childTnLst>
                                    <p:set>
                                      <p:cBhvr>
                                        <p:cTn id="3942" dur="1" fill="hold">
                                          <p:stCondLst>
                                            <p:cond delay="0"/>
                                          </p:stCondLst>
                                        </p:cTn>
                                        <p:tgtEl>
                                          <p:spTgt spid="19561"/>
                                        </p:tgtEl>
                                        <p:attrNameLst>
                                          <p:attrName>style.visibility</p:attrName>
                                        </p:attrNameLst>
                                      </p:cBhvr>
                                      <p:to>
                                        <p:strVal val="visible"/>
                                      </p:to>
                                    </p:set>
                                    <p:animEffect transition="in" filter="wipe(left)">
                                      <p:cBhvr>
                                        <p:cTn id="3943" dur="20"/>
                                        <p:tgtEl>
                                          <p:spTgt spid="19561"/>
                                        </p:tgtEl>
                                      </p:cBhvr>
                                    </p:animEffect>
                                  </p:childTnLst>
                                </p:cTn>
                              </p:par>
                            </p:childTnLst>
                          </p:cTn>
                        </p:par>
                        <p:par>
                          <p:cTn id="3944" fill="hold">
                            <p:stCondLst>
                              <p:cond delay="492500"/>
                            </p:stCondLst>
                            <p:childTnLst>
                              <p:par>
                                <p:cTn id="3945" presetID="22" presetClass="entr" presetSubtype="8" fill="hold" nodeType="afterEffect">
                                  <p:stCondLst>
                                    <p:cond delay="0"/>
                                  </p:stCondLst>
                                  <p:childTnLst>
                                    <p:set>
                                      <p:cBhvr>
                                        <p:cTn id="3946" dur="1" fill="hold">
                                          <p:stCondLst>
                                            <p:cond delay="0"/>
                                          </p:stCondLst>
                                        </p:cTn>
                                        <p:tgtEl>
                                          <p:spTgt spid="19562"/>
                                        </p:tgtEl>
                                        <p:attrNameLst>
                                          <p:attrName>style.visibility</p:attrName>
                                        </p:attrNameLst>
                                      </p:cBhvr>
                                      <p:to>
                                        <p:strVal val="visible"/>
                                      </p:to>
                                    </p:set>
                                    <p:animEffect transition="in" filter="wipe(left)">
                                      <p:cBhvr>
                                        <p:cTn id="3947" dur="20"/>
                                        <p:tgtEl>
                                          <p:spTgt spid="19562"/>
                                        </p:tgtEl>
                                      </p:cBhvr>
                                    </p:animEffect>
                                  </p:childTnLst>
                                </p:cTn>
                              </p:par>
                            </p:childTnLst>
                          </p:cTn>
                        </p:par>
                        <p:par>
                          <p:cTn id="3948" fill="hold">
                            <p:stCondLst>
                              <p:cond delay="493000"/>
                            </p:stCondLst>
                            <p:childTnLst>
                              <p:par>
                                <p:cTn id="3949" presetID="22" presetClass="entr" presetSubtype="8" fill="hold" nodeType="afterEffect">
                                  <p:stCondLst>
                                    <p:cond delay="0"/>
                                  </p:stCondLst>
                                  <p:childTnLst>
                                    <p:set>
                                      <p:cBhvr>
                                        <p:cTn id="3950" dur="1" fill="hold">
                                          <p:stCondLst>
                                            <p:cond delay="0"/>
                                          </p:stCondLst>
                                        </p:cTn>
                                        <p:tgtEl>
                                          <p:spTgt spid="19563"/>
                                        </p:tgtEl>
                                        <p:attrNameLst>
                                          <p:attrName>style.visibility</p:attrName>
                                        </p:attrNameLst>
                                      </p:cBhvr>
                                      <p:to>
                                        <p:strVal val="visible"/>
                                      </p:to>
                                    </p:set>
                                    <p:animEffect transition="in" filter="wipe(left)">
                                      <p:cBhvr>
                                        <p:cTn id="3951" dur="20"/>
                                        <p:tgtEl>
                                          <p:spTgt spid="19563"/>
                                        </p:tgtEl>
                                      </p:cBhvr>
                                    </p:animEffect>
                                  </p:childTnLst>
                                </p:cTn>
                              </p:par>
                            </p:childTnLst>
                          </p:cTn>
                        </p:par>
                        <p:par>
                          <p:cTn id="3952" fill="hold">
                            <p:stCondLst>
                              <p:cond delay="493500"/>
                            </p:stCondLst>
                            <p:childTnLst>
                              <p:par>
                                <p:cTn id="3953" presetID="22" presetClass="entr" presetSubtype="8" fill="hold" nodeType="afterEffect">
                                  <p:stCondLst>
                                    <p:cond delay="0"/>
                                  </p:stCondLst>
                                  <p:childTnLst>
                                    <p:set>
                                      <p:cBhvr>
                                        <p:cTn id="3954" dur="1" fill="hold">
                                          <p:stCondLst>
                                            <p:cond delay="0"/>
                                          </p:stCondLst>
                                        </p:cTn>
                                        <p:tgtEl>
                                          <p:spTgt spid="19564"/>
                                        </p:tgtEl>
                                        <p:attrNameLst>
                                          <p:attrName>style.visibility</p:attrName>
                                        </p:attrNameLst>
                                      </p:cBhvr>
                                      <p:to>
                                        <p:strVal val="visible"/>
                                      </p:to>
                                    </p:set>
                                    <p:animEffect transition="in" filter="wipe(left)">
                                      <p:cBhvr>
                                        <p:cTn id="3955" dur="20"/>
                                        <p:tgtEl>
                                          <p:spTgt spid="19564"/>
                                        </p:tgtEl>
                                      </p:cBhvr>
                                    </p:animEffect>
                                  </p:childTnLst>
                                </p:cTn>
                              </p:par>
                            </p:childTnLst>
                          </p:cTn>
                        </p:par>
                        <p:par>
                          <p:cTn id="3956" fill="hold">
                            <p:stCondLst>
                              <p:cond delay="494000"/>
                            </p:stCondLst>
                            <p:childTnLst>
                              <p:par>
                                <p:cTn id="3957" presetID="22" presetClass="entr" presetSubtype="8" fill="hold" nodeType="afterEffect">
                                  <p:stCondLst>
                                    <p:cond delay="0"/>
                                  </p:stCondLst>
                                  <p:childTnLst>
                                    <p:set>
                                      <p:cBhvr>
                                        <p:cTn id="3958" dur="1" fill="hold">
                                          <p:stCondLst>
                                            <p:cond delay="0"/>
                                          </p:stCondLst>
                                        </p:cTn>
                                        <p:tgtEl>
                                          <p:spTgt spid="19565"/>
                                        </p:tgtEl>
                                        <p:attrNameLst>
                                          <p:attrName>style.visibility</p:attrName>
                                        </p:attrNameLst>
                                      </p:cBhvr>
                                      <p:to>
                                        <p:strVal val="visible"/>
                                      </p:to>
                                    </p:set>
                                    <p:animEffect transition="in" filter="wipe(left)">
                                      <p:cBhvr>
                                        <p:cTn id="3959" dur="20"/>
                                        <p:tgtEl>
                                          <p:spTgt spid="19565"/>
                                        </p:tgtEl>
                                      </p:cBhvr>
                                    </p:animEffect>
                                  </p:childTnLst>
                                </p:cTn>
                              </p:par>
                            </p:childTnLst>
                          </p:cTn>
                        </p:par>
                        <p:par>
                          <p:cTn id="3960" fill="hold">
                            <p:stCondLst>
                              <p:cond delay="494500"/>
                            </p:stCondLst>
                            <p:childTnLst>
                              <p:par>
                                <p:cTn id="3961" presetID="22" presetClass="entr" presetSubtype="8" fill="hold" nodeType="afterEffect">
                                  <p:stCondLst>
                                    <p:cond delay="0"/>
                                  </p:stCondLst>
                                  <p:childTnLst>
                                    <p:set>
                                      <p:cBhvr>
                                        <p:cTn id="3962" dur="1" fill="hold">
                                          <p:stCondLst>
                                            <p:cond delay="0"/>
                                          </p:stCondLst>
                                        </p:cTn>
                                        <p:tgtEl>
                                          <p:spTgt spid="19566"/>
                                        </p:tgtEl>
                                        <p:attrNameLst>
                                          <p:attrName>style.visibility</p:attrName>
                                        </p:attrNameLst>
                                      </p:cBhvr>
                                      <p:to>
                                        <p:strVal val="visible"/>
                                      </p:to>
                                    </p:set>
                                    <p:animEffect transition="in" filter="wipe(left)">
                                      <p:cBhvr>
                                        <p:cTn id="3963" dur="20"/>
                                        <p:tgtEl>
                                          <p:spTgt spid="19566"/>
                                        </p:tgtEl>
                                      </p:cBhvr>
                                    </p:animEffect>
                                  </p:childTnLst>
                                </p:cTn>
                              </p:par>
                            </p:childTnLst>
                          </p:cTn>
                        </p:par>
                        <p:par>
                          <p:cTn id="3964" fill="hold">
                            <p:stCondLst>
                              <p:cond delay="495000"/>
                            </p:stCondLst>
                            <p:childTnLst>
                              <p:par>
                                <p:cTn id="3965" presetID="22" presetClass="entr" presetSubtype="8" fill="hold" nodeType="afterEffect">
                                  <p:stCondLst>
                                    <p:cond delay="0"/>
                                  </p:stCondLst>
                                  <p:childTnLst>
                                    <p:set>
                                      <p:cBhvr>
                                        <p:cTn id="3966" dur="1" fill="hold">
                                          <p:stCondLst>
                                            <p:cond delay="0"/>
                                          </p:stCondLst>
                                        </p:cTn>
                                        <p:tgtEl>
                                          <p:spTgt spid="19567"/>
                                        </p:tgtEl>
                                        <p:attrNameLst>
                                          <p:attrName>style.visibility</p:attrName>
                                        </p:attrNameLst>
                                      </p:cBhvr>
                                      <p:to>
                                        <p:strVal val="visible"/>
                                      </p:to>
                                    </p:set>
                                    <p:animEffect transition="in" filter="wipe(left)">
                                      <p:cBhvr>
                                        <p:cTn id="3967" dur="20"/>
                                        <p:tgtEl>
                                          <p:spTgt spid="19567"/>
                                        </p:tgtEl>
                                      </p:cBhvr>
                                    </p:animEffect>
                                  </p:childTnLst>
                                </p:cTn>
                              </p:par>
                            </p:childTnLst>
                          </p:cTn>
                        </p:par>
                        <p:par>
                          <p:cTn id="3968" fill="hold">
                            <p:stCondLst>
                              <p:cond delay="495500"/>
                            </p:stCondLst>
                            <p:childTnLst>
                              <p:par>
                                <p:cTn id="3969" presetID="22" presetClass="entr" presetSubtype="8" fill="hold" nodeType="afterEffect">
                                  <p:stCondLst>
                                    <p:cond delay="0"/>
                                  </p:stCondLst>
                                  <p:childTnLst>
                                    <p:set>
                                      <p:cBhvr>
                                        <p:cTn id="3970" dur="1" fill="hold">
                                          <p:stCondLst>
                                            <p:cond delay="0"/>
                                          </p:stCondLst>
                                        </p:cTn>
                                        <p:tgtEl>
                                          <p:spTgt spid="19568"/>
                                        </p:tgtEl>
                                        <p:attrNameLst>
                                          <p:attrName>style.visibility</p:attrName>
                                        </p:attrNameLst>
                                      </p:cBhvr>
                                      <p:to>
                                        <p:strVal val="visible"/>
                                      </p:to>
                                    </p:set>
                                    <p:animEffect transition="in" filter="wipe(left)">
                                      <p:cBhvr>
                                        <p:cTn id="3971" dur="20"/>
                                        <p:tgtEl>
                                          <p:spTgt spid="19568"/>
                                        </p:tgtEl>
                                      </p:cBhvr>
                                    </p:animEffect>
                                  </p:childTnLst>
                                </p:cTn>
                              </p:par>
                            </p:childTnLst>
                          </p:cTn>
                        </p:par>
                        <p:par>
                          <p:cTn id="3972" fill="hold">
                            <p:stCondLst>
                              <p:cond delay="496000"/>
                            </p:stCondLst>
                            <p:childTnLst>
                              <p:par>
                                <p:cTn id="3973" presetID="22" presetClass="entr" presetSubtype="8" fill="hold" nodeType="afterEffect">
                                  <p:stCondLst>
                                    <p:cond delay="0"/>
                                  </p:stCondLst>
                                  <p:childTnLst>
                                    <p:set>
                                      <p:cBhvr>
                                        <p:cTn id="3974" dur="1" fill="hold">
                                          <p:stCondLst>
                                            <p:cond delay="0"/>
                                          </p:stCondLst>
                                        </p:cTn>
                                        <p:tgtEl>
                                          <p:spTgt spid="19569"/>
                                        </p:tgtEl>
                                        <p:attrNameLst>
                                          <p:attrName>style.visibility</p:attrName>
                                        </p:attrNameLst>
                                      </p:cBhvr>
                                      <p:to>
                                        <p:strVal val="visible"/>
                                      </p:to>
                                    </p:set>
                                    <p:animEffect transition="in" filter="wipe(left)">
                                      <p:cBhvr>
                                        <p:cTn id="3975" dur="20"/>
                                        <p:tgtEl>
                                          <p:spTgt spid="19569"/>
                                        </p:tgtEl>
                                      </p:cBhvr>
                                    </p:animEffect>
                                  </p:childTnLst>
                                </p:cTn>
                              </p:par>
                            </p:childTnLst>
                          </p:cTn>
                        </p:par>
                        <p:par>
                          <p:cTn id="3976" fill="hold">
                            <p:stCondLst>
                              <p:cond delay="496500"/>
                            </p:stCondLst>
                            <p:childTnLst>
                              <p:par>
                                <p:cTn id="3977" presetID="22" presetClass="entr" presetSubtype="8" fill="hold" nodeType="afterEffect">
                                  <p:stCondLst>
                                    <p:cond delay="0"/>
                                  </p:stCondLst>
                                  <p:childTnLst>
                                    <p:set>
                                      <p:cBhvr>
                                        <p:cTn id="3978" dur="1" fill="hold">
                                          <p:stCondLst>
                                            <p:cond delay="0"/>
                                          </p:stCondLst>
                                        </p:cTn>
                                        <p:tgtEl>
                                          <p:spTgt spid="19570"/>
                                        </p:tgtEl>
                                        <p:attrNameLst>
                                          <p:attrName>style.visibility</p:attrName>
                                        </p:attrNameLst>
                                      </p:cBhvr>
                                      <p:to>
                                        <p:strVal val="visible"/>
                                      </p:to>
                                    </p:set>
                                    <p:animEffect transition="in" filter="wipe(left)">
                                      <p:cBhvr>
                                        <p:cTn id="3979" dur="20"/>
                                        <p:tgtEl>
                                          <p:spTgt spid="19570"/>
                                        </p:tgtEl>
                                      </p:cBhvr>
                                    </p:animEffect>
                                  </p:childTnLst>
                                </p:cTn>
                              </p:par>
                            </p:childTnLst>
                          </p:cTn>
                        </p:par>
                        <p:par>
                          <p:cTn id="3980" fill="hold">
                            <p:stCondLst>
                              <p:cond delay="497000"/>
                            </p:stCondLst>
                            <p:childTnLst>
                              <p:par>
                                <p:cTn id="3981" presetID="22" presetClass="entr" presetSubtype="8" fill="hold" nodeType="afterEffect">
                                  <p:stCondLst>
                                    <p:cond delay="0"/>
                                  </p:stCondLst>
                                  <p:childTnLst>
                                    <p:set>
                                      <p:cBhvr>
                                        <p:cTn id="3982" dur="1" fill="hold">
                                          <p:stCondLst>
                                            <p:cond delay="0"/>
                                          </p:stCondLst>
                                        </p:cTn>
                                        <p:tgtEl>
                                          <p:spTgt spid="19571"/>
                                        </p:tgtEl>
                                        <p:attrNameLst>
                                          <p:attrName>style.visibility</p:attrName>
                                        </p:attrNameLst>
                                      </p:cBhvr>
                                      <p:to>
                                        <p:strVal val="visible"/>
                                      </p:to>
                                    </p:set>
                                    <p:animEffect transition="in" filter="wipe(left)">
                                      <p:cBhvr>
                                        <p:cTn id="3983" dur="20"/>
                                        <p:tgtEl>
                                          <p:spTgt spid="19571"/>
                                        </p:tgtEl>
                                      </p:cBhvr>
                                    </p:animEffect>
                                  </p:childTnLst>
                                </p:cTn>
                              </p:par>
                            </p:childTnLst>
                          </p:cTn>
                        </p:par>
                        <p:par>
                          <p:cTn id="3984" fill="hold">
                            <p:stCondLst>
                              <p:cond delay="497500"/>
                            </p:stCondLst>
                            <p:childTnLst>
                              <p:par>
                                <p:cTn id="3985" presetID="22" presetClass="entr" presetSubtype="8" fill="hold" nodeType="afterEffect">
                                  <p:stCondLst>
                                    <p:cond delay="0"/>
                                  </p:stCondLst>
                                  <p:childTnLst>
                                    <p:set>
                                      <p:cBhvr>
                                        <p:cTn id="3986" dur="1" fill="hold">
                                          <p:stCondLst>
                                            <p:cond delay="0"/>
                                          </p:stCondLst>
                                        </p:cTn>
                                        <p:tgtEl>
                                          <p:spTgt spid="19509"/>
                                        </p:tgtEl>
                                        <p:attrNameLst>
                                          <p:attrName>style.visibility</p:attrName>
                                        </p:attrNameLst>
                                      </p:cBhvr>
                                      <p:to>
                                        <p:strVal val="visible"/>
                                      </p:to>
                                    </p:set>
                                    <p:animEffect transition="in" filter="wipe(left)">
                                      <p:cBhvr>
                                        <p:cTn id="3987" dur="20"/>
                                        <p:tgtEl>
                                          <p:spTgt spid="19509"/>
                                        </p:tgtEl>
                                      </p:cBhvr>
                                    </p:animEffect>
                                  </p:childTnLst>
                                </p:cTn>
                              </p:par>
                            </p:childTnLst>
                          </p:cTn>
                        </p:par>
                        <p:par>
                          <p:cTn id="3988" fill="hold">
                            <p:stCondLst>
                              <p:cond delay="498000"/>
                            </p:stCondLst>
                            <p:childTnLst>
                              <p:par>
                                <p:cTn id="3989" presetID="22" presetClass="entr" presetSubtype="8" fill="hold" nodeType="afterEffect">
                                  <p:stCondLst>
                                    <p:cond delay="0"/>
                                  </p:stCondLst>
                                  <p:childTnLst>
                                    <p:set>
                                      <p:cBhvr>
                                        <p:cTn id="3990" dur="1" fill="hold">
                                          <p:stCondLst>
                                            <p:cond delay="0"/>
                                          </p:stCondLst>
                                        </p:cTn>
                                        <p:tgtEl>
                                          <p:spTgt spid="19510"/>
                                        </p:tgtEl>
                                        <p:attrNameLst>
                                          <p:attrName>style.visibility</p:attrName>
                                        </p:attrNameLst>
                                      </p:cBhvr>
                                      <p:to>
                                        <p:strVal val="visible"/>
                                      </p:to>
                                    </p:set>
                                    <p:animEffect transition="in" filter="wipe(left)">
                                      <p:cBhvr>
                                        <p:cTn id="3991" dur="20"/>
                                        <p:tgtEl>
                                          <p:spTgt spid="19510"/>
                                        </p:tgtEl>
                                      </p:cBhvr>
                                    </p:animEffect>
                                  </p:childTnLst>
                                </p:cTn>
                              </p:par>
                            </p:childTnLst>
                          </p:cTn>
                        </p:par>
                        <p:par>
                          <p:cTn id="3992" fill="hold">
                            <p:stCondLst>
                              <p:cond delay="498500"/>
                            </p:stCondLst>
                            <p:childTnLst>
                              <p:par>
                                <p:cTn id="3993" presetID="22" presetClass="entr" presetSubtype="8" fill="hold" nodeType="afterEffect">
                                  <p:stCondLst>
                                    <p:cond delay="0"/>
                                  </p:stCondLst>
                                  <p:childTnLst>
                                    <p:set>
                                      <p:cBhvr>
                                        <p:cTn id="3994" dur="1" fill="hold">
                                          <p:stCondLst>
                                            <p:cond delay="0"/>
                                          </p:stCondLst>
                                        </p:cTn>
                                        <p:tgtEl>
                                          <p:spTgt spid="19511"/>
                                        </p:tgtEl>
                                        <p:attrNameLst>
                                          <p:attrName>style.visibility</p:attrName>
                                        </p:attrNameLst>
                                      </p:cBhvr>
                                      <p:to>
                                        <p:strVal val="visible"/>
                                      </p:to>
                                    </p:set>
                                    <p:animEffect transition="in" filter="wipe(left)">
                                      <p:cBhvr>
                                        <p:cTn id="3995" dur="20"/>
                                        <p:tgtEl>
                                          <p:spTgt spid="19511"/>
                                        </p:tgtEl>
                                      </p:cBhvr>
                                    </p:animEffect>
                                  </p:childTnLst>
                                </p:cTn>
                              </p:par>
                            </p:childTnLst>
                          </p:cTn>
                        </p:par>
                        <p:par>
                          <p:cTn id="3996" fill="hold">
                            <p:stCondLst>
                              <p:cond delay="499000"/>
                            </p:stCondLst>
                            <p:childTnLst>
                              <p:par>
                                <p:cTn id="3997" presetID="22" presetClass="entr" presetSubtype="8" fill="hold" nodeType="afterEffect">
                                  <p:stCondLst>
                                    <p:cond delay="0"/>
                                  </p:stCondLst>
                                  <p:childTnLst>
                                    <p:set>
                                      <p:cBhvr>
                                        <p:cTn id="3998" dur="1" fill="hold">
                                          <p:stCondLst>
                                            <p:cond delay="0"/>
                                          </p:stCondLst>
                                        </p:cTn>
                                        <p:tgtEl>
                                          <p:spTgt spid="19512"/>
                                        </p:tgtEl>
                                        <p:attrNameLst>
                                          <p:attrName>style.visibility</p:attrName>
                                        </p:attrNameLst>
                                      </p:cBhvr>
                                      <p:to>
                                        <p:strVal val="visible"/>
                                      </p:to>
                                    </p:set>
                                    <p:animEffect transition="in" filter="wipe(left)">
                                      <p:cBhvr>
                                        <p:cTn id="3999" dur="20"/>
                                        <p:tgtEl>
                                          <p:spTgt spid="19512"/>
                                        </p:tgtEl>
                                      </p:cBhvr>
                                    </p:animEffect>
                                  </p:childTnLst>
                                </p:cTn>
                              </p:par>
                            </p:childTnLst>
                          </p:cTn>
                        </p:par>
                        <p:par>
                          <p:cTn id="4000" fill="hold">
                            <p:stCondLst>
                              <p:cond delay="499500"/>
                            </p:stCondLst>
                            <p:childTnLst>
                              <p:par>
                                <p:cTn id="4001" presetID="22" presetClass="entr" presetSubtype="8" fill="hold" nodeType="afterEffect">
                                  <p:stCondLst>
                                    <p:cond delay="0"/>
                                  </p:stCondLst>
                                  <p:childTnLst>
                                    <p:set>
                                      <p:cBhvr>
                                        <p:cTn id="4002" dur="1" fill="hold">
                                          <p:stCondLst>
                                            <p:cond delay="0"/>
                                          </p:stCondLst>
                                        </p:cTn>
                                        <p:tgtEl>
                                          <p:spTgt spid="19513"/>
                                        </p:tgtEl>
                                        <p:attrNameLst>
                                          <p:attrName>style.visibility</p:attrName>
                                        </p:attrNameLst>
                                      </p:cBhvr>
                                      <p:to>
                                        <p:strVal val="visible"/>
                                      </p:to>
                                    </p:set>
                                    <p:animEffect transition="in" filter="wipe(left)">
                                      <p:cBhvr>
                                        <p:cTn id="4003" dur="20"/>
                                        <p:tgtEl>
                                          <p:spTgt spid="19513"/>
                                        </p:tgtEl>
                                      </p:cBhvr>
                                    </p:animEffect>
                                  </p:childTnLst>
                                </p:cTn>
                              </p:par>
                            </p:childTnLst>
                          </p:cTn>
                        </p:par>
                        <p:par>
                          <p:cTn id="4004" fill="hold">
                            <p:stCondLst>
                              <p:cond delay="500000"/>
                            </p:stCondLst>
                            <p:childTnLst>
                              <p:par>
                                <p:cTn id="4005" presetID="22" presetClass="entr" presetSubtype="8" fill="hold" nodeType="afterEffect">
                                  <p:stCondLst>
                                    <p:cond delay="0"/>
                                  </p:stCondLst>
                                  <p:childTnLst>
                                    <p:set>
                                      <p:cBhvr>
                                        <p:cTn id="4006" dur="1" fill="hold">
                                          <p:stCondLst>
                                            <p:cond delay="0"/>
                                          </p:stCondLst>
                                        </p:cTn>
                                        <p:tgtEl>
                                          <p:spTgt spid="19514"/>
                                        </p:tgtEl>
                                        <p:attrNameLst>
                                          <p:attrName>style.visibility</p:attrName>
                                        </p:attrNameLst>
                                      </p:cBhvr>
                                      <p:to>
                                        <p:strVal val="visible"/>
                                      </p:to>
                                    </p:set>
                                    <p:animEffect transition="in" filter="wipe(left)">
                                      <p:cBhvr>
                                        <p:cTn id="4007" dur="20"/>
                                        <p:tgtEl>
                                          <p:spTgt spid="19514"/>
                                        </p:tgtEl>
                                      </p:cBhvr>
                                    </p:animEffect>
                                  </p:childTnLst>
                                </p:cTn>
                              </p:par>
                            </p:childTnLst>
                          </p:cTn>
                        </p:par>
                        <p:par>
                          <p:cTn id="4008" fill="hold">
                            <p:stCondLst>
                              <p:cond delay="500500"/>
                            </p:stCondLst>
                            <p:childTnLst>
                              <p:par>
                                <p:cTn id="4009" presetID="22" presetClass="entr" presetSubtype="8" fill="hold" nodeType="afterEffect">
                                  <p:stCondLst>
                                    <p:cond delay="0"/>
                                  </p:stCondLst>
                                  <p:childTnLst>
                                    <p:set>
                                      <p:cBhvr>
                                        <p:cTn id="4010" dur="1" fill="hold">
                                          <p:stCondLst>
                                            <p:cond delay="0"/>
                                          </p:stCondLst>
                                        </p:cTn>
                                        <p:tgtEl>
                                          <p:spTgt spid="19515"/>
                                        </p:tgtEl>
                                        <p:attrNameLst>
                                          <p:attrName>style.visibility</p:attrName>
                                        </p:attrNameLst>
                                      </p:cBhvr>
                                      <p:to>
                                        <p:strVal val="visible"/>
                                      </p:to>
                                    </p:set>
                                    <p:animEffect transition="in" filter="wipe(left)">
                                      <p:cBhvr>
                                        <p:cTn id="4011" dur="20"/>
                                        <p:tgtEl>
                                          <p:spTgt spid="19515"/>
                                        </p:tgtEl>
                                      </p:cBhvr>
                                    </p:animEffect>
                                  </p:childTnLst>
                                </p:cTn>
                              </p:par>
                            </p:childTnLst>
                          </p:cTn>
                        </p:par>
                        <p:par>
                          <p:cTn id="4012" fill="hold">
                            <p:stCondLst>
                              <p:cond delay="501000"/>
                            </p:stCondLst>
                            <p:childTnLst>
                              <p:par>
                                <p:cTn id="4013" presetID="22" presetClass="entr" presetSubtype="8" fill="hold" nodeType="afterEffect">
                                  <p:stCondLst>
                                    <p:cond delay="0"/>
                                  </p:stCondLst>
                                  <p:childTnLst>
                                    <p:set>
                                      <p:cBhvr>
                                        <p:cTn id="4014" dur="1" fill="hold">
                                          <p:stCondLst>
                                            <p:cond delay="0"/>
                                          </p:stCondLst>
                                        </p:cTn>
                                        <p:tgtEl>
                                          <p:spTgt spid="19516"/>
                                        </p:tgtEl>
                                        <p:attrNameLst>
                                          <p:attrName>style.visibility</p:attrName>
                                        </p:attrNameLst>
                                      </p:cBhvr>
                                      <p:to>
                                        <p:strVal val="visible"/>
                                      </p:to>
                                    </p:set>
                                    <p:animEffect transition="in" filter="wipe(left)">
                                      <p:cBhvr>
                                        <p:cTn id="4015" dur="20"/>
                                        <p:tgtEl>
                                          <p:spTgt spid="19516"/>
                                        </p:tgtEl>
                                      </p:cBhvr>
                                    </p:animEffect>
                                  </p:childTnLst>
                                </p:cTn>
                              </p:par>
                            </p:childTnLst>
                          </p:cTn>
                        </p:par>
                        <p:par>
                          <p:cTn id="4016" fill="hold">
                            <p:stCondLst>
                              <p:cond delay="501500"/>
                            </p:stCondLst>
                            <p:childTnLst>
                              <p:par>
                                <p:cTn id="4017" presetID="22" presetClass="entr" presetSubtype="8" fill="hold" nodeType="afterEffect">
                                  <p:stCondLst>
                                    <p:cond delay="0"/>
                                  </p:stCondLst>
                                  <p:childTnLst>
                                    <p:set>
                                      <p:cBhvr>
                                        <p:cTn id="4018" dur="1" fill="hold">
                                          <p:stCondLst>
                                            <p:cond delay="0"/>
                                          </p:stCondLst>
                                        </p:cTn>
                                        <p:tgtEl>
                                          <p:spTgt spid="19517"/>
                                        </p:tgtEl>
                                        <p:attrNameLst>
                                          <p:attrName>style.visibility</p:attrName>
                                        </p:attrNameLst>
                                      </p:cBhvr>
                                      <p:to>
                                        <p:strVal val="visible"/>
                                      </p:to>
                                    </p:set>
                                    <p:animEffect transition="in" filter="wipe(left)">
                                      <p:cBhvr>
                                        <p:cTn id="4019" dur="20"/>
                                        <p:tgtEl>
                                          <p:spTgt spid="19517"/>
                                        </p:tgtEl>
                                      </p:cBhvr>
                                    </p:animEffect>
                                  </p:childTnLst>
                                </p:cTn>
                              </p:par>
                            </p:childTnLst>
                          </p:cTn>
                        </p:par>
                        <p:par>
                          <p:cTn id="4020" fill="hold">
                            <p:stCondLst>
                              <p:cond delay="502000"/>
                            </p:stCondLst>
                            <p:childTnLst>
                              <p:par>
                                <p:cTn id="4021" presetID="22" presetClass="entr" presetSubtype="8" fill="hold" nodeType="afterEffect">
                                  <p:stCondLst>
                                    <p:cond delay="0"/>
                                  </p:stCondLst>
                                  <p:childTnLst>
                                    <p:set>
                                      <p:cBhvr>
                                        <p:cTn id="4022" dur="1" fill="hold">
                                          <p:stCondLst>
                                            <p:cond delay="0"/>
                                          </p:stCondLst>
                                        </p:cTn>
                                        <p:tgtEl>
                                          <p:spTgt spid="19518"/>
                                        </p:tgtEl>
                                        <p:attrNameLst>
                                          <p:attrName>style.visibility</p:attrName>
                                        </p:attrNameLst>
                                      </p:cBhvr>
                                      <p:to>
                                        <p:strVal val="visible"/>
                                      </p:to>
                                    </p:set>
                                    <p:animEffect transition="in" filter="wipe(left)">
                                      <p:cBhvr>
                                        <p:cTn id="4023" dur="20"/>
                                        <p:tgtEl>
                                          <p:spTgt spid="19518"/>
                                        </p:tgtEl>
                                      </p:cBhvr>
                                    </p:animEffect>
                                  </p:childTnLst>
                                </p:cTn>
                              </p:par>
                            </p:childTnLst>
                          </p:cTn>
                        </p:par>
                        <p:par>
                          <p:cTn id="4024" fill="hold">
                            <p:stCondLst>
                              <p:cond delay="502500"/>
                            </p:stCondLst>
                            <p:childTnLst>
                              <p:par>
                                <p:cTn id="4025" presetID="22" presetClass="entr" presetSubtype="8" fill="hold" nodeType="afterEffect">
                                  <p:stCondLst>
                                    <p:cond delay="0"/>
                                  </p:stCondLst>
                                  <p:childTnLst>
                                    <p:set>
                                      <p:cBhvr>
                                        <p:cTn id="4026" dur="1" fill="hold">
                                          <p:stCondLst>
                                            <p:cond delay="0"/>
                                          </p:stCondLst>
                                        </p:cTn>
                                        <p:tgtEl>
                                          <p:spTgt spid="19519"/>
                                        </p:tgtEl>
                                        <p:attrNameLst>
                                          <p:attrName>style.visibility</p:attrName>
                                        </p:attrNameLst>
                                      </p:cBhvr>
                                      <p:to>
                                        <p:strVal val="visible"/>
                                      </p:to>
                                    </p:set>
                                    <p:animEffect transition="in" filter="wipe(left)">
                                      <p:cBhvr>
                                        <p:cTn id="4027" dur="20"/>
                                        <p:tgtEl>
                                          <p:spTgt spid="19519"/>
                                        </p:tgtEl>
                                      </p:cBhvr>
                                    </p:animEffect>
                                  </p:childTnLst>
                                </p:cTn>
                              </p:par>
                            </p:childTnLst>
                          </p:cTn>
                        </p:par>
                        <p:par>
                          <p:cTn id="4028" fill="hold">
                            <p:stCondLst>
                              <p:cond delay="503000"/>
                            </p:stCondLst>
                            <p:childTnLst>
                              <p:par>
                                <p:cTn id="4029" presetID="22" presetClass="entr" presetSubtype="8" fill="hold" nodeType="afterEffect">
                                  <p:stCondLst>
                                    <p:cond delay="0"/>
                                  </p:stCondLst>
                                  <p:childTnLst>
                                    <p:set>
                                      <p:cBhvr>
                                        <p:cTn id="4030" dur="1" fill="hold">
                                          <p:stCondLst>
                                            <p:cond delay="0"/>
                                          </p:stCondLst>
                                        </p:cTn>
                                        <p:tgtEl>
                                          <p:spTgt spid="19520"/>
                                        </p:tgtEl>
                                        <p:attrNameLst>
                                          <p:attrName>style.visibility</p:attrName>
                                        </p:attrNameLst>
                                      </p:cBhvr>
                                      <p:to>
                                        <p:strVal val="visible"/>
                                      </p:to>
                                    </p:set>
                                    <p:animEffect transition="in" filter="wipe(left)">
                                      <p:cBhvr>
                                        <p:cTn id="4031" dur="20"/>
                                        <p:tgtEl>
                                          <p:spTgt spid="19520"/>
                                        </p:tgtEl>
                                      </p:cBhvr>
                                    </p:animEffect>
                                  </p:childTnLst>
                                </p:cTn>
                              </p:par>
                            </p:childTnLst>
                          </p:cTn>
                        </p:par>
                        <p:par>
                          <p:cTn id="4032" fill="hold">
                            <p:stCondLst>
                              <p:cond delay="503500"/>
                            </p:stCondLst>
                            <p:childTnLst>
                              <p:par>
                                <p:cTn id="4033" presetID="22" presetClass="entr" presetSubtype="8" fill="hold" nodeType="afterEffect">
                                  <p:stCondLst>
                                    <p:cond delay="0"/>
                                  </p:stCondLst>
                                  <p:childTnLst>
                                    <p:set>
                                      <p:cBhvr>
                                        <p:cTn id="4034" dur="1" fill="hold">
                                          <p:stCondLst>
                                            <p:cond delay="0"/>
                                          </p:stCondLst>
                                        </p:cTn>
                                        <p:tgtEl>
                                          <p:spTgt spid="19521"/>
                                        </p:tgtEl>
                                        <p:attrNameLst>
                                          <p:attrName>style.visibility</p:attrName>
                                        </p:attrNameLst>
                                      </p:cBhvr>
                                      <p:to>
                                        <p:strVal val="visible"/>
                                      </p:to>
                                    </p:set>
                                    <p:animEffect transition="in" filter="wipe(left)">
                                      <p:cBhvr>
                                        <p:cTn id="4035" dur="20"/>
                                        <p:tgtEl>
                                          <p:spTgt spid="19521"/>
                                        </p:tgtEl>
                                      </p:cBhvr>
                                    </p:animEffect>
                                  </p:childTnLst>
                                </p:cTn>
                              </p:par>
                            </p:childTnLst>
                          </p:cTn>
                        </p:par>
                        <p:par>
                          <p:cTn id="4036" fill="hold">
                            <p:stCondLst>
                              <p:cond delay="504000"/>
                            </p:stCondLst>
                            <p:childTnLst>
                              <p:par>
                                <p:cTn id="4037" presetID="22" presetClass="entr" presetSubtype="8" fill="hold" nodeType="afterEffect">
                                  <p:stCondLst>
                                    <p:cond delay="0"/>
                                  </p:stCondLst>
                                  <p:childTnLst>
                                    <p:set>
                                      <p:cBhvr>
                                        <p:cTn id="4038" dur="1" fill="hold">
                                          <p:stCondLst>
                                            <p:cond delay="0"/>
                                          </p:stCondLst>
                                        </p:cTn>
                                        <p:tgtEl>
                                          <p:spTgt spid="19522"/>
                                        </p:tgtEl>
                                        <p:attrNameLst>
                                          <p:attrName>style.visibility</p:attrName>
                                        </p:attrNameLst>
                                      </p:cBhvr>
                                      <p:to>
                                        <p:strVal val="visible"/>
                                      </p:to>
                                    </p:set>
                                    <p:animEffect transition="in" filter="wipe(left)">
                                      <p:cBhvr>
                                        <p:cTn id="4039" dur="20"/>
                                        <p:tgtEl>
                                          <p:spTgt spid="19522"/>
                                        </p:tgtEl>
                                      </p:cBhvr>
                                    </p:animEffect>
                                  </p:childTnLst>
                                </p:cTn>
                              </p:par>
                            </p:childTnLst>
                          </p:cTn>
                        </p:par>
                        <p:par>
                          <p:cTn id="4040" fill="hold">
                            <p:stCondLst>
                              <p:cond delay="504500"/>
                            </p:stCondLst>
                            <p:childTnLst>
                              <p:par>
                                <p:cTn id="4041" presetID="22" presetClass="entr" presetSubtype="8" fill="hold" nodeType="afterEffect">
                                  <p:stCondLst>
                                    <p:cond delay="0"/>
                                  </p:stCondLst>
                                  <p:childTnLst>
                                    <p:set>
                                      <p:cBhvr>
                                        <p:cTn id="4042" dur="1" fill="hold">
                                          <p:stCondLst>
                                            <p:cond delay="0"/>
                                          </p:stCondLst>
                                        </p:cTn>
                                        <p:tgtEl>
                                          <p:spTgt spid="19523"/>
                                        </p:tgtEl>
                                        <p:attrNameLst>
                                          <p:attrName>style.visibility</p:attrName>
                                        </p:attrNameLst>
                                      </p:cBhvr>
                                      <p:to>
                                        <p:strVal val="visible"/>
                                      </p:to>
                                    </p:set>
                                    <p:animEffect transition="in" filter="wipe(left)">
                                      <p:cBhvr>
                                        <p:cTn id="4043" dur="20"/>
                                        <p:tgtEl>
                                          <p:spTgt spid="19523"/>
                                        </p:tgtEl>
                                      </p:cBhvr>
                                    </p:animEffect>
                                  </p:childTnLst>
                                </p:cTn>
                              </p:par>
                            </p:childTnLst>
                          </p:cTn>
                        </p:par>
                        <p:par>
                          <p:cTn id="4044" fill="hold">
                            <p:stCondLst>
                              <p:cond delay="505000"/>
                            </p:stCondLst>
                            <p:childTnLst>
                              <p:par>
                                <p:cTn id="4045" presetID="22" presetClass="entr" presetSubtype="8" fill="hold" nodeType="afterEffect">
                                  <p:stCondLst>
                                    <p:cond delay="0"/>
                                  </p:stCondLst>
                                  <p:childTnLst>
                                    <p:set>
                                      <p:cBhvr>
                                        <p:cTn id="4046" dur="1" fill="hold">
                                          <p:stCondLst>
                                            <p:cond delay="0"/>
                                          </p:stCondLst>
                                        </p:cTn>
                                        <p:tgtEl>
                                          <p:spTgt spid="19524"/>
                                        </p:tgtEl>
                                        <p:attrNameLst>
                                          <p:attrName>style.visibility</p:attrName>
                                        </p:attrNameLst>
                                      </p:cBhvr>
                                      <p:to>
                                        <p:strVal val="visible"/>
                                      </p:to>
                                    </p:set>
                                    <p:animEffect transition="in" filter="wipe(left)">
                                      <p:cBhvr>
                                        <p:cTn id="4047" dur="20"/>
                                        <p:tgtEl>
                                          <p:spTgt spid="19524"/>
                                        </p:tgtEl>
                                      </p:cBhvr>
                                    </p:animEffect>
                                  </p:childTnLst>
                                </p:cTn>
                              </p:par>
                            </p:childTnLst>
                          </p:cTn>
                        </p:par>
                        <p:par>
                          <p:cTn id="4048" fill="hold">
                            <p:stCondLst>
                              <p:cond delay="505500"/>
                            </p:stCondLst>
                            <p:childTnLst>
                              <p:par>
                                <p:cTn id="4049" presetID="22" presetClass="entr" presetSubtype="8" fill="hold" nodeType="afterEffect">
                                  <p:stCondLst>
                                    <p:cond delay="0"/>
                                  </p:stCondLst>
                                  <p:childTnLst>
                                    <p:set>
                                      <p:cBhvr>
                                        <p:cTn id="4050" dur="1" fill="hold">
                                          <p:stCondLst>
                                            <p:cond delay="0"/>
                                          </p:stCondLst>
                                        </p:cTn>
                                        <p:tgtEl>
                                          <p:spTgt spid="19525"/>
                                        </p:tgtEl>
                                        <p:attrNameLst>
                                          <p:attrName>style.visibility</p:attrName>
                                        </p:attrNameLst>
                                      </p:cBhvr>
                                      <p:to>
                                        <p:strVal val="visible"/>
                                      </p:to>
                                    </p:set>
                                    <p:animEffect transition="in" filter="wipe(left)">
                                      <p:cBhvr>
                                        <p:cTn id="4051" dur="20"/>
                                        <p:tgtEl>
                                          <p:spTgt spid="19525"/>
                                        </p:tgtEl>
                                      </p:cBhvr>
                                    </p:animEffect>
                                  </p:childTnLst>
                                </p:cTn>
                              </p:par>
                            </p:childTnLst>
                          </p:cTn>
                        </p:par>
                        <p:par>
                          <p:cTn id="4052" fill="hold">
                            <p:stCondLst>
                              <p:cond delay="506000"/>
                            </p:stCondLst>
                            <p:childTnLst>
                              <p:par>
                                <p:cTn id="4053" presetID="22" presetClass="entr" presetSubtype="8" fill="hold" nodeType="afterEffect">
                                  <p:stCondLst>
                                    <p:cond delay="0"/>
                                  </p:stCondLst>
                                  <p:childTnLst>
                                    <p:set>
                                      <p:cBhvr>
                                        <p:cTn id="4054" dur="1" fill="hold">
                                          <p:stCondLst>
                                            <p:cond delay="0"/>
                                          </p:stCondLst>
                                        </p:cTn>
                                        <p:tgtEl>
                                          <p:spTgt spid="19526"/>
                                        </p:tgtEl>
                                        <p:attrNameLst>
                                          <p:attrName>style.visibility</p:attrName>
                                        </p:attrNameLst>
                                      </p:cBhvr>
                                      <p:to>
                                        <p:strVal val="visible"/>
                                      </p:to>
                                    </p:set>
                                    <p:animEffect transition="in" filter="wipe(left)">
                                      <p:cBhvr>
                                        <p:cTn id="4055" dur="20"/>
                                        <p:tgtEl>
                                          <p:spTgt spid="19526"/>
                                        </p:tgtEl>
                                      </p:cBhvr>
                                    </p:animEffect>
                                  </p:childTnLst>
                                </p:cTn>
                              </p:par>
                            </p:childTnLst>
                          </p:cTn>
                        </p:par>
                        <p:par>
                          <p:cTn id="4056" fill="hold">
                            <p:stCondLst>
                              <p:cond delay="506500"/>
                            </p:stCondLst>
                            <p:childTnLst>
                              <p:par>
                                <p:cTn id="4057" presetID="22" presetClass="entr" presetSubtype="8" fill="hold" nodeType="afterEffect">
                                  <p:stCondLst>
                                    <p:cond delay="0"/>
                                  </p:stCondLst>
                                  <p:childTnLst>
                                    <p:set>
                                      <p:cBhvr>
                                        <p:cTn id="4058" dur="1" fill="hold">
                                          <p:stCondLst>
                                            <p:cond delay="0"/>
                                          </p:stCondLst>
                                        </p:cTn>
                                        <p:tgtEl>
                                          <p:spTgt spid="19527"/>
                                        </p:tgtEl>
                                        <p:attrNameLst>
                                          <p:attrName>style.visibility</p:attrName>
                                        </p:attrNameLst>
                                      </p:cBhvr>
                                      <p:to>
                                        <p:strVal val="visible"/>
                                      </p:to>
                                    </p:set>
                                    <p:animEffect transition="in" filter="wipe(left)">
                                      <p:cBhvr>
                                        <p:cTn id="4059" dur="20"/>
                                        <p:tgtEl>
                                          <p:spTgt spid="19527"/>
                                        </p:tgtEl>
                                      </p:cBhvr>
                                    </p:animEffect>
                                  </p:childTnLst>
                                </p:cTn>
                              </p:par>
                            </p:childTnLst>
                          </p:cTn>
                        </p:par>
                        <p:par>
                          <p:cTn id="4060" fill="hold">
                            <p:stCondLst>
                              <p:cond delay="507000"/>
                            </p:stCondLst>
                            <p:childTnLst>
                              <p:par>
                                <p:cTn id="4061" presetID="22" presetClass="entr" presetSubtype="8" fill="hold" nodeType="afterEffect">
                                  <p:stCondLst>
                                    <p:cond delay="0"/>
                                  </p:stCondLst>
                                  <p:childTnLst>
                                    <p:set>
                                      <p:cBhvr>
                                        <p:cTn id="4062" dur="1" fill="hold">
                                          <p:stCondLst>
                                            <p:cond delay="0"/>
                                          </p:stCondLst>
                                        </p:cTn>
                                        <p:tgtEl>
                                          <p:spTgt spid="19528"/>
                                        </p:tgtEl>
                                        <p:attrNameLst>
                                          <p:attrName>style.visibility</p:attrName>
                                        </p:attrNameLst>
                                      </p:cBhvr>
                                      <p:to>
                                        <p:strVal val="visible"/>
                                      </p:to>
                                    </p:set>
                                    <p:animEffect transition="in" filter="wipe(left)">
                                      <p:cBhvr>
                                        <p:cTn id="4063" dur="20"/>
                                        <p:tgtEl>
                                          <p:spTgt spid="19528"/>
                                        </p:tgtEl>
                                      </p:cBhvr>
                                    </p:animEffect>
                                  </p:childTnLst>
                                </p:cTn>
                              </p:par>
                            </p:childTnLst>
                          </p:cTn>
                        </p:par>
                        <p:par>
                          <p:cTn id="4064" fill="hold">
                            <p:stCondLst>
                              <p:cond delay="507500"/>
                            </p:stCondLst>
                            <p:childTnLst>
                              <p:par>
                                <p:cTn id="4065" presetID="22" presetClass="entr" presetSubtype="8" fill="hold" nodeType="afterEffect">
                                  <p:stCondLst>
                                    <p:cond delay="0"/>
                                  </p:stCondLst>
                                  <p:childTnLst>
                                    <p:set>
                                      <p:cBhvr>
                                        <p:cTn id="4066" dur="1" fill="hold">
                                          <p:stCondLst>
                                            <p:cond delay="0"/>
                                          </p:stCondLst>
                                        </p:cTn>
                                        <p:tgtEl>
                                          <p:spTgt spid="19529"/>
                                        </p:tgtEl>
                                        <p:attrNameLst>
                                          <p:attrName>style.visibility</p:attrName>
                                        </p:attrNameLst>
                                      </p:cBhvr>
                                      <p:to>
                                        <p:strVal val="visible"/>
                                      </p:to>
                                    </p:set>
                                    <p:animEffect transition="in" filter="wipe(left)">
                                      <p:cBhvr>
                                        <p:cTn id="4067" dur="20"/>
                                        <p:tgtEl>
                                          <p:spTgt spid="19529"/>
                                        </p:tgtEl>
                                      </p:cBhvr>
                                    </p:animEffect>
                                  </p:childTnLst>
                                </p:cTn>
                              </p:par>
                            </p:childTnLst>
                          </p:cTn>
                        </p:par>
                        <p:par>
                          <p:cTn id="4068" fill="hold">
                            <p:stCondLst>
                              <p:cond delay="508000"/>
                            </p:stCondLst>
                            <p:childTnLst>
                              <p:par>
                                <p:cTn id="4069" presetID="22" presetClass="entr" presetSubtype="8" fill="hold" nodeType="afterEffect">
                                  <p:stCondLst>
                                    <p:cond delay="0"/>
                                  </p:stCondLst>
                                  <p:childTnLst>
                                    <p:set>
                                      <p:cBhvr>
                                        <p:cTn id="4070" dur="1" fill="hold">
                                          <p:stCondLst>
                                            <p:cond delay="0"/>
                                          </p:stCondLst>
                                        </p:cTn>
                                        <p:tgtEl>
                                          <p:spTgt spid="19530"/>
                                        </p:tgtEl>
                                        <p:attrNameLst>
                                          <p:attrName>style.visibility</p:attrName>
                                        </p:attrNameLst>
                                      </p:cBhvr>
                                      <p:to>
                                        <p:strVal val="visible"/>
                                      </p:to>
                                    </p:set>
                                    <p:animEffect transition="in" filter="wipe(left)">
                                      <p:cBhvr>
                                        <p:cTn id="4071" dur="20"/>
                                        <p:tgtEl>
                                          <p:spTgt spid="19530"/>
                                        </p:tgtEl>
                                      </p:cBhvr>
                                    </p:animEffect>
                                  </p:childTnLst>
                                </p:cTn>
                              </p:par>
                            </p:childTnLst>
                          </p:cTn>
                        </p:par>
                        <p:par>
                          <p:cTn id="4072" fill="hold">
                            <p:stCondLst>
                              <p:cond delay="508500"/>
                            </p:stCondLst>
                            <p:childTnLst>
                              <p:par>
                                <p:cTn id="4073" presetID="22" presetClass="entr" presetSubtype="8" fill="hold" nodeType="afterEffect">
                                  <p:stCondLst>
                                    <p:cond delay="0"/>
                                  </p:stCondLst>
                                  <p:childTnLst>
                                    <p:set>
                                      <p:cBhvr>
                                        <p:cTn id="4074" dur="1" fill="hold">
                                          <p:stCondLst>
                                            <p:cond delay="0"/>
                                          </p:stCondLst>
                                        </p:cTn>
                                        <p:tgtEl>
                                          <p:spTgt spid="19531"/>
                                        </p:tgtEl>
                                        <p:attrNameLst>
                                          <p:attrName>style.visibility</p:attrName>
                                        </p:attrNameLst>
                                      </p:cBhvr>
                                      <p:to>
                                        <p:strVal val="visible"/>
                                      </p:to>
                                    </p:set>
                                    <p:animEffect transition="in" filter="wipe(left)">
                                      <p:cBhvr>
                                        <p:cTn id="4075" dur="20"/>
                                        <p:tgtEl>
                                          <p:spTgt spid="19531"/>
                                        </p:tgtEl>
                                      </p:cBhvr>
                                    </p:animEffect>
                                  </p:childTnLst>
                                </p:cTn>
                              </p:par>
                            </p:childTnLst>
                          </p:cTn>
                        </p:par>
                        <p:par>
                          <p:cTn id="4076" fill="hold">
                            <p:stCondLst>
                              <p:cond delay="509000"/>
                            </p:stCondLst>
                            <p:childTnLst>
                              <p:par>
                                <p:cTn id="4077" presetID="22" presetClass="entr" presetSubtype="8" fill="hold" nodeType="afterEffect">
                                  <p:stCondLst>
                                    <p:cond delay="0"/>
                                  </p:stCondLst>
                                  <p:childTnLst>
                                    <p:set>
                                      <p:cBhvr>
                                        <p:cTn id="4078" dur="1" fill="hold">
                                          <p:stCondLst>
                                            <p:cond delay="0"/>
                                          </p:stCondLst>
                                        </p:cTn>
                                        <p:tgtEl>
                                          <p:spTgt spid="19532"/>
                                        </p:tgtEl>
                                        <p:attrNameLst>
                                          <p:attrName>style.visibility</p:attrName>
                                        </p:attrNameLst>
                                      </p:cBhvr>
                                      <p:to>
                                        <p:strVal val="visible"/>
                                      </p:to>
                                    </p:set>
                                    <p:animEffect transition="in" filter="wipe(left)">
                                      <p:cBhvr>
                                        <p:cTn id="4079" dur="20"/>
                                        <p:tgtEl>
                                          <p:spTgt spid="19532"/>
                                        </p:tgtEl>
                                      </p:cBhvr>
                                    </p:animEffect>
                                  </p:childTnLst>
                                </p:cTn>
                              </p:par>
                            </p:childTnLst>
                          </p:cTn>
                        </p:par>
                        <p:par>
                          <p:cTn id="4080" fill="hold">
                            <p:stCondLst>
                              <p:cond delay="509500"/>
                            </p:stCondLst>
                            <p:childTnLst>
                              <p:par>
                                <p:cTn id="4081" presetID="22" presetClass="entr" presetSubtype="8" fill="hold" nodeType="afterEffect">
                                  <p:stCondLst>
                                    <p:cond delay="0"/>
                                  </p:stCondLst>
                                  <p:childTnLst>
                                    <p:set>
                                      <p:cBhvr>
                                        <p:cTn id="4082" dur="1" fill="hold">
                                          <p:stCondLst>
                                            <p:cond delay="0"/>
                                          </p:stCondLst>
                                        </p:cTn>
                                        <p:tgtEl>
                                          <p:spTgt spid="19533"/>
                                        </p:tgtEl>
                                        <p:attrNameLst>
                                          <p:attrName>style.visibility</p:attrName>
                                        </p:attrNameLst>
                                      </p:cBhvr>
                                      <p:to>
                                        <p:strVal val="visible"/>
                                      </p:to>
                                    </p:set>
                                    <p:animEffect transition="in" filter="wipe(left)">
                                      <p:cBhvr>
                                        <p:cTn id="4083" dur="20"/>
                                        <p:tgtEl>
                                          <p:spTgt spid="19533"/>
                                        </p:tgtEl>
                                      </p:cBhvr>
                                    </p:animEffect>
                                  </p:childTnLst>
                                </p:cTn>
                              </p:par>
                            </p:childTnLst>
                          </p:cTn>
                        </p:par>
                        <p:par>
                          <p:cTn id="4084" fill="hold">
                            <p:stCondLst>
                              <p:cond delay="510000"/>
                            </p:stCondLst>
                            <p:childTnLst>
                              <p:par>
                                <p:cTn id="4085" presetID="22" presetClass="entr" presetSubtype="8" fill="hold" nodeType="afterEffect">
                                  <p:stCondLst>
                                    <p:cond delay="0"/>
                                  </p:stCondLst>
                                  <p:childTnLst>
                                    <p:set>
                                      <p:cBhvr>
                                        <p:cTn id="4086" dur="1" fill="hold">
                                          <p:stCondLst>
                                            <p:cond delay="0"/>
                                          </p:stCondLst>
                                        </p:cTn>
                                        <p:tgtEl>
                                          <p:spTgt spid="19534"/>
                                        </p:tgtEl>
                                        <p:attrNameLst>
                                          <p:attrName>style.visibility</p:attrName>
                                        </p:attrNameLst>
                                      </p:cBhvr>
                                      <p:to>
                                        <p:strVal val="visible"/>
                                      </p:to>
                                    </p:set>
                                    <p:animEffect transition="in" filter="wipe(left)">
                                      <p:cBhvr>
                                        <p:cTn id="4087" dur="20"/>
                                        <p:tgtEl>
                                          <p:spTgt spid="19534"/>
                                        </p:tgtEl>
                                      </p:cBhvr>
                                    </p:animEffect>
                                  </p:childTnLst>
                                </p:cTn>
                              </p:par>
                            </p:childTnLst>
                          </p:cTn>
                        </p:par>
                        <p:par>
                          <p:cTn id="4088" fill="hold">
                            <p:stCondLst>
                              <p:cond delay="510500"/>
                            </p:stCondLst>
                            <p:childTnLst>
                              <p:par>
                                <p:cTn id="4089" presetID="22" presetClass="entr" presetSubtype="8" fill="hold" nodeType="afterEffect">
                                  <p:stCondLst>
                                    <p:cond delay="0"/>
                                  </p:stCondLst>
                                  <p:childTnLst>
                                    <p:set>
                                      <p:cBhvr>
                                        <p:cTn id="4090" dur="1" fill="hold">
                                          <p:stCondLst>
                                            <p:cond delay="0"/>
                                          </p:stCondLst>
                                        </p:cTn>
                                        <p:tgtEl>
                                          <p:spTgt spid="19535"/>
                                        </p:tgtEl>
                                        <p:attrNameLst>
                                          <p:attrName>style.visibility</p:attrName>
                                        </p:attrNameLst>
                                      </p:cBhvr>
                                      <p:to>
                                        <p:strVal val="visible"/>
                                      </p:to>
                                    </p:set>
                                    <p:animEffect transition="in" filter="wipe(left)">
                                      <p:cBhvr>
                                        <p:cTn id="4091" dur="20"/>
                                        <p:tgtEl>
                                          <p:spTgt spid="19535"/>
                                        </p:tgtEl>
                                      </p:cBhvr>
                                    </p:animEffect>
                                  </p:childTnLst>
                                </p:cTn>
                              </p:par>
                            </p:childTnLst>
                          </p:cTn>
                        </p:par>
                        <p:par>
                          <p:cTn id="4092" fill="hold">
                            <p:stCondLst>
                              <p:cond delay="511000"/>
                            </p:stCondLst>
                            <p:childTnLst>
                              <p:par>
                                <p:cTn id="4093" presetID="22" presetClass="entr" presetSubtype="8" fill="hold" nodeType="afterEffect">
                                  <p:stCondLst>
                                    <p:cond delay="0"/>
                                  </p:stCondLst>
                                  <p:childTnLst>
                                    <p:set>
                                      <p:cBhvr>
                                        <p:cTn id="4094" dur="1" fill="hold">
                                          <p:stCondLst>
                                            <p:cond delay="0"/>
                                          </p:stCondLst>
                                        </p:cTn>
                                        <p:tgtEl>
                                          <p:spTgt spid="19536"/>
                                        </p:tgtEl>
                                        <p:attrNameLst>
                                          <p:attrName>style.visibility</p:attrName>
                                        </p:attrNameLst>
                                      </p:cBhvr>
                                      <p:to>
                                        <p:strVal val="visible"/>
                                      </p:to>
                                    </p:set>
                                    <p:animEffect transition="in" filter="wipe(left)">
                                      <p:cBhvr>
                                        <p:cTn id="4095" dur="20"/>
                                        <p:tgtEl>
                                          <p:spTgt spid="19536"/>
                                        </p:tgtEl>
                                      </p:cBhvr>
                                    </p:animEffect>
                                  </p:childTnLst>
                                </p:cTn>
                              </p:par>
                            </p:childTnLst>
                          </p:cTn>
                        </p:par>
                        <p:par>
                          <p:cTn id="4096" fill="hold">
                            <p:stCondLst>
                              <p:cond delay="511500"/>
                            </p:stCondLst>
                            <p:childTnLst>
                              <p:par>
                                <p:cTn id="4097" presetID="22" presetClass="entr" presetSubtype="8" fill="hold" nodeType="afterEffect">
                                  <p:stCondLst>
                                    <p:cond delay="0"/>
                                  </p:stCondLst>
                                  <p:childTnLst>
                                    <p:set>
                                      <p:cBhvr>
                                        <p:cTn id="4098" dur="1" fill="hold">
                                          <p:stCondLst>
                                            <p:cond delay="0"/>
                                          </p:stCondLst>
                                        </p:cTn>
                                        <p:tgtEl>
                                          <p:spTgt spid="19537"/>
                                        </p:tgtEl>
                                        <p:attrNameLst>
                                          <p:attrName>style.visibility</p:attrName>
                                        </p:attrNameLst>
                                      </p:cBhvr>
                                      <p:to>
                                        <p:strVal val="visible"/>
                                      </p:to>
                                    </p:set>
                                    <p:animEffect transition="in" filter="wipe(left)">
                                      <p:cBhvr>
                                        <p:cTn id="4099" dur="20"/>
                                        <p:tgtEl>
                                          <p:spTgt spid="19537"/>
                                        </p:tgtEl>
                                      </p:cBhvr>
                                    </p:animEffect>
                                  </p:childTnLst>
                                </p:cTn>
                              </p:par>
                            </p:childTnLst>
                          </p:cTn>
                        </p:par>
                        <p:par>
                          <p:cTn id="4100" fill="hold">
                            <p:stCondLst>
                              <p:cond delay="512000"/>
                            </p:stCondLst>
                            <p:childTnLst>
                              <p:par>
                                <p:cTn id="4101" presetID="22" presetClass="entr" presetSubtype="8" fill="hold" nodeType="afterEffect">
                                  <p:stCondLst>
                                    <p:cond delay="0"/>
                                  </p:stCondLst>
                                  <p:childTnLst>
                                    <p:set>
                                      <p:cBhvr>
                                        <p:cTn id="4102" dur="1" fill="hold">
                                          <p:stCondLst>
                                            <p:cond delay="0"/>
                                          </p:stCondLst>
                                        </p:cTn>
                                        <p:tgtEl>
                                          <p:spTgt spid="19538"/>
                                        </p:tgtEl>
                                        <p:attrNameLst>
                                          <p:attrName>style.visibility</p:attrName>
                                        </p:attrNameLst>
                                      </p:cBhvr>
                                      <p:to>
                                        <p:strVal val="visible"/>
                                      </p:to>
                                    </p:set>
                                    <p:animEffect transition="in" filter="wipe(left)">
                                      <p:cBhvr>
                                        <p:cTn id="4103" dur="20"/>
                                        <p:tgtEl>
                                          <p:spTgt spid="19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2447290" y="919480"/>
            <a:ext cx="6924675" cy="5793740"/>
            <a:chOff x="3227" y="1255"/>
            <a:chExt cx="10905" cy="9124"/>
          </a:xfrm>
        </p:grpSpPr>
        <p:grpSp>
          <p:nvGrpSpPr>
            <p:cNvPr id="20482" name="组合 21505"/>
            <p:cNvGrpSpPr/>
            <p:nvPr/>
          </p:nvGrpSpPr>
          <p:grpSpPr>
            <a:xfrm>
              <a:off x="4908" y="1255"/>
              <a:ext cx="9225" cy="9125"/>
              <a:chOff x="0" y="0"/>
              <a:chExt cx="3690" cy="3650"/>
            </a:xfrm>
          </p:grpSpPr>
          <p:sp>
            <p:nvSpPr>
              <p:cNvPr id="20483" name="直接连接符 21506"/>
              <p:cNvSpPr/>
              <p:nvPr/>
            </p:nvSpPr>
            <p:spPr>
              <a:xfrm>
                <a:off x="3322" y="2856"/>
                <a:ext cx="57" cy="56"/>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4" name="矩形 21507"/>
              <p:cNvSpPr/>
              <p:nvPr/>
            </p:nvSpPr>
            <p:spPr>
              <a:xfrm>
                <a:off x="4" y="0"/>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5" name="直接连接符 21508"/>
              <p:cNvSpPr/>
              <p:nvPr/>
            </p:nvSpPr>
            <p:spPr>
              <a:xfrm>
                <a:off x="4" y="11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6" name="直接连接符 21509"/>
              <p:cNvSpPr/>
              <p:nvPr/>
            </p:nvSpPr>
            <p:spPr>
              <a:xfrm>
                <a:off x="4" y="34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7" name="直接连接符 21510"/>
              <p:cNvSpPr/>
              <p:nvPr/>
            </p:nvSpPr>
            <p:spPr>
              <a:xfrm>
                <a:off x="4" y="228"/>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8" name="直接连接符 21511"/>
              <p:cNvSpPr/>
              <p:nvPr/>
            </p:nvSpPr>
            <p:spPr>
              <a:xfrm>
                <a:off x="118"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89" name="直接连接符 21512"/>
              <p:cNvSpPr/>
              <p:nvPr/>
            </p:nvSpPr>
            <p:spPr>
              <a:xfrm>
                <a:off x="348"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0" name="直接连接符 21513"/>
              <p:cNvSpPr/>
              <p:nvPr/>
            </p:nvSpPr>
            <p:spPr>
              <a:xfrm>
                <a:off x="233"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1" name="直接连接符 21514"/>
              <p:cNvSpPr/>
              <p:nvPr/>
            </p:nvSpPr>
            <p:spPr>
              <a:xfrm>
                <a:off x="4" y="5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2" name="直接连接符 21515"/>
              <p:cNvSpPr/>
              <p:nvPr/>
            </p:nvSpPr>
            <p:spPr>
              <a:xfrm>
                <a:off x="0" y="1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3" name="直接连接符 21516"/>
              <p:cNvSpPr/>
              <p:nvPr/>
            </p:nvSpPr>
            <p:spPr>
              <a:xfrm>
                <a:off x="0" y="28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4" name="直接连接符 21517"/>
              <p:cNvSpPr/>
              <p:nvPr/>
            </p:nvSpPr>
            <p:spPr>
              <a:xfrm>
                <a:off x="4" y="40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5" name="直接连接符 21518"/>
              <p:cNvSpPr/>
              <p:nvPr/>
            </p:nvSpPr>
            <p:spPr>
              <a:xfrm>
                <a:off x="61"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6" name="直接连接符 21519"/>
              <p:cNvSpPr/>
              <p:nvPr/>
            </p:nvSpPr>
            <p:spPr>
              <a:xfrm>
                <a:off x="176"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7" name="直接连接符 21520"/>
              <p:cNvSpPr/>
              <p:nvPr/>
            </p:nvSpPr>
            <p:spPr>
              <a:xfrm>
                <a:off x="296"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8" name="直接连接符 21521"/>
              <p:cNvSpPr/>
              <p:nvPr/>
            </p:nvSpPr>
            <p:spPr>
              <a:xfrm>
                <a:off x="405"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499" name="直接连接符 21522"/>
              <p:cNvSpPr/>
              <p:nvPr/>
            </p:nvSpPr>
            <p:spPr>
              <a:xfrm flipH="1" flipV="1">
                <a:off x="61"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0" name="直接连接符 21523"/>
              <p:cNvSpPr/>
              <p:nvPr/>
            </p:nvSpPr>
            <p:spPr>
              <a:xfrm flipH="1">
                <a:off x="32" y="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1" name="直接连接符 21524"/>
              <p:cNvSpPr/>
              <p:nvPr/>
            </p:nvSpPr>
            <p:spPr>
              <a:xfrm>
                <a:off x="32" y="5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2" name="直接连接符 21525"/>
              <p:cNvSpPr/>
              <p:nvPr/>
            </p:nvSpPr>
            <p:spPr>
              <a:xfrm>
                <a:off x="61" y="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3" name="直接连接符 21526"/>
              <p:cNvSpPr/>
              <p:nvPr/>
            </p:nvSpPr>
            <p:spPr>
              <a:xfrm rot="-5400000" flipH="1" flipV="1">
                <a:off x="10" y="1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4" name="直接连接符 21527"/>
              <p:cNvSpPr/>
              <p:nvPr/>
            </p:nvSpPr>
            <p:spPr>
              <a:xfrm rot="-5400000" flipH="1">
                <a:off x="10"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5" name="直接连接符 21528"/>
              <p:cNvSpPr/>
              <p:nvPr/>
            </p:nvSpPr>
            <p:spPr>
              <a:xfrm rot="-5400000">
                <a:off x="39"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6" name="直接连接符 21529"/>
              <p:cNvSpPr/>
              <p:nvPr/>
            </p:nvSpPr>
            <p:spPr>
              <a:xfrm rot="-5400000">
                <a:off x="96" y="11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7" name="直接连接符 21530"/>
              <p:cNvSpPr/>
              <p:nvPr/>
            </p:nvSpPr>
            <p:spPr>
              <a:xfrm rot="5400000" flipV="1">
                <a:off x="125"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8" name="直接连接符 21531"/>
              <p:cNvSpPr/>
              <p:nvPr/>
            </p:nvSpPr>
            <p:spPr>
              <a:xfrm rot="5400000">
                <a:off x="125" y="205"/>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09" name="直接连接符 21532"/>
              <p:cNvSpPr/>
              <p:nvPr/>
            </p:nvSpPr>
            <p:spPr>
              <a:xfrm rot="-5400000" flipH="1" flipV="1">
                <a:off x="147" y="25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0" name="直接连接符 21533"/>
              <p:cNvSpPr/>
              <p:nvPr/>
            </p:nvSpPr>
            <p:spPr>
              <a:xfrm flipH="1">
                <a:off x="89" y="285"/>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1" name="直接连接符 21534"/>
              <p:cNvSpPr/>
              <p:nvPr/>
            </p:nvSpPr>
            <p:spPr>
              <a:xfrm flipH="1" flipV="1">
                <a:off x="61" y="2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2" name="直接连接符 21535"/>
              <p:cNvSpPr/>
              <p:nvPr/>
            </p:nvSpPr>
            <p:spPr>
              <a:xfrm flipH="1">
                <a:off x="32" y="25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3" name="直接连接符 21536"/>
              <p:cNvSpPr/>
              <p:nvPr/>
            </p:nvSpPr>
            <p:spPr>
              <a:xfrm>
                <a:off x="32" y="2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4" name="直接连接符 21537"/>
              <p:cNvSpPr/>
              <p:nvPr/>
            </p:nvSpPr>
            <p:spPr>
              <a:xfrm>
                <a:off x="61" y="31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5" name="直接连接符 21538"/>
              <p:cNvSpPr/>
              <p:nvPr/>
            </p:nvSpPr>
            <p:spPr>
              <a:xfrm rot="-5400000" flipH="1" flipV="1">
                <a:off x="10" y="3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6" name="直接连接符 21539"/>
              <p:cNvSpPr/>
              <p:nvPr/>
            </p:nvSpPr>
            <p:spPr>
              <a:xfrm rot="-5400000" flipH="1">
                <a:off x="10" y="37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7" name="直接连接符 21540"/>
              <p:cNvSpPr/>
              <p:nvPr/>
            </p:nvSpPr>
            <p:spPr>
              <a:xfrm rot="-5400000">
                <a:off x="39" y="37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8" name="直接连接符 21541"/>
              <p:cNvSpPr/>
              <p:nvPr/>
            </p:nvSpPr>
            <p:spPr>
              <a:xfrm rot="-5400000">
                <a:off x="96" y="3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19" name="直接连接符 21542"/>
              <p:cNvSpPr/>
              <p:nvPr/>
            </p:nvSpPr>
            <p:spPr>
              <a:xfrm>
                <a:off x="147" y="40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0" name="直接连接符 21543"/>
              <p:cNvSpPr/>
              <p:nvPr/>
            </p:nvSpPr>
            <p:spPr>
              <a:xfrm flipV="1">
                <a:off x="176" y="39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1" name="直接连接符 21544"/>
              <p:cNvSpPr/>
              <p:nvPr/>
            </p:nvSpPr>
            <p:spPr>
              <a:xfrm flipH="1" flipV="1">
                <a:off x="176" y="37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2" name="直接连接符 21545"/>
              <p:cNvSpPr/>
              <p:nvPr/>
            </p:nvSpPr>
            <p:spPr>
              <a:xfrm flipH="1" flipV="1">
                <a:off x="175" y="31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3" name="直接连接符 21546"/>
              <p:cNvSpPr/>
              <p:nvPr/>
            </p:nvSpPr>
            <p:spPr>
              <a:xfrm flipV="1">
                <a:off x="176" y="28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4" name="直接连接符 21547"/>
              <p:cNvSpPr/>
              <p:nvPr/>
            </p:nvSpPr>
            <p:spPr>
              <a:xfrm flipV="1">
                <a:off x="201" y="285"/>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5" name="直接连接符 21548"/>
              <p:cNvSpPr/>
              <p:nvPr/>
            </p:nvSpPr>
            <p:spPr>
              <a:xfrm>
                <a:off x="262" y="28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6" name="直接连接符 21549"/>
              <p:cNvSpPr/>
              <p:nvPr/>
            </p:nvSpPr>
            <p:spPr>
              <a:xfrm>
                <a:off x="295" y="31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7" name="直接连接符 21550"/>
              <p:cNvSpPr/>
              <p:nvPr/>
            </p:nvSpPr>
            <p:spPr>
              <a:xfrm rot="-5400000" flipH="1" flipV="1">
                <a:off x="244" y="34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8" name="直接连接符 21551"/>
              <p:cNvSpPr/>
              <p:nvPr/>
            </p:nvSpPr>
            <p:spPr>
              <a:xfrm rot="-5400000" flipH="1">
                <a:off x="244" y="3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29" name="直接连接符 21552"/>
              <p:cNvSpPr/>
              <p:nvPr/>
            </p:nvSpPr>
            <p:spPr>
              <a:xfrm rot="-5400000">
                <a:off x="273" y="3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0" name="直接连接符 21553"/>
              <p:cNvSpPr/>
              <p:nvPr/>
            </p:nvSpPr>
            <p:spPr>
              <a:xfrm rot="-5400000">
                <a:off x="330" y="3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1" name="直接连接符 21554"/>
              <p:cNvSpPr/>
              <p:nvPr/>
            </p:nvSpPr>
            <p:spPr>
              <a:xfrm>
                <a:off x="378" y="40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2" name="直接连接符 21555"/>
              <p:cNvSpPr/>
              <p:nvPr/>
            </p:nvSpPr>
            <p:spPr>
              <a:xfrm>
                <a:off x="407" y="42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3" name="直接连接符 21556"/>
              <p:cNvSpPr/>
              <p:nvPr/>
            </p:nvSpPr>
            <p:spPr>
              <a:xfrm flipH="1" flipV="1">
                <a:off x="407" y="37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4" name="直接连接符 21557"/>
              <p:cNvSpPr/>
              <p:nvPr/>
            </p:nvSpPr>
            <p:spPr>
              <a:xfrm flipH="1" flipV="1">
                <a:off x="406" y="31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5" name="直接连接符 21558"/>
              <p:cNvSpPr/>
              <p:nvPr/>
            </p:nvSpPr>
            <p:spPr>
              <a:xfrm flipV="1">
                <a:off x="405" y="28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6" name="直接连接符 21559"/>
              <p:cNvSpPr/>
              <p:nvPr/>
            </p:nvSpPr>
            <p:spPr>
              <a:xfrm flipH="1" flipV="1">
                <a:off x="407" y="25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7" name="直接连接符 21560"/>
              <p:cNvSpPr/>
              <p:nvPr/>
            </p:nvSpPr>
            <p:spPr>
              <a:xfrm flipH="1">
                <a:off x="381" y="25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8" name="直接连接符 21561"/>
              <p:cNvSpPr/>
              <p:nvPr/>
            </p:nvSpPr>
            <p:spPr>
              <a:xfrm flipH="1">
                <a:off x="324" y="285"/>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39" name="直接连接符 21562"/>
              <p:cNvSpPr/>
              <p:nvPr/>
            </p:nvSpPr>
            <p:spPr>
              <a:xfrm flipH="1" flipV="1">
                <a:off x="296" y="25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0" name="直接连接符 21563"/>
              <p:cNvSpPr/>
              <p:nvPr/>
            </p:nvSpPr>
            <p:spPr>
              <a:xfrm flipV="1">
                <a:off x="296" y="20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1" name="直接连接符 21564"/>
              <p:cNvSpPr/>
              <p:nvPr/>
            </p:nvSpPr>
            <p:spPr>
              <a:xfrm rot="-5400000">
                <a:off x="275"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2" name="直接连接符 21565"/>
              <p:cNvSpPr/>
              <p:nvPr/>
            </p:nvSpPr>
            <p:spPr>
              <a:xfrm rot="-5400000">
                <a:off x="332" y="12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3" name="直接连接符 21566"/>
              <p:cNvSpPr/>
              <p:nvPr/>
            </p:nvSpPr>
            <p:spPr>
              <a:xfrm>
                <a:off x="380" y="17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4" name="直接连接符 21567"/>
              <p:cNvSpPr/>
              <p:nvPr/>
            </p:nvSpPr>
            <p:spPr>
              <a:xfrm flipV="1">
                <a:off x="409" y="17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5" name="直接连接符 21568"/>
              <p:cNvSpPr/>
              <p:nvPr/>
            </p:nvSpPr>
            <p:spPr>
              <a:xfrm flipH="1" flipV="1">
                <a:off x="409" y="14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6" name="直接连接符 21569"/>
              <p:cNvSpPr/>
              <p:nvPr/>
            </p:nvSpPr>
            <p:spPr>
              <a:xfrm flipH="1" flipV="1">
                <a:off x="405" y="8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7" name="直接连接符 21570"/>
              <p:cNvSpPr/>
              <p:nvPr/>
            </p:nvSpPr>
            <p:spPr>
              <a:xfrm flipV="1">
                <a:off x="407" y="5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8" name="直接连接符 21571"/>
              <p:cNvSpPr/>
              <p:nvPr/>
            </p:nvSpPr>
            <p:spPr>
              <a:xfrm flipH="1" flipV="1">
                <a:off x="409" y="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49" name="直接连接符 21572"/>
              <p:cNvSpPr/>
              <p:nvPr/>
            </p:nvSpPr>
            <p:spPr>
              <a:xfrm flipH="1">
                <a:off x="383" y="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0" name="直接连接符 21573"/>
              <p:cNvSpPr/>
              <p:nvPr/>
            </p:nvSpPr>
            <p:spPr>
              <a:xfrm flipH="1">
                <a:off x="326" y="57"/>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1" name="直接连接符 21574"/>
              <p:cNvSpPr/>
              <p:nvPr/>
            </p:nvSpPr>
            <p:spPr>
              <a:xfrm flipH="1" flipV="1">
                <a:off x="298"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2" name="直接连接符 21575"/>
              <p:cNvSpPr/>
              <p:nvPr/>
            </p:nvSpPr>
            <p:spPr>
              <a:xfrm flipH="1">
                <a:off x="269" y="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3" name="直接连接符 21576"/>
              <p:cNvSpPr/>
              <p:nvPr/>
            </p:nvSpPr>
            <p:spPr>
              <a:xfrm>
                <a:off x="269" y="5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4" name="直接连接符 21577"/>
              <p:cNvSpPr/>
              <p:nvPr/>
            </p:nvSpPr>
            <p:spPr>
              <a:xfrm>
                <a:off x="298" y="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5" name="直接连接符 21578"/>
              <p:cNvSpPr/>
              <p:nvPr/>
            </p:nvSpPr>
            <p:spPr>
              <a:xfrm rot="-5400000" flipH="1" flipV="1">
                <a:off x="247" y="1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6" name="直接连接符 21579"/>
              <p:cNvSpPr/>
              <p:nvPr/>
            </p:nvSpPr>
            <p:spPr>
              <a:xfrm flipH="1">
                <a:off x="201" y="17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7" name="直接连接符 21580"/>
              <p:cNvSpPr/>
              <p:nvPr/>
            </p:nvSpPr>
            <p:spPr>
              <a:xfrm flipH="1" flipV="1">
                <a:off x="179" y="14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8" name="直接连接符 21581"/>
              <p:cNvSpPr/>
              <p:nvPr/>
            </p:nvSpPr>
            <p:spPr>
              <a:xfrm flipH="1" flipV="1">
                <a:off x="176" y="8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59" name="直接连接符 21582"/>
              <p:cNvSpPr/>
              <p:nvPr/>
            </p:nvSpPr>
            <p:spPr>
              <a:xfrm flipV="1">
                <a:off x="178" y="5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0" name="直接连接符 21583"/>
              <p:cNvSpPr/>
              <p:nvPr/>
            </p:nvSpPr>
            <p:spPr>
              <a:xfrm flipH="1" flipV="1">
                <a:off x="179" y="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1" name="直接连接符 21584"/>
              <p:cNvSpPr/>
              <p:nvPr/>
            </p:nvSpPr>
            <p:spPr>
              <a:xfrm flipH="1">
                <a:off x="153" y="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2" name="直接连接符 21585"/>
              <p:cNvSpPr/>
              <p:nvPr/>
            </p:nvSpPr>
            <p:spPr>
              <a:xfrm flipH="1">
                <a:off x="89" y="5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3" name="矩形 21586"/>
              <p:cNvSpPr/>
              <p:nvPr/>
            </p:nvSpPr>
            <p:spPr>
              <a:xfrm>
                <a:off x="464" y="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4" name="直接连接符 21587"/>
              <p:cNvSpPr/>
              <p:nvPr/>
            </p:nvSpPr>
            <p:spPr>
              <a:xfrm>
                <a:off x="464" y="11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5" name="直接连接符 21588"/>
              <p:cNvSpPr/>
              <p:nvPr/>
            </p:nvSpPr>
            <p:spPr>
              <a:xfrm>
                <a:off x="464" y="34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6" name="直接连接符 21589"/>
              <p:cNvSpPr/>
              <p:nvPr/>
            </p:nvSpPr>
            <p:spPr>
              <a:xfrm>
                <a:off x="464" y="228"/>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7" name="直接连接符 21590"/>
              <p:cNvSpPr/>
              <p:nvPr/>
            </p:nvSpPr>
            <p:spPr>
              <a:xfrm>
                <a:off x="579"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8" name="直接连接符 21591"/>
              <p:cNvSpPr/>
              <p:nvPr/>
            </p:nvSpPr>
            <p:spPr>
              <a:xfrm>
                <a:off x="808" y="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69" name="直接连接符 21592"/>
              <p:cNvSpPr/>
              <p:nvPr/>
            </p:nvSpPr>
            <p:spPr>
              <a:xfrm>
                <a:off x="694"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0" name="直接连接符 21593"/>
              <p:cNvSpPr/>
              <p:nvPr/>
            </p:nvSpPr>
            <p:spPr>
              <a:xfrm>
                <a:off x="464" y="5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1" name="直接连接符 21594"/>
              <p:cNvSpPr/>
              <p:nvPr/>
            </p:nvSpPr>
            <p:spPr>
              <a:xfrm>
                <a:off x="461" y="1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2" name="直接连接符 21595"/>
              <p:cNvSpPr/>
              <p:nvPr/>
            </p:nvSpPr>
            <p:spPr>
              <a:xfrm>
                <a:off x="461" y="28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3" name="直接连接符 21596"/>
              <p:cNvSpPr/>
              <p:nvPr/>
            </p:nvSpPr>
            <p:spPr>
              <a:xfrm>
                <a:off x="464" y="40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4" name="直接连接符 21597"/>
              <p:cNvSpPr/>
              <p:nvPr/>
            </p:nvSpPr>
            <p:spPr>
              <a:xfrm>
                <a:off x="521" y="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5" name="直接连接符 21598"/>
              <p:cNvSpPr/>
              <p:nvPr/>
            </p:nvSpPr>
            <p:spPr>
              <a:xfrm>
                <a:off x="636"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6" name="直接连接符 21599"/>
              <p:cNvSpPr/>
              <p:nvPr/>
            </p:nvSpPr>
            <p:spPr>
              <a:xfrm>
                <a:off x="756"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7" name="直接连接符 21600"/>
              <p:cNvSpPr/>
              <p:nvPr/>
            </p:nvSpPr>
            <p:spPr>
              <a:xfrm>
                <a:off x="866"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8" name="直接连接符 21601"/>
              <p:cNvSpPr/>
              <p:nvPr/>
            </p:nvSpPr>
            <p:spPr>
              <a:xfrm flipH="1" flipV="1">
                <a:off x="521" y="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79" name="直接连接符 21602"/>
              <p:cNvSpPr/>
              <p:nvPr/>
            </p:nvSpPr>
            <p:spPr>
              <a:xfrm flipH="1">
                <a:off x="493"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0" name="直接连接符 21603"/>
              <p:cNvSpPr/>
              <p:nvPr/>
            </p:nvSpPr>
            <p:spPr>
              <a:xfrm>
                <a:off x="493" y="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1" name="直接连接符 21604"/>
              <p:cNvSpPr/>
              <p:nvPr/>
            </p:nvSpPr>
            <p:spPr>
              <a:xfrm>
                <a:off x="521" y="8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2" name="直接连接符 21605"/>
              <p:cNvSpPr/>
              <p:nvPr/>
            </p:nvSpPr>
            <p:spPr>
              <a:xfrm rot="-5400000" flipH="1" flipV="1">
                <a:off x="470" y="1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3" name="直接连接符 21606"/>
              <p:cNvSpPr/>
              <p:nvPr/>
            </p:nvSpPr>
            <p:spPr>
              <a:xfrm rot="-5400000" flipH="1">
                <a:off x="471"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4" name="直接连接符 21607"/>
              <p:cNvSpPr/>
              <p:nvPr/>
            </p:nvSpPr>
            <p:spPr>
              <a:xfrm rot="-5400000">
                <a:off x="499" y="14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5" name="直接连接符 21608"/>
              <p:cNvSpPr/>
              <p:nvPr/>
            </p:nvSpPr>
            <p:spPr>
              <a:xfrm rot="-5400000">
                <a:off x="556" y="11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6" name="直接连接符 21609"/>
              <p:cNvSpPr/>
              <p:nvPr/>
            </p:nvSpPr>
            <p:spPr>
              <a:xfrm rot="5400000" flipV="1">
                <a:off x="585" y="14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7" name="直接连接符 21610"/>
              <p:cNvSpPr/>
              <p:nvPr/>
            </p:nvSpPr>
            <p:spPr>
              <a:xfrm rot="5400000">
                <a:off x="608" y="228"/>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8" name="直接连接符 21611"/>
              <p:cNvSpPr/>
              <p:nvPr/>
            </p:nvSpPr>
            <p:spPr>
              <a:xfrm rot="-5400000" flipH="1" flipV="1">
                <a:off x="585" y="23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89" name="直接连接符 21612"/>
              <p:cNvSpPr/>
              <p:nvPr/>
            </p:nvSpPr>
            <p:spPr>
              <a:xfrm flipH="1">
                <a:off x="550" y="285"/>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0" name="直接连接符 21613"/>
              <p:cNvSpPr/>
              <p:nvPr/>
            </p:nvSpPr>
            <p:spPr>
              <a:xfrm flipH="1" flipV="1">
                <a:off x="521" y="25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1" name="直接连接符 21614"/>
              <p:cNvSpPr/>
              <p:nvPr/>
            </p:nvSpPr>
            <p:spPr>
              <a:xfrm flipH="1">
                <a:off x="493" y="2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2" name="直接连接符 21615"/>
              <p:cNvSpPr/>
              <p:nvPr/>
            </p:nvSpPr>
            <p:spPr>
              <a:xfrm>
                <a:off x="493" y="28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3" name="直接连接符 21616"/>
              <p:cNvSpPr/>
              <p:nvPr/>
            </p:nvSpPr>
            <p:spPr>
              <a:xfrm>
                <a:off x="521" y="31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4" name="直接连接符 21617"/>
              <p:cNvSpPr/>
              <p:nvPr/>
            </p:nvSpPr>
            <p:spPr>
              <a:xfrm rot="-5400000" flipH="1" flipV="1">
                <a:off x="471" y="3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5" name="直接连接符 21618"/>
              <p:cNvSpPr/>
              <p:nvPr/>
            </p:nvSpPr>
            <p:spPr>
              <a:xfrm rot="5400000">
                <a:off x="440" y="347"/>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6" name="直接连接符 21619"/>
              <p:cNvSpPr/>
              <p:nvPr/>
            </p:nvSpPr>
            <p:spPr>
              <a:xfrm rot="-5400000">
                <a:off x="522" y="40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7" name="直接连接符 21620"/>
              <p:cNvSpPr/>
              <p:nvPr/>
            </p:nvSpPr>
            <p:spPr>
              <a:xfrm rot="-5400000">
                <a:off x="579" y="37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8" name="直接连接符 21621"/>
              <p:cNvSpPr/>
              <p:nvPr/>
            </p:nvSpPr>
            <p:spPr>
              <a:xfrm>
                <a:off x="607" y="40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599" name="直接连接符 21622"/>
              <p:cNvSpPr/>
              <p:nvPr/>
            </p:nvSpPr>
            <p:spPr>
              <a:xfrm flipV="1">
                <a:off x="636" y="39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0" name="直接连接符 21623"/>
              <p:cNvSpPr/>
              <p:nvPr/>
            </p:nvSpPr>
            <p:spPr>
              <a:xfrm flipH="1" flipV="1">
                <a:off x="636" y="37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1" name="直接连接符 21624"/>
              <p:cNvSpPr/>
              <p:nvPr/>
            </p:nvSpPr>
            <p:spPr>
              <a:xfrm flipH="1" flipV="1">
                <a:off x="636" y="31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2" name="直接连接符 21625"/>
              <p:cNvSpPr/>
              <p:nvPr/>
            </p:nvSpPr>
            <p:spPr>
              <a:xfrm flipV="1">
                <a:off x="636" y="28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3" name="直接连接符 21626"/>
              <p:cNvSpPr/>
              <p:nvPr/>
            </p:nvSpPr>
            <p:spPr>
              <a:xfrm flipV="1">
                <a:off x="662" y="285"/>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4" name="直接连接符 21627"/>
              <p:cNvSpPr/>
              <p:nvPr/>
            </p:nvSpPr>
            <p:spPr>
              <a:xfrm>
                <a:off x="722" y="28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5" name="直接连接符 21628"/>
              <p:cNvSpPr/>
              <p:nvPr/>
            </p:nvSpPr>
            <p:spPr>
              <a:xfrm>
                <a:off x="755" y="31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6" name="直接连接符 21629"/>
              <p:cNvSpPr/>
              <p:nvPr/>
            </p:nvSpPr>
            <p:spPr>
              <a:xfrm rot="-5400000" flipH="1" flipV="1">
                <a:off x="704" y="34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7" name="直接连接符 21630"/>
              <p:cNvSpPr/>
              <p:nvPr/>
            </p:nvSpPr>
            <p:spPr>
              <a:xfrm rot="-5400000" flipH="1">
                <a:off x="704" y="3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8" name="直接连接符 21631"/>
              <p:cNvSpPr/>
              <p:nvPr/>
            </p:nvSpPr>
            <p:spPr>
              <a:xfrm rot="-5400000">
                <a:off x="733" y="3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09" name="直接连接符 21632"/>
              <p:cNvSpPr/>
              <p:nvPr/>
            </p:nvSpPr>
            <p:spPr>
              <a:xfrm rot="-5400000">
                <a:off x="813" y="37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0" name="直接连接符 21633"/>
              <p:cNvSpPr/>
              <p:nvPr/>
            </p:nvSpPr>
            <p:spPr>
              <a:xfrm>
                <a:off x="838" y="40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1" name="直接连接符 21634"/>
              <p:cNvSpPr/>
              <p:nvPr/>
            </p:nvSpPr>
            <p:spPr>
              <a:xfrm flipV="1">
                <a:off x="867" y="39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2" name="直接连接符 21635"/>
              <p:cNvSpPr/>
              <p:nvPr/>
            </p:nvSpPr>
            <p:spPr>
              <a:xfrm flipH="1" flipV="1">
                <a:off x="867" y="37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3" name="直接连接符 21636"/>
              <p:cNvSpPr/>
              <p:nvPr/>
            </p:nvSpPr>
            <p:spPr>
              <a:xfrm flipH="1" flipV="1">
                <a:off x="867" y="31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4" name="直接连接符 21637"/>
              <p:cNvSpPr/>
              <p:nvPr/>
            </p:nvSpPr>
            <p:spPr>
              <a:xfrm flipV="1">
                <a:off x="866" y="28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5" name="直接连接符 21638"/>
              <p:cNvSpPr/>
              <p:nvPr/>
            </p:nvSpPr>
            <p:spPr>
              <a:xfrm flipH="1" flipV="1">
                <a:off x="867" y="25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6" name="直接连接符 21639"/>
              <p:cNvSpPr/>
              <p:nvPr/>
            </p:nvSpPr>
            <p:spPr>
              <a:xfrm flipH="1">
                <a:off x="842" y="25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7" name="直接连接符 21640"/>
              <p:cNvSpPr/>
              <p:nvPr/>
            </p:nvSpPr>
            <p:spPr>
              <a:xfrm flipH="1">
                <a:off x="784" y="28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8" name="直接连接符 21641"/>
              <p:cNvSpPr/>
              <p:nvPr/>
            </p:nvSpPr>
            <p:spPr>
              <a:xfrm flipH="1" flipV="1">
                <a:off x="756" y="25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19" name="直接连接符 21642"/>
              <p:cNvSpPr/>
              <p:nvPr/>
            </p:nvSpPr>
            <p:spPr>
              <a:xfrm flipV="1">
                <a:off x="756" y="20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0" name="直接连接符 21643"/>
              <p:cNvSpPr/>
              <p:nvPr/>
            </p:nvSpPr>
            <p:spPr>
              <a:xfrm rot="-5400000">
                <a:off x="735"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1" name="直接连接符 21644"/>
              <p:cNvSpPr/>
              <p:nvPr/>
            </p:nvSpPr>
            <p:spPr>
              <a:xfrm rot="-5400000">
                <a:off x="815" y="14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2" name="直接连接符 21645"/>
              <p:cNvSpPr/>
              <p:nvPr/>
            </p:nvSpPr>
            <p:spPr>
              <a:xfrm>
                <a:off x="840" y="17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3" name="直接连接符 21646"/>
              <p:cNvSpPr/>
              <p:nvPr/>
            </p:nvSpPr>
            <p:spPr>
              <a:xfrm flipV="1">
                <a:off x="869" y="17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4" name="直接连接符 21647"/>
              <p:cNvSpPr/>
              <p:nvPr/>
            </p:nvSpPr>
            <p:spPr>
              <a:xfrm flipH="1" flipV="1">
                <a:off x="869" y="14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5" name="直接连接符 21648"/>
              <p:cNvSpPr/>
              <p:nvPr/>
            </p:nvSpPr>
            <p:spPr>
              <a:xfrm flipH="1" flipV="1">
                <a:off x="866" y="8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6" name="直接连接符 21649"/>
              <p:cNvSpPr/>
              <p:nvPr/>
            </p:nvSpPr>
            <p:spPr>
              <a:xfrm flipV="1">
                <a:off x="868" y="5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7" name="直接连接符 21650"/>
              <p:cNvSpPr/>
              <p:nvPr/>
            </p:nvSpPr>
            <p:spPr>
              <a:xfrm flipH="1" flipV="1">
                <a:off x="869" y="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8" name="直接连接符 21651"/>
              <p:cNvSpPr/>
              <p:nvPr/>
            </p:nvSpPr>
            <p:spPr>
              <a:xfrm flipH="1">
                <a:off x="844" y="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29" name="直接连接符 21652"/>
              <p:cNvSpPr/>
              <p:nvPr/>
            </p:nvSpPr>
            <p:spPr>
              <a:xfrm flipH="1">
                <a:off x="786" y="5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0" name="直接连接符 21653"/>
              <p:cNvSpPr/>
              <p:nvPr/>
            </p:nvSpPr>
            <p:spPr>
              <a:xfrm flipH="1" flipV="1">
                <a:off x="758"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1" name="直接连接符 21654"/>
              <p:cNvSpPr/>
              <p:nvPr/>
            </p:nvSpPr>
            <p:spPr>
              <a:xfrm flipH="1">
                <a:off x="730"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2" name="直接连接符 21655"/>
              <p:cNvSpPr/>
              <p:nvPr/>
            </p:nvSpPr>
            <p:spPr>
              <a:xfrm>
                <a:off x="730" y="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3" name="直接连接符 21656"/>
              <p:cNvSpPr/>
              <p:nvPr/>
            </p:nvSpPr>
            <p:spPr>
              <a:xfrm>
                <a:off x="758" y="8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4" name="直接连接符 21657"/>
              <p:cNvSpPr/>
              <p:nvPr/>
            </p:nvSpPr>
            <p:spPr>
              <a:xfrm rot="-5400000" flipH="1" flipV="1">
                <a:off x="708" y="1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5" name="直接连接符 21658"/>
              <p:cNvSpPr/>
              <p:nvPr/>
            </p:nvSpPr>
            <p:spPr>
              <a:xfrm flipH="1">
                <a:off x="662" y="17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6" name="直接连接符 21659"/>
              <p:cNvSpPr/>
              <p:nvPr/>
            </p:nvSpPr>
            <p:spPr>
              <a:xfrm flipH="1" flipV="1">
                <a:off x="640" y="14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7" name="直接连接符 21660"/>
              <p:cNvSpPr/>
              <p:nvPr/>
            </p:nvSpPr>
            <p:spPr>
              <a:xfrm flipH="1" flipV="1">
                <a:off x="636" y="8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8" name="直接连接符 21661"/>
              <p:cNvSpPr/>
              <p:nvPr/>
            </p:nvSpPr>
            <p:spPr>
              <a:xfrm flipV="1">
                <a:off x="638" y="5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39" name="直接连接符 21662"/>
              <p:cNvSpPr/>
              <p:nvPr/>
            </p:nvSpPr>
            <p:spPr>
              <a:xfrm flipH="1" flipV="1">
                <a:off x="640" y="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0" name="直接连接符 21663"/>
              <p:cNvSpPr/>
              <p:nvPr/>
            </p:nvSpPr>
            <p:spPr>
              <a:xfrm flipH="1">
                <a:off x="614" y="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1" name="直接连接符 21664"/>
              <p:cNvSpPr/>
              <p:nvPr/>
            </p:nvSpPr>
            <p:spPr>
              <a:xfrm flipH="1">
                <a:off x="550" y="5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2" name="矩形 21665"/>
              <p:cNvSpPr/>
              <p:nvPr/>
            </p:nvSpPr>
            <p:spPr>
              <a:xfrm>
                <a:off x="3" y="456"/>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3" name="直接连接符 21666"/>
              <p:cNvSpPr/>
              <p:nvPr/>
            </p:nvSpPr>
            <p:spPr>
              <a:xfrm>
                <a:off x="3" y="5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4" name="直接连接符 21667"/>
              <p:cNvSpPr/>
              <p:nvPr/>
            </p:nvSpPr>
            <p:spPr>
              <a:xfrm>
                <a:off x="3" y="79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5" name="直接连接符 21668"/>
              <p:cNvSpPr/>
              <p:nvPr/>
            </p:nvSpPr>
            <p:spPr>
              <a:xfrm>
                <a:off x="3" y="68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6" name="直接连接符 21669"/>
              <p:cNvSpPr/>
              <p:nvPr/>
            </p:nvSpPr>
            <p:spPr>
              <a:xfrm>
                <a:off x="118"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7" name="直接连接符 21670"/>
              <p:cNvSpPr/>
              <p:nvPr/>
            </p:nvSpPr>
            <p:spPr>
              <a:xfrm>
                <a:off x="347" y="456"/>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8" name="直接连接符 21671"/>
              <p:cNvSpPr/>
              <p:nvPr/>
            </p:nvSpPr>
            <p:spPr>
              <a:xfrm>
                <a:off x="233"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49" name="直接连接符 21672"/>
              <p:cNvSpPr/>
              <p:nvPr/>
            </p:nvSpPr>
            <p:spPr>
              <a:xfrm>
                <a:off x="3" y="513"/>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0" name="直接连接符 21673"/>
              <p:cNvSpPr/>
              <p:nvPr/>
            </p:nvSpPr>
            <p:spPr>
              <a:xfrm>
                <a:off x="0" y="62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1" name="直接连接符 21674"/>
              <p:cNvSpPr/>
              <p:nvPr/>
            </p:nvSpPr>
            <p:spPr>
              <a:xfrm>
                <a:off x="0" y="741"/>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2" name="直接连接符 21675"/>
              <p:cNvSpPr/>
              <p:nvPr/>
            </p:nvSpPr>
            <p:spPr>
              <a:xfrm>
                <a:off x="3" y="85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3" name="直接连接符 21676"/>
              <p:cNvSpPr/>
              <p:nvPr/>
            </p:nvSpPr>
            <p:spPr>
              <a:xfrm>
                <a:off x="60" y="456"/>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4" name="直接连接符 21677"/>
              <p:cNvSpPr/>
              <p:nvPr/>
            </p:nvSpPr>
            <p:spPr>
              <a:xfrm>
                <a:off x="175"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5" name="直接连接符 21678"/>
              <p:cNvSpPr/>
              <p:nvPr/>
            </p:nvSpPr>
            <p:spPr>
              <a:xfrm>
                <a:off x="295"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6" name="直接连接符 21679"/>
              <p:cNvSpPr/>
              <p:nvPr/>
            </p:nvSpPr>
            <p:spPr>
              <a:xfrm>
                <a:off x="405"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7" name="直接连接符 21680"/>
              <p:cNvSpPr/>
              <p:nvPr/>
            </p:nvSpPr>
            <p:spPr>
              <a:xfrm flipH="1" flipV="1">
                <a:off x="60" y="48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8" name="直接连接符 21681"/>
              <p:cNvSpPr/>
              <p:nvPr/>
            </p:nvSpPr>
            <p:spPr>
              <a:xfrm flipH="1">
                <a:off x="32" y="48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59" name="直接连接符 21682"/>
              <p:cNvSpPr/>
              <p:nvPr/>
            </p:nvSpPr>
            <p:spPr>
              <a:xfrm>
                <a:off x="32" y="5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0" name="直接连接符 21683"/>
              <p:cNvSpPr/>
              <p:nvPr/>
            </p:nvSpPr>
            <p:spPr>
              <a:xfrm>
                <a:off x="60" y="54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1" name="直接连接符 21684"/>
              <p:cNvSpPr/>
              <p:nvPr/>
            </p:nvSpPr>
            <p:spPr>
              <a:xfrm rot="-5400000" flipH="1" flipV="1">
                <a:off x="9" y="57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2" name="直接连接符 21685"/>
              <p:cNvSpPr/>
              <p:nvPr/>
            </p:nvSpPr>
            <p:spPr>
              <a:xfrm rot="-5400000" flipH="1">
                <a:off x="10"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3" name="直接连接符 21686"/>
              <p:cNvSpPr/>
              <p:nvPr/>
            </p:nvSpPr>
            <p:spPr>
              <a:xfrm rot="-5400000">
                <a:off x="38" y="60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4" name="直接连接符 21687"/>
              <p:cNvSpPr/>
              <p:nvPr/>
            </p:nvSpPr>
            <p:spPr>
              <a:xfrm rot="-5400000">
                <a:off x="118" y="59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5" name="直接连接符 21688"/>
              <p:cNvSpPr/>
              <p:nvPr/>
            </p:nvSpPr>
            <p:spPr>
              <a:xfrm rot="5400000" flipV="1">
                <a:off x="124" y="60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6" name="直接连接符 21689"/>
              <p:cNvSpPr/>
              <p:nvPr/>
            </p:nvSpPr>
            <p:spPr>
              <a:xfrm rot="5400000">
                <a:off x="147" y="684"/>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7" name="直接连接符 21690"/>
              <p:cNvSpPr/>
              <p:nvPr/>
            </p:nvSpPr>
            <p:spPr>
              <a:xfrm rot="-5400000" flipH="1" flipV="1">
                <a:off x="124" y="69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8" name="直接连接符 21691"/>
              <p:cNvSpPr/>
              <p:nvPr/>
            </p:nvSpPr>
            <p:spPr>
              <a:xfrm flipH="1">
                <a:off x="89" y="741"/>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69" name="直接连接符 21692"/>
              <p:cNvSpPr/>
              <p:nvPr/>
            </p:nvSpPr>
            <p:spPr>
              <a:xfrm flipH="1" flipV="1">
                <a:off x="60" y="71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0" name="直接连接符 21693"/>
              <p:cNvSpPr/>
              <p:nvPr/>
            </p:nvSpPr>
            <p:spPr>
              <a:xfrm flipH="1">
                <a:off x="32" y="7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1" name="直接连接符 21694"/>
              <p:cNvSpPr/>
              <p:nvPr/>
            </p:nvSpPr>
            <p:spPr>
              <a:xfrm>
                <a:off x="32" y="74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2" name="直接连接符 21695"/>
              <p:cNvSpPr/>
              <p:nvPr/>
            </p:nvSpPr>
            <p:spPr>
              <a:xfrm>
                <a:off x="60" y="771"/>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3" name="直接连接符 21696"/>
              <p:cNvSpPr/>
              <p:nvPr/>
            </p:nvSpPr>
            <p:spPr>
              <a:xfrm rot="-5400000" flipH="1" flipV="1">
                <a:off x="10" y="80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4" name="直接连接符 21697"/>
              <p:cNvSpPr/>
              <p:nvPr/>
            </p:nvSpPr>
            <p:spPr>
              <a:xfrm rot="-5400000" flipH="1">
                <a:off x="10"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5" name="直接连接符 21698"/>
              <p:cNvSpPr/>
              <p:nvPr/>
            </p:nvSpPr>
            <p:spPr>
              <a:xfrm rot="-5400000">
                <a:off x="61" y="85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6" name="直接连接符 21699"/>
              <p:cNvSpPr/>
              <p:nvPr/>
            </p:nvSpPr>
            <p:spPr>
              <a:xfrm rot="-5400000">
                <a:off x="118" y="82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7" name="直接连接符 21700"/>
              <p:cNvSpPr/>
              <p:nvPr/>
            </p:nvSpPr>
            <p:spPr>
              <a:xfrm>
                <a:off x="146" y="85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8" name="直接连接符 21701"/>
              <p:cNvSpPr/>
              <p:nvPr/>
            </p:nvSpPr>
            <p:spPr>
              <a:xfrm flipV="1">
                <a:off x="175" y="85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79" name="直接连接符 21702"/>
              <p:cNvSpPr/>
              <p:nvPr/>
            </p:nvSpPr>
            <p:spPr>
              <a:xfrm flipH="1" flipV="1">
                <a:off x="175" y="828"/>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0" name="直接连接符 21703"/>
              <p:cNvSpPr/>
              <p:nvPr/>
            </p:nvSpPr>
            <p:spPr>
              <a:xfrm flipH="1" flipV="1">
                <a:off x="175" y="77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1" name="直接连接符 21704"/>
              <p:cNvSpPr/>
              <p:nvPr/>
            </p:nvSpPr>
            <p:spPr>
              <a:xfrm flipV="1">
                <a:off x="175" y="74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2" name="直接连接符 21705"/>
              <p:cNvSpPr/>
              <p:nvPr/>
            </p:nvSpPr>
            <p:spPr>
              <a:xfrm flipV="1">
                <a:off x="201" y="741"/>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3" name="直接连接符 21706"/>
              <p:cNvSpPr/>
              <p:nvPr/>
            </p:nvSpPr>
            <p:spPr>
              <a:xfrm>
                <a:off x="261" y="742"/>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4" name="直接连接符 21707"/>
              <p:cNvSpPr/>
              <p:nvPr/>
            </p:nvSpPr>
            <p:spPr>
              <a:xfrm>
                <a:off x="294" y="77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5" name="直接连接符 21708"/>
              <p:cNvSpPr/>
              <p:nvPr/>
            </p:nvSpPr>
            <p:spPr>
              <a:xfrm rot="-5400000" flipH="1" flipV="1">
                <a:off x="243" y="8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6" name="直接连接符 21709"/>
              <p:cNvSpPr/>
              <p:nvPr/>
            </p:nvSpPr>
            <p:spPr>
              <a:xfrm rot="-5400000" flipH="1">
                <a:off x="243"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7" name="直接连接符 21710"/>
              <p:cNvSpPr/>
              <p:nvPr/>
            </p:nvSpPr>
            <p:spPr>
              <a:xfrm rot="-5400000">
                <a:off x="272"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8" name="直接连接符 21711"/>
              <p:cNvSpPr/>
              <p:nvPr/>
            </p:nvSpPr>
            <p:spPr>
              <a:xfrm rot="-5400000">
                <a:off x="352" y="82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89" name="直接连接符 21712"/>
              <p:cNvSpPr/>
              <p:nvPr/>
            </p:nvSpPr>
            <p:spPr>
              <a:xfrm>
                <a:off x="377" y="85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0" name="直接连接符 21713"/>
              <p:cNvSpPr/>
              <p:nvPr/>
            </p:nvSpPr>
            <p:spPr>
              <a:xfrm flipV="1">
                <a:off x="406" y="85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1" name="直接连接符 21714"/>
              <p:cNvSpPr/>
              <p:nvPr/>
            </p:nvSpPr>
            <p:spPr>
              <a:xfrm flipH="1" flipV="1">
                <a:off x="406" y="828"/>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2" name="直接连接符 21715"/>
              <p:cNvSpPr/>
              <p:nvPr/>
            </p:nvSpPr>
            <p:spPr>
              <a:xfrm flipH="1" flipV="1">
                <a:off x="406" y="77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3" name="直接连接符 21716"/>
              <p:cNvSpPr/>
              <p:nvPr/>
            </p:nvSpPr>
            <p:spPr>
              <a:xfrm flipV="1">
                <a:off x="405" y="742"/>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4" name="直接连接符 21717"/>
              <p:cNvSpPr/>
              <p:nvPr/>
            </p:nvSpPr>
            <p:spPr>
              <a:xfrm flipH="1" flipV="1">
                <a:off x="406" y="71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5" name="直接连接符 21718"/>
              <p:cNvSpPr/>
              <p:nvPr/>
            </p:nvSpPr>
            <p:spPr>
              <a:xfrm flipH="1">
                <a:off x="381" y="71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6" name="直接连接符 21719"/>
              <p:cNvSpPr/>
              <p:nvPr/>
            </p:nvSpPr>
            <p:spPr>
              <a:xfrm flipH="1">
                <a:off x="323" y="741"/>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7" name="直接连接符 21720"/>
              <p:cNvSpPr/>
              <p:nvPr/>
            </p:nvSpPr>
            <p:spPr>
              <a:xfrm flipH="1" flipV="1">
                <a:off x="295" y="7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8" name="直接连接符 21721"/>
              <p:cNvSpPr/>
              <p:nvPr/>
            </p:nvSpPr>
            <p:spPr>
              <a:xfrm flipV="1">
                <a:off x="295" y="65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699" name="直接连接符 21722"/>
              <p:cNvSpPr/>
              <p:nvPr/>
            </p:nvSpPr>
            <p:spPr>
              <a:xfrm rot="-5400000">
                <a:off x="274"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0" name="直接连接符 21723"/>
              <p:cNvSpPr/>
              <p:nvPr/>
            </p:nvSpPr>
            <p:spPr>
              <a:xfrm rot="-5400000">
                <a:off x="354" y="59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1" name="直接连接符 21724"/>
              <p:cNvSpPr/>
              <p:nvPr/>
            </p:nvSpPr>
            <p:spPr>
              <a:xfrm>
                <a:off x="379" y="62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2" name="直接连接符 21725"/>
              <p:cNvSpPr/>
              <p:nvPr/>
            </p:nvSpPr>
            <p:spPr>
              <a:xfrm flipV="1">
                <a:off x="408" y="62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3" name="直接连接符 21726"/>
              <p:cNvSpPr/>
              <p:nvPr/>
            </p:nvSpPr>
            <p:spPr>
              <a:xfrm flipH="1" flipV="1">
                <a:off x="408" y="59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4" name="直接连接符 21727"/>
              <p:cNvSpPr/>
              <p:nvPr/>
            </p:nvSpPr>
            <p:spPr>
              <a:xfrm flipH="1" flipV="1">
                <a:off x="405" y="54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5" name="直接连接符 21728"/>
              <p:cNvSpPr/>
              <p:nvPr/>
            </p:nvSpPr>
            <p:spPr>
              <a:xfrm flipV="1">
                <a:off x="407" y="51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6" name="直接连接符 21729"/>
              <p:cNvSpPr/>
              <p:nvPr/>
            </p:nvSpPr>
            <p:spPr>
              <a:xfrm flipV="1">
                <a:off x="434" y="513"/>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7" name="直接连接符 21730"/>
              <p:cNvSpPr/>
              <p:nvPr/>
            </p:nvSpPr>
            <p:spPr>
              <a:xfrm flipH="1">
                <a:off x="383" y="48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8" name="直接连接符 21731"/>
              <p:cNvSpPr/>
              <p:nvPr/>
            </p:nvSpPr>
            <p:spPr>
              <a:xfrm flipH="1">
                <a:off x="325" y="513"/>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09" name="直接连接符 21732"/>
              <p:cNvSpPr/>
              <p:nvPr/>
            </p:nvSpPr>
            <p:spPr>
              <a:xfrm flipH="1" flipV="1">
                <a:off x="297" y="48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0" name="直接连接符 21733"/>
              <p:cNvSpPr/>
              <p:nvPr/>
            </p:nvSpPr>
            <p:spPr>
              <a:xfrm flipH="1">
                <a:off x="269" y="48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1" name="直接连接符 21734"/>
              <p:cNvSpPr/>
              <p:nvPr/>
            </p:nvSpPr>
            <p:spPr>
              <a:xfrm>
                <a:off x="269" y="51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2" name="直接连接符 21735"/>
              <p:cNvSpPr/>
              <p:nvPr/>
            </p:nvSpPr>
            <p:spPr>
              <a:xfrm>
                <a:off x="297" y="54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3" name="直接连接符 21736"/>
              <p:cNvSpPr/>
              <p:nvPr/>
            </p:nvSpPr>
            <p:spPr>
              <a:xfrm rot="-5400000" flipH="1" flipV="1">
                <a:off x="247" y="5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4" name="直接连接符 21737"/>
              <p:cNvSpPr/>
              <p:nvPr/>
            </p:nvSpPr>
            <p:spPr>
              <a:xfrm flipH="1">
                <a:off x="201" y="626"/>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5" name="直接连接符 21738"/>
              <p:cNvSpPr/>
              <p:nvPr/>
            </p:nvSpPr>
            <p:spPr>
              <a:xfrm flipH="1" flipV="1">
                <a:off x="179" y="59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6" name="直接连接符 21739"/>
              <p:cNvSpPr/>
              <p:nvPr/>
            </p:nvSpPr>
            <p:spPr>
              <a:xfrm flipH="1" flipV="1">
                <a:off x="175" y="54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7" name="直接连接符 21740"/>
              <p:cNvSpPr/>
              <p:nvPr/>
            </p:nvSpPr>
            <p:spPr>
              <a:xfrm flipV="1">
                <a:off x="177" y="51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8" name="直接连接符 21741"/>
              <p:cNvSpPr/>
              <p:nvPr/>
            </p:nvSpPr>
            <p:spPr>
              <a:xfrm flipH="1" flipV="1">
                <a:off x="179" y="48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19" name="直接连接符 21742"/>
              <p:cNvSpPr/>
              <p:nvPr/>
            </p:nvSpPr>
            <p:spPr>
              <a:xfrm flipH="1">
                <a:off x="153" y="48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0" name="直接连接符 21743"/>
              <p:cNvSpPr/>
              <p:nvPr/>
            </p:nvSpPr>
            <p:spPr>
              <a:xfrm flipH="1">
                <a:off x="89" y="513"/>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1" name="矩形 21744"/>
              <p:cNvSpPr/>
              <p:nvPr/>
            </p:nvSpPr>
            <p:spPr>
              <a:xfrm>
                <a:off x="464" y="456"/>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2" name="直接连接符 21745"/>
              <p:cNvSpPr/>
              <p:nvPr/>
            </p:nvSpPr>
            <p:spPr>
              <a:xfrm>
                <a:off x="464" y="5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3" name="直接连接符 21746"/>
              <p:cNvSpPr/>
              <p:nvPr/>
            </p:nvSpPr>
            <p:spPr>
              <a:xfrm>
                <a:off x="464" y="79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4" name="直接连接符 21747"/>
              <p:cNvSpPr/>
              <p:nvPr/>
            </p:nvSpPr>
            <p:spPr>
              <a:xfrm>
                <a:off x="464" y="68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5" name="直接连接符 21748"/>
              <p:cNvSpPr/>
              <p:nvPr/>
            </p:nvSpPr>
            <p:spPr>
              <a:xfrm>
                <a:off x="578"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6" name="直接连接符 21749"/>
              <p:cNvSpPr/>
              <p:nvPr/>
            </p:nvSpPr>
            <p:spPr>
              <a:xfrm>
                <a:off x="808"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7" name="直接连接符 21750"/>
              <p:cNvSpPr/>
              <p:nvPr/>
            </p:nvSpPr>
            <p:spPr>
              <a:xfrm>
                <a:off x="693"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8" name="直接连接符 21751"/>
              <p:cNvSpPr/>
              <p:nvPr/>
            </p:nvSpPr>
            <p:spPr>
              <a:xfrm>
                <a:off x="464" y="513"/>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29" name="直接连接符 21752"/>
              <p:cNvSpPr/>
              <p:nvPr/>
            </p:nvSpPr>
            <p:spPr>
              <a:xfrm>
                <a:off x="461" y="626"/>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0" name="直接连接符 21753"/>
              <p:cNvSpPr/>
              <p:nvPr/>
            </p:nvSpPr>
            <p:spPr>
              <a:xfrm>
                <a:off x="461" y="741"/>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1" name="直接连接符 21754"/>
              <p:cNvSpPr/>
              <p:nvPr/>
            </p:nvSpPr>
            <p:spPr>
              <a:xfrm>
                <a:off x="464" y="85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2" name="直接连接符 21755"/>
              <p:cNvSpPr/>
              <p:nvPr/>
            </p:nvSpPr>
            <p:spPr>
              <a:xfrm>
                <a:off x="521"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3" name="直接连接符 21756"/>
              <p:cNvSpPr/>
              <p:nvPr/>
            </p:nvSpPr>
            <p:spPr>
              <a:xfrm>
                <a:off x="636"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4" name="直接连接符 21757"/>
              <p:cNvSpPr/>
              <p:nvPr/>
            </p:nvSpPr>
            <p:spPr>
              <a:xfrm>
                <a:off x="756"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5" name="直接连接符 21758"/>
              <p:cNvSpPr/>
              <p:nvPr/>
            </p:nvSpPr>
            <p:spPr>
              <a:xfrm>
                <a:off x="865"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6" name="直接连接符 21759"/>
              <p:cNvSpPr/>
              <p:nvPr/>
            </p:nvSpPr>
            <p:spPr>
              <a:xfrm flipH="1" flipV="1">
                <a:off x="521" y="48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7" name="直接连接符 21760"/>
              <p:cNvSpPr/>
              <p:nvPr/>
            </p:nvSpPr>
            <p:spPr>
              <a:xfrm flipH="1" flipV="1">
                <a:off x="521" y="42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8" name="直接连接符 21761"/>
              <p:cNvSpPr/>
              <p:nvPr/>
            </p:nvSpPr>
            <p:spPr>
              <a:xfrm>
                <a:off x="492" y="51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39" name="直接连接符 21762"/>
              <p:cNvSpPr/>
              <p:nvPr/>
            </p:nvSpPr>
            <p:spPr>
              <a:xfrm>
                <a:off x="521" y="54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0" name="直接连接符 21763"/>
              <p:cNvSpPr/>
              <p:nvPr/>
            </p:nvSpPr>
            <p:spPr>
              <a:xfrm rot="-5400000" flipH="1" flipV="1">
                <a:off x="470" y="57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1" name="直接连接符 21764"/>
              <p:cNvSpPr/>
              <p:nvPr/>
            </p:nvSpPr>
            <p:spPr>
              <a:xfrm rot="-5400000" flipH="1">
                <a:off x="470"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2" name="直接连接符 21765"/>
              <p:cNvSpPr/>
              <p:nvPr/>
            </p:nvSpPr>
            <p:spPr>
              <a:xfrm rot="-5400000">
                <a:off x="499"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3" name="直接连接符 21766"/>
              <p:cNvSpPr/>
              <p:nvPr/>
            </p:nvSpPr>
            <p:spPr>
              <a:xfrm rot="-5400000">
                <a:off x="556" y="57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4" name="直接连接符 21767"/>
              <p:cNvSpPr/>
              <p:nvPr/>
            </p:nvSpPr>
            <p:spPr>
              <a:xfrm rot="5400000" flipV="1">
                <a:off x="585"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5" name="直接连接符 21768"/>
              <p:cNvSpPr/>
              <p:nvPr/>
            </p:nvSpPr>
            <p:spPr>
              <a:xfrm rot="5400000">
                <a:off x="585" y="661"/>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6" name="直接连接符 21769"/>
              <p:cNvSpPr/>
              <p:nvPr/>
            </p:nvSpPr>
            <p:spPr>
              <a:xfrm rot="-5400000" flipH="1" flipV="1">
                <a:off x="607" y="7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7" name="直接连接符 21770"/>
              <p:cNvSpPr/>
              <p:nvPr/>
            </p:nvSpPr>
            <p:spPr>
              <a:xfrm flipH="1">
                <a:off x="549" y="741"/>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8" name="直接连接符 21771"/>
              <p:cNvSpPr/>
              <p:nvPr/>
            </p:nvSpPr>
            <p:spPr>
              <a:xfrm flipH="1" flipV="1">
                <a:off x="521" y="7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49" name="直接连接符 21772"/>
              <p:cNvSpPr/>
              <p:nvPr/>
            </p:nvSpPr>
            <p:spPr>
              <a:xfrm flipH="1">
                <a:off x="492" y="71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0" name="直接连接符 21773"/>
              <p:cNvSpPr/>
              <p:nvPr/>
            </p:nvSpPr>
            <p:spPr>
              <a:xfrm>
                <a:off x="492" y="7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1" name="直接连接符 21774"/>
              <p:cNvSpPr/>
              <p:nvPr/>
            </p:nvSpPr>
            <p:spPr>
              <a:xfrm>
                <a:off x="521" y="77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2" name="直接连接符 21775"/>
              <p:cNvSpPr/>
              <p:nvPr/>
            </p:nvSpPr>
            <p:spPr>
              <a:xfrm rot="-5400000" flipH="1" flipV="1">
                <a:off x="470" y="80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3" name="直接连接符 21776"/>
              <p:cNvSpPr/>
              <p:nvPr/>
            </p:nvSpPr>
            <p:spPr>
              <a:xfrm rot="-5400000" flipH="1">
                <a:off x="470"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4" name="直接连接符 21777"/>
              <p:cNvSpPr/>
              <p:nvPr/>
            </p:nvSpPr>
            <p:spPr>
              <a:xfrm rot="-5400000">
                <a:off x="499"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5" name="直接连接符 21778"/>
              <p:cNvSpPr/>
              <p:nvPr/>
            </p:nvSpPr>
            <p:spPr>
              <a:xfrm rot="-5400000">
                <a:off x="556" y="80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6" name="直接连接符 21779"/>
              <p:cNvSpPr/>
              <p:nvPr/>
            </p:nvSpPr>
            <p:spPr>
              <a:xfrm>
                <a:off x="607" y="85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7" name="直接连接符 21780"/>
              <p:cNvSpPr/>
              <p:nvPr/>
            </p:nvSpPr>
            <p:spPr>
              <a:xfrm flipV="1">
                <a:off x="636" y="85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8" name="直接连接符 21781"/>
              <p:cNvSpPr/>
              <p:nvPr/>
            </p:nvSpPr>
            <p:spPr>
              <a:xfrm flipH="1" flipV="1">
                <a:off x="636" y="828"/>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59" name="直接连接符 21782"/>
              <p:cNvSpPr/>
              <p:nvPr/>
            </p:nvSpPr>
            <p:spPr>
              <a:xfrm flipH="1" flipV="1">
                <a:off x="635" y="771"/>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0" name="直接连接符 21783"/>
              <p:cNvSpPr/>
              <p:nvPr/>
            </p:nvSpPr>
            <p:spPr>
              <a:xfrm flipV="1">
                <a:off x="636" y="74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1" name="直接连接符 21784"/>
              <p:cNvSpPr/>
              <p:nvPr/>
            </p:nvSpPr>
            <p:spPr>
              <a:xfrm flipV="1">
                <a:off x="661" y="741"/>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2" name="直接连接符 21785"/>
              <p:cNvSpPr/>
              <p:nvPr/>
            </p:nvSpPr>
            <p:spPr>
              <a:xfrm>
                <a:off x="722" y="742"/>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3" name="直接连接符 21786"/>
              <p:cNvSpPr/>
              <p:nvPr/>
            </p:nvSpPr>
            <p:spPr>
              <a:xfrm>
                <a:off x="755" y="77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4" name="直接连接符 21787"/>
              <p:cNvSpPr/>
              <p:nvPr/>
            </p:nvSpPr>
            <p:spPr>
              <a:xfrm rot="-5400000" flipH="1" flipV="1">
                <a:off x="704" y="8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5" name="直接连接符 21788"/>
              <p:cNvSpPr/>
              <p:nvPr/>
            </p:nvSpPr>
            <p:spPr>
              <a:xfrm rot="-5400000" flipH="1">
                <a:off x="704"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6" name="直接连接符 21789"/>
              <p:cNvSpPr/>
              <p:nvPr/>
            </p:nvSpPr>
            <p:spPr>
              <a:xfrm rot="-5400000">
                <a:off x="755" y="85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7" name="直接连接符 21790"/>
              <p:cNvSpPr/>
              <p:nvPr/>
            </p:nvSpPr>
            <p:spPr>
              <a:xfrm rot="-5400000">
                <a:off x="812" y="82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8" name="直接连接符 21791"/>
              <p:cNvSpPr/>
              <p:nvPr/>
            </p:nvSpPr>
            <p:spPr>
              <a:xfrm>
                <a:off x="838" y="85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69" name="直接连接符 21792"/>
              <p:cNvSpPr/>
              <p:nvPr/>
            </p:nvSpPr>
            <p:spPr>
              <a:xfrm flipH="1">
                <a:off x="867" y="884"/>
                <a:ext cx="0" cy="5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0" name="直接连接符 21793"/>
              <p:cNvSpPr/>
              <p:nvPr/>
            </p:nvSpPr>
            <p:spPr>
              <a:xfrm flipH="1" flipV="1">
                <a:off x="867" y="828"/>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1" name="直接连接符 21794"/>
              <p:cNvSpPr/>
              <p:nvPr/>
            </p:nvSpPr>
            <p:spPr>
              <a:xfrm flipH="1" flipV="1">
                <a:off x="866" y="770"/>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2" name="直接连接符 21795"/>
              <p:cNvSpPr/>
              <p:nvPr/>
            </p:nvSpPr>
            <p:spPr>
              <a:xfrm flipV="1">
                <a:off x="865" y="742"/>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3" name="直接连接符 21796"/>
              <p:cNvSpPr/>
              <p:nvPr/>
            </p:nvSpPr>
            <p:spPr>
              <a:xfrm flipH="1" flipV="1">
                <a:off x="867" y="71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4" name="直接连接符 21797"/>
              <p:cNvSpPr/>
              <p:nvPr/>
            </p:nvSpPr>
            <p:spPr>
              <a:xfrm flipH="1">
                <a:off x="841" y="71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5" name="直接连接符 21798"/>
              <p:cNvSpPr/>
              <p:nvPr/>
            </p:nvSpPr>
            <p:spPr>
              <a:xfrm flipH="1">
                <a:off x="783" y="741"/>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6" name="直接连接符 21799"/>
              <p:cNvSpPr/>
              <p:nvPr/>
            </p:nvSpPr>
            <p:spPr>
              <a:xfrm flipH="1" flipV="1">
                <a:off x="756" y="71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7" name="直接连接符 21800"/>
              <p:cNvSpPr/>
              <p:nvPr/>
            </p:nvSpPr>
            <p:spPr>
              <a:xfrm flipV="1">
                <a:off x="756" y="65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8" name="直接连接符 21801"/>
              <p:cNvSpPr/>
              <p:nvPr/>
            </p:nvSpPr>
            <p:spPr>
              <a:xfrm rot="-5400000">
                <a:off x="735"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79" name="直接连接符 21802"/>
              <p:cNvSpPr/>
              <p:nvPr/>
            </p:nvSpPr>
            <p:spPr>
              <a:xfrm rot="-5400000">
                <a:off x="792" y="57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0" name="直接连接符 21803"/>
              <p:cNvSpPr/>
              <p:nvPr/>
            </p:nvSpPr>
            <p:spPr>
              <a:xfrm>
                <a:off x="840" y="62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1" name="直接连接符 21804"/>
              <p:cNvSpPr/>
              <p:nvPr/>
            </p:nvSpPr>
            <p:spPr>
              <a:xfrm flipV="1">
                <a:off x="869" y="62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2" name="直接连接符 21805"/>
              <p:cNvSpPr/>
              <p:nvPr/>
            </p:nvSpPr>
            <p:spPr>
              <a:xfrm flipH="1" flipV="1">
                <a:off x="869" y="59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3" name="直接连接符 21806"/>
              <p:cNvSpPr/>
              <p:nvPr/>
            </p:nvSpPr>
            <p:spPr>
              <a:xfrm flipH="1" flipV="1">
                <a:off x="865" y="54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4" name="直接连接符 21807"/>
              <p:cNvSpPr/>
              <p:nvPr/>
            </p:nvSpPr>
            <p:spPr>
              <a:xfrm flipV="1">
                <a:off x="867" y="51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5" name="直接连接符 21808"/>
              <p:cNvSpPr/>
              <p:nvPr/>
            </p:nvSpPr>
            <p:spPr>
              <a:xfrm flipH="1" flipV="1">
                <a:off x="869" y="48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6" name="直接连接符 21809"/>
              <p:cNvSpPr/>
              <p:nvPr/>
            </p:nvSpPr>
            <p:spPr>
              <a:xfrm flipH="1">
                <a:off x="843" y="48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7" name="直接连接符 21810"/>
              <p:cNvSpPr/>
              <p:nvPr/>
            </p:nvSpPr>
            <p:spPr>
              <a:xfrm flipH="1">
                <a:off x="786" y="513"/>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8" name="直接连接符 21811"/>
              <p:cNvSpPr/>
              <p:nvPr/>
            </p:nvSpPr>
            <p:spPr>
              <a:xfrm flipH="1" flipV="1">
                <a:off x="758" y="48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89" name="直接连接符 21812"/>
              <p:cNvSpPr/>
              <p:nvPr/>
            </p:nvSpPr>
            <p:spPr>
              <a:xfrm flipH="1">
                <a:off x="729" y="48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0" name="直接连接符 21813"/>
              <p:cNvSpPr/>
              <p:nvPr/>
            </p:nvSpPr>
            <p:spPr>
              <a:xfrm>
                <a:off x="729" y="51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1" name="直接连接符 21814"/>
              <p:cNvSpPr/>
              <p:nvPr/>
            </p:nvSpPr>
            <p:spPr>
              <a:xfrm>
                <a:off x="758" y="54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2" name="直接连接符 21815"/>
              <p:cNvSpPr/>
              <p:nvPr/>
            </p:nvSpPr>
            <p:spPr>
              <a:xfrm rot="-5400000" flipH="1" flipV="1">
                <a:off x="707" y="5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3" name="直接连接符 21816"/>
              <p:cNvSpPr/>
              <p:nvPr/>
            </p:nvSpPr>
            <p:spPr>
              <a:xfrm flipH="1">
                <a:off x="661" y="626"/>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4" name="直接连接符 21817"/>
              <p:cNvSpPr/>
              <p:nvPr/>
            </p:nvSpPr>
            <p:spPr>
              <a:xfrm flipH="1" flipV="1">
                <a:off x="639" y="59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5" name="直接连接符 21818"/>
              <p:cNvSpPr/>
              <p:nvPr/>
            </p:nvSpPr>
            <p:spPr>
              <a:xfrm flipH="1" flipV="1">
                <a:off x="636" y="54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6" name="直接连接符 21819"/>
              <p:cNvSpPr/>
              <p:nvPr/>
            </p:nvSpPr>
            <p:spPr>
              <a:xfrm flipV="1">
                <a:off x="638" y="51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7" name="直接连接符 21820"/>
              <p:cNvSpPr/>
              <p:nvPr/>
            </p:nvSpPr>
            <p:spPr>
              <a:xfrm flipH="1" flipV="1">
                <a:off x="639" y="48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8" name="直接连接符 21821"/>
              <p:cNvSpPr/>
              <p:nvPr/>
            </p:nvSpPr>
            <p:spPr>
              <a:xfrm flipH="1">
                <a:off x="613" y="48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799" name="直接连接符 21822"/>
              <p:cNvSpPr/>
              <p:nvPr/>
            </p:nvSpPr>
            <p:spPr>
              <a:xfrm flipH="1">
                <a:off x="549" y="513"/>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0" name="矩形 21823"/>
              <p:cNvSpPr/>
              <p:nvPr/>
            </p:nvSpPr>
            <p:spPr>
              <a:xfrm>
                <a:off x="927" y="3"/>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1" name="直接连接符 21824"/>
              <p:cNvSpPr/>
              <p:nvPr/>
            </p:nvSpPr>
            <p:spPr>
              <a:xfrm>
                <a:off x="927" y="11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2" name="直接连接符 21825"/>
              <p:cNvSpPr/>
              <p:nvPr/>
            </p:nvSpPr>
            <p:spPr>
              <a:xfrm>
                <a:off x="927" y="346"/>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3" name="直接连接符 21826"/>
              <p:cNvSpPr/>
              <p:nvPr/>
            </p:nvSpPr>
            <p:spPr>
              <a:xfrm>
                <a:off x="927" y="231"/>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4" name="直接连接符 21827"/>
              <p:cNvSpPr/>
              <p:nvPr/>
            </p:nvSpPr>
            <p:spPr>
              <a:xfrm>
                <a:off x="1041"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5" name="直接连接符 21828"/>
              <p:cNvSpPr/>
              <p:nvPr/>
            </p:nvSpPr>
            <p:spPr>
              <a:xfrm>
                <a:off x="1271"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6" name="直接连接符 21829"/>
              <p:cNvSpPr/>
              <p:nvPr/>
            </p:nvSpPr>
            <p:spPr>
              <a:xfrm>
                <a:off x="1156"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7" name="直接连接符 21830"/>
              <p:cNvSpPr/>
              <p:nvPr/>
            </p:nvSpPr>
            <p:spPr>
              <a:xfrm>
                <a:off x="927" y="6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8" name="直接连接符 21831"/>
              <p:cNvSpPr/>
              <p:nvPr/>
            </p:nvSpPr>
            <p:spPr>
              <a:xfrm>
                <a:off x="923" y="1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09" name="直接连接符 21832"/>
              <p:cNvSpPr/>
              <p:nvPr/>
            </p:nvSpPr>
            <p:spPr>
              <a:xfrm>
                <a:off x="923" y="28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0" name="直接连接符 21833"/>
              <p:cNvSpPr/>
              <p:nvPr/>
            </p:nvSpPr>
            <p:spPr>
              <a:xfrm>
                <a:off x="927" y="40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1" name="直接连接符 21834"/>
              <p:cNvSpPr/>
              <p:nvPr/>
            </p:nvSpPr>
            <p:spPr>
              <a:xfrm>
                <a:off x="984"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2" name="直接连接符 21835"/>
              <p:cNvSpPr/>
              <p:nvPr/>
            </p:nvSpPr>
            <p:spPr>
              <a:xfrm>
                <a:off x="1099"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3" name="直接连接符 21836"/>
              <p:cNvSpPr/>
              <p:nvPr/>
            </p:nvSpPr>
            <p:spPr>
              <a:xfrm>
                <a:off x="1219"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4" name="直接连接符 21837"/>
              <p:cNvSpPr/>
              <p:nvPr/>
            </p:nvSpPr>
            <p:spPr>
              <a:xfrm>
                <a:off x="1328"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5" name="直接连接符 21838"/>
              <p:cNvSpPr/>
              <p:nvPr/>
            </p:nvSpPr>
            <p:spPr>
              <a:xfrm flipH="1" flipV="1">
                <a:off x="984"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6" name="直接连接符 21839"/>
              <p:cNvSpPr/>
              <p:nvPr/>
            </p:nvSpPr>
            <p:spPr>
              <a:xfrm flipH="1">
                <a:off x="955" y="3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7" name="直接连接符 21840"/>
              <p:cNvSpPr/>
              <p:nvPr/>
            </p:nvSpPr>
            <p:spPr>
              <a:xfrm>
                <a:off x="955" y="6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8" name="直接连接符 21841"/>
              <p:cNvSpPr/>
              <p:nvPr/>
            </p:nvSpPr>
            <p:spPr>
              <a:xfrm>
                <a:off x="984" y="8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19" name="直接连接符 21842"/>
              <p:cNvSpPr/>
              <p:nvPr/>
            </p:nvSpPr>
            <p:spPr>
              <a:xfrm rot="-5400000" flipH="1" flipV="1">
                <a:off x="933" y="1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0" name="直接连接符 21843"/>
              <p:cNvSpPr/>
              <p:nvPr/>
            </p:nvSpPr>
            <p:spPr>
              <a:xfrm rot="-5400000" flipH="1">
                <a:off x="933"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1" name="直接连接符 21844"/>
              <p:cNvSpPr/>
              <p:nvPr/>
            </p:nvSpPr>
            <p:spPr>
              <a:xfrm rot="-5400000">
                <a:off x="962"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2" name="直接连接符 21845"/>
              <p:cNvSpPr/>
              <p:nvPr/>
            </p:nvSpPr>
            <p:spPr>
              <a:xfrm rot="-5400000">
                <a:off x="1019" y="12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3" name="直接连接符 21846"/>
              <p:cNvSpPr/>
              <p:nvPr/>
            </p:nvSpPr>
            <p:spPr>
              <a:xfrm rot="5400000" flipV="1">
                <a:off x="1048"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4" name="直接连接符 21847"/>
              <p:cNvSpPr/>
              <p:nvPr/>
            </p:nvSpPr>
            <p:spPr>
              <a:xfrm rot="5400000">
                <a:off x="1048" y="208"/>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5" name="直接连接符 21848"/>
              <p:cNvSpPr/>
              <p:nvPr/>
            </p:nvSpPr>
            <p:spPr>
              <a:xfrm rot="-5400000" flipH="1" flipV="1">
                <a:off x="1070" y="26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6" name="直接连接符 21849"/>
              <p:cNvSpPr/>
              <p:nvPr/>
            </p:nvSpPr>
            <p:spPr>
              <a:xfrm flipH="1">
                <a:off x="1012" y="288"/>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7" name="直接连接符 21850"/>
              <p:cNvSpPr/>
              <p:nvPr/>
            </p:nvSpPr>
            <p:spPr>
              <a:xfrm flipH="1" flipV="1">
                <a:off x="984" y="26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8" name="直接连接符 21851"/>
              <p:cNvSpPr/>
              <p:nvPr/>
            </p:nvSpPr>
            <p:spPr>
              <a:xfrm flipH="1">
                <a:off x="955" y="26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29" name="直接连接符 21852"/>
              <p:cNvSpPr/>
              <p:nvPr/>
            </p:nvSpPr>
            <p:spPr>
              <a:xfrm>
                <a:off x="955" y="28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0" name="直接连接符 21853"/>
              <p:cNvSpPr/>
              <p:nvPr/>
            </p:nvSpPr>
            <p:spPr>
              <a:xfrm>
                <a:off x="984" y="31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1" name="直接连接符 21854"/>
              <p:cNvSpPr/>
              <p:nvPr/>
            </p:nvSpPr>
            <p:spPr>
              <a:xfrm rot="-5400000" flipH="1" flipV="1">
                <a:off x="933" y="35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2" name="直接连接符 21855"/>
              <p:cNvSpPr/>
              <p:nvPr/>
            </p:nvSpPr>
            <p:spPr>
              <a:xfrm rot="-5400000" flipH="1">
                <a:off x="933" y="38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3" name="直接连接符 21856"/>
              <p:cNvSpPr/>
              <p:nvPr/>
            </p:nvSpPr>
            <p:spPr>
              <a:xfrm rot="-5400000">
                <a:off x="962" y="38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4" name="直接连接符 21857"/>
              <p:cNvSpPr/>
              <p:nvPr/>
            </p:nvSpPr>
            <p:spPr>
              <a:xfrm rot="-5400000">
                <a:off x="1019" y="3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5" name="直接连接符 21858"/>
              <p:cNvSpPr/>
              <p:nvPr/>
            </p:nvSpPr>
            <p:spPr>
              <a:xfrm>
                <a:off x="1070" y="40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6" name="直接连接符 21859"/>
              <p:cNvSpPr/>
              <p:nvPr/>
            </p:nvSpPr>
            <p:spPr>
              <a:xfrm flipV="1">
                <a:off x="1099" y="40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7" name="直接连接符 21860"/>
              <p:cNvSpPr/>
              <p:nvPr/>
            </p:nvSpPr>
            <p:spPr>
              <a:xfrm flipH="1" flipV="1">
                <a:off x="1099" y="37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8" name="直接连接符 21861"/>
              <p:cNvSpPr/>
              <p:nvPr/>
            </p:nvSpPr>
            <p:spPr>
              <a:xfrm flipH="1" flipV="1">
                <a:off x="1098" y="31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39" name="直接连接符 21862"/>
              <p:cNvSpPr/>
              <p:nvPr/>
            </p:nvSpPr>
            <p:spPr>
              <a:xfrm flipV="1">
                <a:off x="1099" y="28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0" name="直接连接符 21863"/>
              <p:cNvSpPr/>
              <p:nvPr/>
            </p:nvSpPr>
            <p:spPr>
              <a:xfrm flipV="1">
                <a:off x="1124" y="288"/>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1" name="直接连接符 21864"/>
              <p:cNvSpPr/>
              <p:nvPr/>
            </p:nvSpPr>
            <p:spPr>
              <a:xfrm>
                <a:off x="1185" y="28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2" name="直接连接符 21865"/>
              <p:cNvSpPr/>
              <p:nvPr/>
            </p:nvSpPr>
            <p:spPr>
              <a:xfrm>
                <a:off x="1218" y="31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3" name="直接连接符 21866"/>
              <p:cNvSpPr/>
              <p:nvPr/>
            </p:nvSpPr>
            <p:spPr>
              <a:xfrm rot="-5400000" flipH="1" flipV="1">
                <a:off x="1167" y="35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4" name="直接连接符 21867"/>
              <p:cNvSpPr/>
              <p:nvPr/>
            </p:nvSpPr>
            <p:spPr>
              <a:xfrm rot="-5400000" flipH="1">
                <a:off x="1167" y="3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5" name="直接连接符 21868"/>
              <p:cNvSpPr/>
              <p:nvPr/>
            </p:nvSpPr>
            <p:spPr>
              <a:xfrm rot="-5400000">
                <a:off x="1196" y="3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6" name="直接连接符 21869"/>
              <p:cNvSpPr/>
              <p:nvPr/>
            </p:nvSpPr>
            <p:spPr>
              <a:xfrm rot="-5400000">
                <a:off x="1253" y="3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7" name="直接连接符 21870"/>
              <p:cNvSpPr/>
              <p:nvPr/>
            </p:nvSpPr>
            <p:spPr>
              <a:xfrm>
                <a:off x="1301" y="40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8" name="直接连接符 21871"/>
              <p:cNvSpPr/>
              <p:nvPr/>
            </p:nvSpPr>
            <p:spPr>
              <a:xfrm>
                <a:off x="1330" y="43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49" name="直接连接符 21872"/>
              <p:cNvSpPr/>
              <p:nvPr/>
            </p:nvSpPr>
            <p:spPr>
              <a:xfrm flipH="1" flipV="1">
                <a:off x="1330" y="37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0" name="直接连接符 21873"/>
              <p:cNvSpPr/>
              <p:nvPr/>
            </p:nvSpPr>
            <p:spPr>
              <a:xfrm flipH="1" flipV="1">
                <a:off x="1329" y="31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1" name="直接连接符 21874"/>
              <p:cNvSpPr/>
              <p:nvPr/>
            </p:nvSpPr>
            <p:spPr>
              <a:xfrm flipV="1">
                <a:off x="1328" y="28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2" name="直接连接符 21875"/>
              <p:cNvSpPr/>
              <p:nvPr/>
            </p:nvSpPr>
            <p:spPr>
              <a:xfrm flipH="1" flipV="1">
                <a:off x="1330" y="26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3" name="直接连接符 21876"/>
              <p:cNvSpPr/>
              <p:nvPr/>
            </p:nvSpPr>
            <p:spPr>
              <a:xfrm flipH="1">
                <a:off x="1304" y="26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4" name="直接连接符 21877"/>
              <p:cNvSpPr/>
              <p:nvPr/>
            </p:nvSpPr>
            <p:spPr>
              <a:xfrm flipH="1">
                <a:off x="1247" y="288"/>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5" name="直接连接符 21878"/>
              <p:cNvSpPr/>
              <p:nvPr/>
            </p:nvSpPr>
            <p:spPr>
              <a:xfrm flipH="1" flipV="1">
                <a:off x="1219" y="26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6" name="直接连接符 21879"/>
              <p:cNvSpPr/>
              <p:nvPr/>
            </p:nvSpPr>
            <p:spPr>
              <a:xfrm flipV="1">
                <a:off x="1219" y="20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7" name="直接连接符 21880"/>
              <p:cNvSpPr/>
              <p:nvPr/>
            </p:nvSpPr>
            <p:spPr>
              <a:xfrm rot="-5400000">
                <a:off x="1198"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8" name="直接连接符 21881"/>
              <p:cNvSpPr/>
              <p:nvPr/>
            </p:nvSpPr>
            <p:spPr>
              <a:xfrm rot="-5400000">
                <a:off x="1255" y="12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59" name="直接连接符 21882"/>
              <p:cNvSpPr/>
              <p:nvPr/>
            </p:nvSpPr>
            <p:spPr>
              <a:xfrm>
                <a:off x="1303" y="17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0" name="直接连接符 21883"/>
              <p:cNvSpPr/>
              <p:nvPr/>
            </p:nvSpPr>
            <p:spPr>
              <a:xfrm flipV="1">
                <a:off x="1332" y="17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1" name="直接连接符 21884"/>
              <p:cNvSpPr/>
              <p:nvPr/>
            </p:nvSpPr>
            <p:spPr>
              <a:xfrm flipH="1" flipV="1">
                <a:off x="1332" y="14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2" name="直接连接符 21885"/>
              <p:cNvSpPr/>
              <p:nvPr/>
            </p:nvSpPr>
            <p:spPr>
              <a:xfrm flipH="1" flipV="1">
                <a:off x="1328" y="8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3" name="直接连接符 21886"/>
              <p:cNvSpPr/>
              <p:nvPr/>
            </p:nvSpPr>
            <p:spPr>
              <a:xfrm flipV="1">
                <a:off x="1330" y="6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4" name="直接连接符 21887"/>
              <p:cNvSpPr/>
              <p:nvPr/>
            </p:nvSpPr>
            <p:spPr>
              <a:xfrm flipH="1" flipV="1">
                <a:off x="1332" y="3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5" name="直接连接符 21888"/>
              <p:cNvSpPr/>
              <p:nvPr/>
            </p:nvSpPr>
            <p:spPr>
              <a:xfrm flipH="1">
                <a:off x="1306" y="3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6" name="直接连接符 21889"/>
              <p:cNvSpPr/>
              <p:nvPr/>
            </p:nvSpPr>
            <p:spPr>
              <a:xfrm flipH="1">
                <a:off x="1249" y="60"/>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7" name="直接连接符 21890"/>
              <p:cNvSpPr/>
              <p:nvPr/>
            </p:nvSpPr>
            <p:spPr>
              <a:xfrm flipH="1" flipV="1">
                <a:off x="1221"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8" name="直接连接符 21891"/>
              <p:cNvSpPr/>
              <p:nvPr/>
            </p:nvSpPr>
            <p:spPr>
              <a:xfrm flipH="1">
                <a:off x="1192" y="3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69" name="直接连接符 21892"/>
              <p:cNvSpPr/>
              <p:nvPr/>
            </p:nvSpPr>
            <p:spPr>
              <a:xfrm>
                <a:off x="1192" y="6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0" name="直接连接符 21893"/>
              <p:cNvSpPr/>
              <p:nvPr/>
            </p:nvSpPr>
            <p:spPr>
              <a:xfrm>
                <a:off x="1221" y="8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1" name="直接连接符 21894"/>
              <p:cNvSpPr/>
              <p:nvPr/>
            </p:nvSpPr>
            <p:spPr>
              <a:xfrm rot="-5400000" flipH="1" flipV="1">
                <a:off x="1170" y="1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2" name="直接连接符 21895"/>
              <p:cNvSpPr/>
              <p:nvPr/>
            </p:nvSpPr>
            <p:spPr>
              <a:xfrm flipH="1">
                <a:off x="1124" y="17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3" name="直接连接符 21896"/>
              <p:cNvSpPr/>
              <p:nvPr/>
            </p:nvSpPr>
            <p:spPr>
              <a:xfrm flipH="1" flipV="1">
                <a:off x="1102" y="14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4" name="直接连接符 21897"/>
              <p:cNvSpPr/>
              <p:nvPr/>
            </p:nvSpPr>
            <p:spPr>
              <a:xfrm flipH="1" flipV="1">
                <a:off x="1099" y="8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5" name="直接连接符 21898"/>
              <p:cNvSpPr/>
              <p:nvPr/>
            </p:nvSpPr>
            <p:spPr>
              <a:xfrm flipV="1">
                <a:off x="1101" y="6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6" name="直接连接符 21899"/>
              <p:cNvSpPr/>
              <p:nvPr/>
            </p:nvSpPr>
            <p:spPr>
              <a:xfrm flipH="1" flipV="1">
                <a:off x="1102" y="3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7" name="直接连接符 21900"/>
              <p:cNvSpPr/>
              <p:nvPr/>
            </p:nvSpPr>
            <p:spPr>
              <a:xfrm flipH="1">
                <a:off x="1076" y="3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8" name="直接连接符 21901"/>
              <p:cNvSpPr/>
              <p:nvPr/>
            </p:nvSpPr>
            <p:spPr>
              <a:xfrm flipH="1">
                <a:off x="1012" y="6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79" name="矩形 21902"/>
              <p:cNvSpPr/>
              <p:nvPr/>
            </p:nvSpPr>
            <p:spPr>
              <a:xfrm>
                <a:off x="1387" y="3"/>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0" name="直接连接符 21903"/>
              <p:cNvSpPr/>
              <p:nvPr/>
            </p:nvSpPr>
            <p:spPr>
              <a:xfrm>
                <a:off x="1387" y="11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1" name="直接连接符 21904"/>
              <p:cNvSpPr/>
              <p:nvPr/>
            </p:nvSpPr>
            <p:spPr>
              <a:xfrm>
                <a:off x="1387" y="34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2" name="直接连接符 21905"/>
              <p:cNvSpPr/>
              <p:nvPr/>
            </p:nvSpPr>
            <p:spPr>
              <a:xfrm>
                <a:off x="1387" y="231"/>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3" name="直接连接符 21906"/>
              <p:cNvSpPr/>
              <p:nvPr/>
            </p:nvSpPr>
            <p:spPr>
              <a:xfrm>
                <a:off x="1502"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4" name="直接连接符 21907"/>
              <p:cNvSpPr/>
              <p:nvPr/>
            </p:nvSpPr>
            <p:spPr>
              <a:xfrm>
                <a:off x="1731" y="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5" name="直接连接符 21908"/>
              <p:cNvSpPr/>
              <p:nvPr/>
            </p:nvSpPr>
            <p:spPr>
              <a:xfrm>
                <a:off x="1617"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6" name="直接连接符 21909"/>
              <p:cNvSpPr/>
              <p:nvPr/>
            </p:nvSpPr>
            <p:spPr>
              <a:xfrm>
                <a:off x="1387" y="6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7" name="直接连接符 21910"/>
              <p:cNvSpPr/>
              <p:nvPr/>
            </p:nvSpPr>
            <p:spPr>
              <a:xfrm>
                <a:off x="1384" y="1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8" name="直接连接符 21911"/>
              <p:cNvSpPr/>
              <p:nvPr/>
            </p:nvSpPr>
            <p:spPr>
              <a:xfrm>
                <a:off x="1384" y="28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89" name="直接连接符 21912"/>
              <p:cNvSpPr/>
              <p:nvPr/>
            </p:nvSpPr>
            <p:spPr>
              <a:xfrm>
                <a:off x="1387" y="40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0" name="直接连接符 21913"/>
              <p:cNvSpPr/>
              <p:nvPr/>
            </p:nvSpPr>
            <p:spPr>
              <a:xfrm>
                <a:off x="1444" y="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1" name="直接连接符 21914"/>
              <p:cNvSpPr/>
              <p:nvPr/>
            </p:nvSpPr>
            <p:spPr>
              <a:xfrm>
                <a:off x="1559"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2" name="直接连接符 21915"/>
              <p:cNvSpPr/>
              <p:nvPr/>
            </p:nvSpPr>
            <p:spPr>
              <a:xfrm>
                <a:off x="1679"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3" name="直接连接符 21916"/>
              <p:cNvSpPr/>
              <p:nvPr/>
            </p:nvSpPr>
            <p:spPr>
              <a:xfrm>
                <a:off x="1789"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4" name="直接连接符 21917"/>
              <p:cNvSpPr/>
              <p:nvPr/>
            </p:nvSpPr>
            <p:spPr>
              <a:xfrm flipH="1" flipV="1">
                <a:off x="1444" y="3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5" name="直接连接符 21918"/>
              <p:cNvSpPr/>
              <p:nvPr/>
            </p:nvSpPr>
            <p:spPr>
              <a:xfrm flipH="1">
                <a:off x="1416"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6" name="直接连接符 21919"/>
              <p:cNvSpPr/>
              <p:nvPr/>
            </p:nvSpPr>
            <p:spPr>
              <a:xfrm>
                <a:off x="1416" y="6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7" name="直接连接符 21920"/>
              <p:cNvSpPr/>
              <p:nvPr/>
            </p:nvSpPr>
            <p:spPr>
              <a:xfrm>
                <a:off x="1444" y="8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8" name="直接连接符 21921"/>
              <p:cNvSpPr/>
              <p:nvPr/>
            </p:nvSpPr>
            <p:spPr>
              <a:xfrm rot="-5400000" flipH="1" flipV="1">
                <a:off x="1393" y="1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899" name="直接连接符 21922"/>
              <p:cNvSpPr/>
              <p:nvPr/>
            </p:nvSpPr>
            <p:spPr>
              <a:xfrm rot="-5400000" flipH="1">
                <a:off x="1394"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0" name="直接连接符 21923"/>
              <p:cNvSpPr/>
              <p:nvPr/>
            </p:nvSpPr>
            <p:spPr>
              <a:xfrm rot="-5400000">
                <a:off x="1422" y="15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1" name="直接连接符 21924"/>
              <p:cNvSpPr/>
              <p:nvPr/>
            </p:nvSpPr>
            <p:spPr>
              <a:xfrm rot="-5400000">
                <a:off x="1479" y="12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2" name="直接连接符 21925"/>
              <p:cNvSpPr/>
              <p:nvPr/>
            </p:nvSpPr>
            <p:spPr>
              <a:xfrm rot="5400000" flipV="1">
                <a:off x="1508" y="15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3" name="直接连接符 21926"/>
              <p:cNvSpPr/>
              <p:nvPr/>
            </p:nvSpPr>
            <p:spPr>
              <a:xfrm rot="5400000">
                <a:off x="1531" y="231"/>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4" name="直接连接符 21927"/>
              <p:cNvSpPr/>
              <p:nvPr/>
            </p:nvSpPr>
            <p:spPr>
              <a:xfrm rot="-5400000" flipH="1" flipV="1">
                <a:off x="1508" y="23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5" name="直接连接符 21928"/>
              <p:cNvSpPr/>
              <p:nvPr/>
            </p:nvSpPr>
            <p:spPr>
              <a:xfrm flipH="1">
                <a:off x="1473" y="288"/>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6" name="直接连接符 21929"/>
              <p:cNvSpPr/>
              <p:nvPr/>
            </p:nvSpPr>
            <p:spPr>
              <a:xfrm flipH="1" flipV="1">
                <a:off x="1444" y="26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7" name="直接连接符 21930"/>
              <p:cNvSpPr/>
              <p:nvPr/>
            </p:nvSpPr>
            <p:spPr>
              <a:xfrm flipH="1">
                <a:off x="1416" y="26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8" name="直接连接符 21931"/>
              <p:cNvSpPr/>
              <p:nvPr/>
            </p:nvSpPr>
            <p:spPr>
              <a:xfrm>
                <a:off x="1416" y="28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09" name="直接连接符 21932"/>
              <p:cNvSpPr/>
              <p:nvPr/>
            </p:nvSpPr>
            <p:spPr>
              <a:xfrm>
                <a:off x="1444" y="31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0" name="直接连接符 21933"/>
              <p:cNvSpPr/>
              <p:nvPr/>
            </p:nvSpPr>
            <p:spPr>
              <a:xfrm rot="-5400000" flipH="1" flipV="1">
                <a:off x="1394" y="35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1" name="直接连接符 21934"/>
              <p:cNvSpPr/>
              <p:nvPr/>
            </p:nvSpPr>
            <p:spPr>
              <a:xfrm rot="5400000">
                <a:off x="1363" y="350"/>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2" name="直接连接符 21935"/>
              <p:cNvSpPr/>
              <p:nvPr/>
            </p:nvSpPr>
            <p:spPr>
              <a:xfrm rot="-5400000">
                <a:off x="1445" y="40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3" name="直接连接符 21936"/>
              <p:cNvSpPr/>
              <p:nvPr/>
            </p:nvSpPr>
            <p:spPr>
              <a:xfrm rot="-5400000">
                <a:off x="1502" y="37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4" name="直接连接符 21937"/>
              <p:cNvSpPr/>
              <p:nvPr/>
            </p:nvSpPr>
            <p:spPr>
              <a:xfrm>
                <a:off x="1530" y="40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5" name="直接连接符 21938"/>
              <p:cNvSpPr/>
              <p:nvPr/>
            </p:nvSpPr>
            <p:spPr>
              <a:xfrm flipV="1">
                <a:off x="1559" y="40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6" name="直接连接符 21939"/>
              <p:cNvSpPr/>
              <p:nvPr/>
            </p:nvSpPr>
            <p:spPr>
              <a:xfrm flipH="1" flipV="1">
                <a:off x="1559" y="37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7" name="直接连接符 21940"/>
              <p:cNvSpPr/>
              <p:nvPr/>
            </p:nvSpPr>
            <p:spPr>
              <a:xfrm flipH="1" flipV="1">
                <a:off x="1559" y="31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8" name="直接连接符 21941"/>
              <p:cNvSpPr/>
              <p:nvPr/>
            </p:nvSpPr>
            <p:spPr>
              <a:xfrm flipV="1">
                <a:off x="1559" y="28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19" name="直接连接符 21942"/>
              <p:cNvSpPr/>
              <p:nvPr/>
            </p:nvSpPr>
            <p:spPr>
              <a:xfrm flipV="1">
                <a:off x="1585" y="288"/>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0" name="直接连接符 21943"/>
              <p:cNvSpPr/>
              <p:nvPr/>
            </p:nvSpPr>
            <p:spPr>
              <a:xfrm>
                <a:off x="1645" y="28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1" name="直接连接符 21944"/>
              <p:cNvSpPr/>
              <p:nvPr/>
            </p:nvSpPr>
            <p:spPr>
              <a:xfrm>
                <a:off x="1678" y="31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2" name="直接连接符 21945"/>
              <p:cNvSpPr/>
              <p:nvPr/>
            </p:nvSpPr>
            <p:spPr>
              <a:xfrm rot="-5400000" flipH="1" flipV="1">
                <a:off x="1627" y="35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3" name="直接连接符 21946"/>
              <p:cNvSpPr/>
              <p:nvPr/>
            </p:nvSpPr>
            <p:spPr>
              <a:xfrm rot="-5400000" flipH="1">
                <a:off x="1627" y="3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4" name="直接连接符 21947"/>
              <p:cNvSpPr/>
              <p:nvPr/>
            </p:nvSpPr>
            <p:spPr>
              <a:xfrm rot="-5400000">
                <a:off x="1656" y="3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5" name="直接连接符 21948"/>
              <p:cNvSpPr/>
              <p:nvPr/>
            </p:nvSpPr>
            <p:spPr>
              <a:xfrm rot="-5400000">
                <a:off x="1736" y="37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6" name="直接连接符 21949"/>
              <p:cNvSpPr/>
              <p:nvPr/>
            </p:nvSpPr>
            <p:spPr>
              <a:xfrm>
                <a:off x="1761" y="40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7" name="直接连接符 21950"/>
              <p:cNvSpPr/>
              <p:nvPr/>
            </p:nvSpPr>
            <p:spPr>
              <a:xfrm flipV="1">
                <a:off x="1790" y="40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8" name="直接连接符 21951"/>
              <p:cNvSpPr/>
              <p:nvPr/>
            </p:nvSpPr>
            <p:spPr>
              <a:xfrm flipH="1" flipV="1">
                <a:off x="1790" y="37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29" name="直接连接符 21952"/>
              <p:cNvSpPr/>
              <p:nvPr/>
            </p:nvSpPr>
            <p:spPr>
              <a:xfrm flipH="1" flipV="1">
                <a:off x="1790" y="31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0" name="直接连接符 21953"/>
              <p:cNvSpPr/>
              <p:nvPr/>
            </p:nvSpPr>
            <p:spPr>
              <a:xfrm flipV="1">
                <a:off x="1789" y="28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1" name="直接连接符 21954"/>
              <p:cNvSpPr/>
              <p:nvPr/>
            </p:nvSpPr>
            <p:spPr>
              <a:xfrm flipH="1" flipV="1">
                <a:off x="1790" y="26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2" name="直接连接符 21955"/>
              <p:cNvSpPr/>
              <p:nvPr/>
            </p:nvSpPr>
            <p:spPr>
              <a:xfrm flipH="1">
                <a:off x="1765" y="26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3" name="直接连接符 21956"/>
              <p:cNvSpPr/>
              <p:nvPr/>
            </p:nvSpPr>
            <p:spPr>
              <a:xfrm flipH="1">
                <a:off x="1707" y="28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4" name="直接连接符 21957"/>
              <p:cNvSpPr/>
              <p:nvPr/>
            </p:nvSpPr>
            <p:spPr>
              <a:xfrm flipH="1" flipV="1">
                <a:off x="1679" y="26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5" name="直接连接符 21958"/>
              <p:cNvSpPr/>
              <p:nvPr/>
            </p:nvSpPr>
            <p:spPr>
              <a:xfrm flipV="1">
                <a:off x="1679" y="20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6" name="直接连接符 21959"/>
              <p:cNvSpPr/>
              <p:nvPr/>
            </p:nvSpPr>
            <p:spPr>
              <a:xfrm rot="-5400000">
                <a:off x="1658"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7" name="直接连接符 21960"/>
              <p:cNvSpPr/>
              <p:nvPr/>
            </p:nvSpPr>
            <p:spPr>
              <a:xfrm rot="-5400000">
                <a:off x="1738" y="14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8" name="直接连接符 21961"/>
              <p:cNvSpPr/>
              <p:nvPr/>
            </p:nvSpPr>
            <p:spPr>
              <a:xfrm>
                <a:off x="1763" y="17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39" name="直接连接符 21962"/>
              <p:cNvSpPr/>
              <p:nvPr/>
            </p:nvSpPr>
            <p:spPr>
              <a:xfrm flipV="1">
                <a:off x="1792" y="17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0" name="直接连接符 21963"/>
              <p:cNvSpPr/>
              <p:nvPr/>
            </p:nvSpPr>
            <p:spPr>
              <a:xfrm flipH="1" flipV="1">
                <a:off x="1792" y="14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1" name="直接连接符 21964"/>
              <p:cNvSpPr/>
              <p:nvPr/>
            </p:nvSpPr>
            <p:spPr>
              <a:xfrm flipH="1" flipV="1">
                <a:off x="1789" y="8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2" name="直接连接符 21965"/>
              <p:cNvSpPr/>
              <p:nvPr/>
            </p:nvSpPr>
            <p:spPr>
              <a:xfrm flipV="1">
                <a:off x="1791" y="6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3" name="直接连接符 21966"/>
              <p:cNvSpPr/>
              <p:nvPr/>
            </p:nvSpPr>
            <p:spPr>
              <a:xfrm flipH="1" flipV="1">
                <a:off x="1792" y="3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4" name="直接连接符 21967"/>
              <p:cNvSpPr/>
              <p:nvPr/>
            </p:nvSpPr>
            <p:spPr>
              <a:xfrm flipH="1">
                <a:off x="1767" y="3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5" name="直接连接符 21968"/>
              <p:cNvSpPr/>
              <p:nvPr/>
            </p:nvSpPr>
            <p:spPr>
              <a:xfrm flipH="1">
                <a:off x="1709" y="60"/>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6" name="直接连接符 21969"/>
              <p:cNvSpPr/>
              <p:nvPr/>
            </p:nvSpPr>
            <p:spPr>
              <a:xfrm flipH="1" flipV="1">
                <a:off x="1681"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7" name="直接连接符 21970"/>
              <p:cNvSpPr/>
              <p:nvPr/>
            </p:nvSpPr>
            <p:spPr>
              <a:xfrm flipH="1">
                <a:off x="1653"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8" name="直接连接符 21971"/>
              <p:cNvSpPr/>
              <p:nvPr/>
            </p:nvSpPr>
            <p:spPr>
              <a:xfrm>
                <a:off x="1653" y="6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49" name="直接连接符 21972"/>
              <p:cNvSpPr/>
              <p:nvPr/>
            </p:nvSpPr>
            <p:spPr>
              <a:xfrm>
                <a:off x="1681" y="8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0" name="直接连接符 21973"/>
              <p:cNvSpPr/>
              <p:nvPr/>
            </p:nvSpPr>
            <p:spPr>
              <a:xfrm rot="-5400000" flipH="1" flipV="1">
                <a:off x="1631" y="1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1" name="直接连接符 21974"/>
              <p:cNvSpPr/>
              <p:nvPr/>
            </p:nvSpPr>
            <p:spPr>
              <a:xfrm flipH="1">
                <a:off x="1585" y="17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2" name="直接连接符 21975"/>
              <p:cNvSpPr/>
              <p:nvPr/>
            </p:nvSpPr>
            <p:spPr>
              <a:xfrm flipH="1" flipV="1">
                <a:off x="1563" y="14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3" name="直接连接符 21976"/>
              <p:cNvSpPr/>
              <p:nvPr/>
            </p:nvSpPr>
            <p:spPr>
              <a:xfrm flipH="1" flipV="1">
                <a:off x="1559" y="8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4" name="直接连接符 21977"/>
              <p:cNvSpPr/>
              <p:nvPr/>
            </p:nvSpPr>
            <p:spPr>
              <a:xfrm flipV="1">
                <a:off x="1561" y="6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5" name="直接连接符 21978"/>
              <p:cNvSpPr/>
              <p:nvPr/>
            </p:nvSpPr>
            <p:spPr>
              <a:xfrm flipH="1" flipV="1">
                <a:off x="1563" y="3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6" name="直接连接符 21979"/>
              <p:cNvSpPr/>
              <p:nvPr/>
            </p:nvSpPr>
            <p:spPr>
              <a:xfrm flipH="1">
                <a:off x="1537" y="3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7" name="直接连接符 21980"/>
              <p:cNvSpPr/>
              <p:nvPr/>
            </p:nvSpPr>
            <p:spPr>
              <a:xfrm flipH="1">
                <a:off x="1473" y="6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8" name="矩形 21981"/>
              <p:cNvSpPr/>
              <p:nvPr/>
            </p:nvSpPr>
            <p:spPr>
              <a:xfrm>
                <a:off x="926" y="459"/>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59" name="直接连接符 21982"/>
              <p:cNvSpPr/>
              <p:nvPr/>
            </p:nvSpPr>
            <p:spPr>
              <a:xfrm>
                <a:off x="926" y="5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0" name="直接连接符 21983"/>
              <p:cNvSpPr/>
              <p:nvPr/>
            </p:nvSpPr>
            <p:spPr>
              <a:xfrm>
                <a:off x="926" y="80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1" name="直接连接符 21984"/>
              <p:cNvSpPr/>
              <p:nvPr/>
            </p:nvSpPr>
            <p:spPr>
              <a:xfrm>
                <a:off x="926" y="68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2" name="直接连接符 21985"/>
              <p:cNvSpPr/>
              <p:nvPr/>
            </p:nvSpPr>
            <p:spPr>
              <a:xfrm>
                <a:off x="1041"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3" name="直接连接符 21986"/>
              <p:cNvSpPr/>
              <p:nvPr/>
            </p:nvSpPr>
            <p:spPr>
              <a:xfrm>
                <a:off x="1270" y="459"/>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4" name="直接连接符 21987"/>
              <p:cNvSpPr/>
              <p:nvPr/>
            </p:nvSpPr>
            <p:spPr>
              <a:xfrm>
                <a:off x="1156"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5" name="直接连接符 21988"/>
              <p:cNvSpPr/>
              <p:nvPr/>
            </p:nvSpPr>
            <p:spPr>
              <a:xfrm>
                <a:off x="926" y="516"/>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6" name="直接连接符 21989"/>
              <p:cNvSpPr/>
              <p:nvPr/>
            </p:nvSpPr>
            <p:spPr>
              <a:xfrm>
                <a:off x="923" y="62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7" name="直接连接符 21990"/>
              <p:cNvSpPr/>
              <p:nvPr/>
            </p:nvSpPr>
            <p:spPr>
              <a:xfrm>
                <a:off x="923" y="74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8" name="直接连接符 21991"/>
              <p:cNvSpPr/>
              <p:nvPr/>
            </p:nvSpPr>
            <p:spPr>
              <a:xfrm>
                <a:off x="926" y="85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69" name="直接连接符 21992"/>
              <p:cNvSpPr/>
              <p:nvPr/>
            </p:nvSpPr>
            <p:spPr>
              <a:xfrm>
                <a:off x="983" y="459"/>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0" name="直接连接符 21993"/>
              <p:cNvSpPr/>
              <p:nvPr/>
            </p:nvSpPr>
            <p:spPr>
              <a:xfrm>
                <a:off x="1098"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1" name="直接连接符 21994"/>
              <p:cNvSpPr/>
              <p:nvPr/>
            </p:nvSpPr>
            <p:spPr>
              <a:xfrm>
                <a:off x="1218"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2" name="直接连接符 21995"/>
              <p:cNvSpPr/>
              <p:nvPr/>
            </p:nvSpPr>
            <p:spPr>
              <a:xfrm>
                <a:off x="1328"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3" name="直接连接符 21996"/>
              <p:cNvSpPr/>
              <p:nvPr/>
            </p:nvSpPr>
            <p:spPr>
              <a:xfrm flipH="1" flipV="1">
                <a:off x="983" y="48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4" name="直接连接符 21997"/>
              <p:cNvSpPr/>
              <p:nvPr/>
            </p:nvSpPr>
            <p:spPr>
              <a:xfrm flipH="1">
                <a:off x="955" y="48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5" name="直接连接符 21998"/>
              <p:cNvSpPr/>
              <p:nvPr/>
            </p:nvSpPr>
            <p:spPr>
              <a:xfrm>
                <a:off x="955" y="51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6" name="直接连接符 21999"/>
              <p:cNvSpPr/>
              <p:nvPr/>
            </p:nvSpPr>
            <p:spPr>
              <a:xfrm>
                <a:off x="983" y="54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7" name="直接连接符 22000"/>
              <p:cNvSpPr/>
              <p:nvPr/>
            </p:nvSpPr>
            <p:spPr>
              <a:xfrm rot="-5400000" flipH="1" flipV="1">
                <a:off x="932" y="57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8" name="直接连接符 22001"/>
              <p:cNvSpPr/>
              <p:nvPr/>
            </p:nvSpPr>
            <p:spPr>
              <a:xfrm rot="-5400000" flipH="1">
                <a:off x="933"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79" name="直接连接符 22002"/>
              <p:cNvSpPr/>
              <p:nvPr/>
            </p:nvSpPr>
            <p:spPr>
              <a:xfrm rot="-5400000">
                <a:off x="961" y="60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0" name="直接连接符 22003"/>
              <p:cNvSpPr/>
              <p:nvPr/>
            </p:nvSpPr>
            <p:spPr>
              <a:xfrm rot="-5400000">
                <a:off x="1041" y="60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1" name="直接连接符 22004"/>
              <p:cNvSpPr/>
              <p:nvPr/>
            </p:nvSpPr>
            <p:spPr>
              <a:xfrm rot="5400000" flipV="1">
                <a:off x="1047" y="60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2" name="直接连接符 22005"/>
              <p:cNvSpPr/>
              <p:nvPr/>
            </p:nvSpPr>
            <p:spPr>
              <a:xfrm rot="5400000">
                <a:off x="1070" y="687"/>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3" name="直接连接符 22006"/>
              <p:cNvSpPr/>
              <p:nvPr/>
            </p:nvSpPr>
            <p:spPr>
              <a:xfrm rot="-5400000" flipH="1" flipV="1">
                <a:off x="1047" y="69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4" name="直接连接符 22007"/>
              <p:cNvSpPr/>
              <p:nvPr/>
            </p:nvSpPr>
            <p:spPr>
              <a:xfrm flipH="1">
                <a:off x="1012" y="744"/>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5" name="直接连接符 22008"/>
              <p:cNvSpPr/>
              <p:nvPr/>
            </p:nvSpPr>
            <p:spPr>
              <a:xfrm flipH="1" flipV="1">
                <a:off x="983" y="71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6" name="直接连接符 22009"/>
              <p:cNvSpPr/>
              <p:nvPr/>
            </p:nvSpPr>
            <p:spPr>
              <a:xfrm flipH="1">
                <a:off x="955" y="71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7" name="直接连接符 22010"/>
              <p:cNvSpPr/>
              <p:nvPr/>
            </p:nvSpPr>
            <p:spPr>
              <a:xfrm>
                <a:off x="955" y="74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8" name="直接连接符 22011"/>
              <p:cNvSpPr/>
              <p:nvPr/>
            </p:nvSpPr>
            <p:spPr>
              <a:xfrm>
                <a:off x="983" y="774"/>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89" name="直接连接符 22012"/>
              <p:cNvSpPr/>
              <p:nvPr/>
            </p:nvSpPr>
            <p:spPr>
              <a:xfrm rot="-5400000" flipH="1" flipV="1">
                <a:off x="933" y="80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0" name="直接连接符 22013"/>
              <p:cNvSpPr/>
              <p:nvPr/>
            </p:nvSpPr>
            <p:spPr>
              <a:xfrm rot="5400000">
                <a:off x="897" y="801"/>
                <a:ext cx="0" cy="7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1" name="直接连接符 22014"/>
              <p:cNvSpPr/>
              <p:nvPr/>
            </p:nvSpPr>
            <p:spPr>
              <a:xfrm rot="-5400000">
                <a:off x="984" y="85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2" name="直接连接符 22015"/>
              <p:cNvSpPr/>
              <p:nvPr/>
            </p:nvSpPr>
            <p:spPr>
              <a:xfrm rot="-5400000">
                <a:off x="1041" y="83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3" name="直接连接符 22016"/>
              <p:cNvSpPr/>
              <p:nvPr/>
            </p:nvSpPr>
            <p:spPr>
              <a:xfrm>
                <a:off x="1069" y="85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4" name="直接连接符 22017"/>
              <p:cNvSpPr/>
              <p:nvPr/>
            </p:nvSpPr>
            <p:spPr>
              <a:xfrm flipV="1">
                <a:off x="1098" y="85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5" name="直接连接符 22018"/>
              <p:cNvSpPr/>
              <p:nvPr/>
            </p:nvSpPr>
            <p:spPr>
              <a:xfrm flipH="1" flipV="1">
                <a:off x="1098" y="831"/>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6" name="直接连接符 22019"/>
              <p:cNvSpPr/>
              <p:nvPr/>
            </p:nvSpPr>
            <p:spPr>
              <a:xfrm flipH="1" flipV="1">
                <a:off x="1098" y="77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7" name="直接连接符 22020"/>
              <p:cNvSpPr/>
              <p:nvPr/>
            </p:nvSpPr>
            <p:spPr>
              <a:xfrm flipV="1">
                <a:off x="1098" y="74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8" name="直接连接符 22021"/>
              <p:cNvSpPr/>
              <p:nvPr/>
            </p:nvSpPr>
            <p:spPr>
              <a:xfrm flipV="1">
                <a:off x="1124" y="744"/>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0999" name="直接连接符 22022"/>
              <p:cNvSpPr/>
              <p:nvPr/>
            </p:nvSpPr>
            <p:spPr>
              <a:xfrm>
                <a:off x="1184" y="745"/>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0" name="直接连接符 22023"/>
              <p:cNvSpPr/>
              <p:nvPr/>
            </p:nvSpPr>
            <p:spPr>
              <a:xfrm>
                <a:off x="1217" y="77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1" name="直接连接符 22024"/>
              <p:cNvSpPr/>
              <p:nvPr/>
            </p:nvSpPr>
            <p:spPr>
              <a:xfrm rot="-5400000" flipH="1" flipV="1">
                <a:off x="1166" y="8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2" name="直接连接符 22025"/>
              <p:cNvSpPr/>
              <p:nvPr/>
            </p:nvSpPr>
            <p:spPr>
              <a:xfrm rot="-5400000" flipH="1">
                <a:off x="1166"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3" name="直接连接符 22026"/>
              <p:cNvSpPr/>
              <p:nvPr/>
            </p:nvSpPr>
            <p:spPr>
              <a:xfrm rot="-5400000">
                <a:off x="1195"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4" name="直接连接符 22027"/>
              <p:cNvSpPr/>
              <p:nvPr/>
            </p:nvSpPr>
            <p:spPr>
              <a:xfrm rot="-5400000">
                <a:off x="1275" y="83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5" name="直接连接符 22028"/>
              <p:cNvSpPr/>
              <p:nvPr/>
            </p:nvSpPr>
            <p:spPr>
              <a:xfrm>
                <a:off x="1300" y="85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6" name="直接连接符 22029"/>
              <p:cNvSpPr/>
              <p:nvPr/>
            </p:nvSpPr>
            <p:spPr>
              <a:xfrm flipV="1">
                <a:off x="1329" y="85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7" name="直接连接符 22030"/>
              <p:cNvSpPr/>
              <p:nvPr/>
            </p:nvSpPr>
            <p:spPr>
              <a:xfrm flipH="1" flipV="1">
                <a:off x="1329" y="831"/>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8" name="直接连接符 22031"/>
              <p:cNvSpPr/>
              <p:nvPr/>
            </p:nvSpPr>
            <p:spPr>
              <a:xfrm flipH="1" flipV="1">
                <a:off x="1329" y="77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09" name="直接连接符 22032"/>
              <p:cNvSpPr/>
              <p:nvPr/>
            </p:nvSpPr>
            <p:spPr>
              <a:xfrm flipV="1">
                <a:off x="1328" y="745"/>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0" name="直接连接符 22033"/>
              <p:cNvSpPr/>
              <p:nvPr/>
            </p:nvSpPr>
            <p:spPr>
              <a:xfrm flipH="1" flipV="1">
                <a:off x="1329" y="71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1" name="直接连接符 22034"/>
              <p:cNvSpPr/>
              <p:nvPr/>
            </p:nvSpPr>
            <p:spPr>
              <a:xfrm flipH="1">
                <a:off x="1304" y="71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2" name="直接连接符 22035"/>
              <p:cNvSpPr/>
              <p:nvPr/>
            </p:nvSpPr>
            <p:spPr>
              <a:xfrm flipH="1">
                <a:off x="1246" y="74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3" name="直接连接符 22036"/>
              <p:cNvSpPr/>
              <p:nvPr/>
            </p:nvSpPr>
            <p:spPr>
              <a:xfrm flipH="1" flipV="1">
                <a:off x="1218" y="7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4" name="直接连接符 22037"/>
              <p:cNvSpPr/>
              <p:nvPr/>
            </p:nvSpPr>
            <p:spPr>
              <a:xfrm flipV="1">
                <a:off x="1218" y="65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5" name="直接连接符 22038"/>
              <p:cNvSpPr/>
              <p:nvPr/>
            </p:nvSpPr>
            <p:spPr>
              <a:xfrm rot="-5400000">
                <a:off x="1197"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6" name="直接连接符 22039"/>
              <p:cNvSpPr/>
              <p:nvPr/>
            </p:nvSpPr>
            <p:spPr>
              <a:xfrm rot="-5400000">
                <a:off x="1277" y="60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7" name="直接连接符 22040"/>
              <p:cNvSpPr/>
              <p:nvPr/>
            </p:nvSpPr>
            <p:spPr>
              <a:xfrm>
                <a:off x="1302" y="63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8" name="直接连接符 22041"/>
              <p:cNvSpPr/>
              <p:nvPr/>
            </p:nvSpPr>
            <p:spPr>
              <a:xfrm flipV="1">
                <a:off x="1331" y="63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19" name="直接连接符 22042"/>
              <p:cNvSpPr/>
              <p:nvPr/>
            </p:nvSpPr>
            <p:spPr>
              <a:xfrm flipH="1" flipV="1">
                <a:off x="1331" y="60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0" name="直接连接符 22043"/>
              <p:cNvSpPr/>
              <p:nvPr/>
            </p:nvSpPr>
            <p:spPr>
              <a:xfrm flipH="1" flipV="1">
                <a:off x="1328" y="54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1" name="直接连接符 22044"/>
              <p:cNvSpPr/>
              <p:nvPr/>
            </p:nvSpPr>
            <p:spPr>
              <a:xfrm flipV="1">
                <a:off x="1330" y="51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2" name="直接连接符 22045"/>
              <p:cNvSpPr/>
              <p:nvPr/>
            </p:nvSpPr>
            <p:spPr>
              <a:xfrm flipV="1">
                <a:off x="1357" y="51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3" name="直接连接符 22046"/>
              <p:cNvSpPr/>
              <p:nvPr/>
            </p:nvSpPr>
            <p:spPr>
              <a:xfrm flipH="1">
                <a:off x="1306" y="48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4" name="直接连接符 22047"/>
              <p:cNvSpPr/>
              <p:nvPr/>
            </p:nvSpPr>
            <p:spPr>
              <a:xfrm flipH="1">
                <a:off x="1248" y="51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5" name="直接连接符 22048"/>
              <p:cNvSpPr/>
              <p:nvPr/>
            </p:nvSpPr>
            <p:spPr>
              <a:xfrm flipH="1" flipV="1">
                <a:off x="1220" y="48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6" name="直接连接符 22049"/>
              <p:cNvSpPr/>
              <p:nvPr/>
            </p:nvSpPr>
            <p:spPr>
              <a:xfrm flipH="1">
                <a:off x="1192" y="48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7" name="直接连接符 22050"/>
              <p:cNvSpPr/>
              <p:nvPr/>
            </p:nvSpPr>
            <p:spPr>
              <a:xfrm>
                <a:off x="1192" y="51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8" name="直接连接符 22051"/>
              <p:cNvSpPr/>
              <p:nvPr/>
            </p:nvSpPr>
            <p:spPr>
              <a:xfrm>
                <a:off x="1220" y="54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29" name="直接连接符 22052"/>
              <p:cNvSpPr/>
              <p:nvPr/>
            </p:nvSpPr>
            <p:spPr>
              <a:xfrm rot="-5400000" flipH="1" flipV="1">
                <a:off x="1170" y="5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0" name="直接连接符 22053"/>
              <p:cNvSpPr/>
              <p:nvPr/>
            </p:nvSpPr>
            <p:spPr>
              <a:xfrm flipH="1">
                <a:off x="1124" y="629"/>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1" name="直接连接符 22054"/>
              <p:cNvSpPr/>
              <p:nvPr/>
            </p:nvSpPr>
            <p:spPr>
              <a:xfrm flipH="1" flipV="1">
                <a:off x="1102" y="60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2" name="直接连接符 22055"/>
              <p:cNvSpPr/>
              <p:nvPr/>
            </p:nvSpPr>
            <p:spPr>
              <a:xfrm flipH="1" flipV="1">
                <a:off x="1098" y="54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3" name="直接连接符 22056"/>
              <p:cNvSpPr/>
              <p:nvPr/>
            </p:nvSpPr>
            <p:spPr>
              <a:xfrm flipV="1">
                <a:off x="1100" y="51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4" name="直接连接符 22057"/>
              <p:cNvSpPr/>
              <p:nvPr/>
            </p:nvSpPr>
            <p:spPr>
              <a:xfrm flipH="1" flipV="1">
                <a:off x="1102" y="48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5" name="直接连接符 22058"/>
              <p:cNvSpPr/>
              <p:nvPr/>
            </p:nvSpPr>
            <p:spPr>
              <a:xfrm flipH="1">
                <a:off x="1076" y="48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6" name="直接连接符 22059"/>
              <p:cNvSpPr/>
              <p:nvPr/>
            </p:nvSpPr>
            <p:spPr>
              <a:xfrm flipH="1">
                <a:off x="1012" y="516"/>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7" name="矩形 22060"/>
              <p:cNvSpPr/>
              <p:nvPr/>
            </p:nvSpPr>
            <p:spPr>
              <a:xfrm>
                <a:off x="1387" y="459"/>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8" name="直接连接符 22061"/>
              <p:cNvSpPr/>
              <p:nvPr/>
            </p:nvSpPr>
            <p:spPr>
              <a:xfrm>
                <a:off x="1387" y="5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39" name="直接连接符 22062"/>
              <p:cNvSpPr/>
              <p:nvPr/>
            </p:nvSpPr>
            <p:spPr>
              <a:xfrm>
                <a:off x="1387" y="80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0" name="直接连接符 22063"/>
              <p:cNvSpPr/>
              <p:nvPr/>
            </p:nvSpPr>
            <p:spPr>
              <a:xfrm>
                <a:off x="1387" y="68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1" name="直接连接符 22064"/>
              <p:cNvSpPr/>
              <p:nvPr/>
            </p:nvSpPr>
            <p:spPr>
              <a:xfrm>
                <a:off x="1501"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2" name="直接连接符 22065"/>
              <p:cNvSpPr/>
              <p:nvPr/>
            </p:nvSpPr>
            <p:spPr>
              <a:xfrm>
                <a:off x="1731"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3" name="直接连接符 22066"/>
              <p:cNvSpPr/>
              <p:nvPr/>
            </p:nvSpPr>
            <p:spPr>
              <a:xfrm>
                <a:off x="1616"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4" name="直接连接符 22067"/>
              <p:cNvSpPr/>
              <p:nvPr/>
            </p:nvSpPr>
            <p:spPr>
              <a:xfrm>
                <a:off x="1387" y="516"/>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5" name="直接连接符 22068"/>
              <p:cNvSpPr/>
              <p:nvPr/>
            </p:nvSpPr>
            <p:spPr>
              <a:xfrm>
                <a:off x="1384" y="629"/>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6" name="直接连接符 22069"/>
              <p:cNvSpPr/>
              <p:nvPr/>
            </p:nvSpPr>
            <p:spPr>
              <a:xfrm>
                <a:off x="1384" y="744"/>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7" name="直接连接符 22070"/>
              <p:cNvSpPr/>
              <p:nvPr/>
            </p:nvSpPr>
            <p:spPr>
              <a:xfrm>
                <a:off x="1387" y="85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8" name="直接连接符 22071"/>
              <p:cNvSpPr/>
              <p:nvPr/>
            </p:nvSpPr>
            <p:spPr>
              <a:xfrm>
                <a:off x="1444"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49" name="直接连接符 22072"/>
              <p:cNvSpPr/>
              <p:nvPr/>
            </p:nvSpPr>
            <p:spPr>
              <a:xfrm>
                <a:off x="1559"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0" name="直接连接符 22073"/>
              <p:cNvSpPr/>
              <p:nvPr/>
            </p:nvSpPr>
            <p:spPr>
              <a:xfrm>
                <a:off x="1679"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1" name="直接连接符 22074"/>
              <p:cNvSpPr/>
              <p:nvPr/>
            </p:nvSpPr>
            <p:spPr>
              <a:xfrm>
                <a:off x="1788"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2" name="直接连接符 22075"/>
              <p:cNvSpPr/>
              <p:nvPr/>
            </p:nvSpPr>
            <p:spPr>
              <a:xfrm flipH="1" flipV="1">
                <a:off x="1444" y="48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3" name="直接连接符 22076"/>
              <p:cNvSpPr/>
              <p:nvPr/>
            </p:nvSpPr>
            <p:spPr>
              <a:xfrm flipH="1" flipV="1">
                <a:off x="1444" y="43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4" name="直接连接符 22077"/>
              <p:cNvSpPr/>
              <p:nvPr/>
            </p:nvSpPr>
            <p:spPr>
              <a:xfrm>
                <a:off x="1415" y="51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5" name="直接连接符 22078"/>
              <p:cNvSpPr/>
              <p:nvPr/>
            </p:nvSpPr>
            <p:spPr>
              <a:xfrm>
                <a:off x="1444" y="54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6" name="直接连接符 22079"/>
              <p:cNvSpPr/>
              <p:nvPr/>
            </p:nvSpPr>
            <p:spPr>
              <a:xfrm rot="-5400000" flipH="1" flipV="1">
                <a:off x="1393" y="57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7" name="直接连接符 22080"/>
              <p:cNvSpPr/>
              <p:nvPr/>
            </p:nvSpPr>
            <p:spPr>
              <a:xfrm rot="-5400000" flipH="1">
                <a:off x="1393"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8" name="直接连接符 22081"/>
              <p:cNvSpPr/>
              <p:nvPr/>
            </p:nvSpPr>
            <p:spPr>
              <a:xfrm rot="-5400000">
                <a:off x="1422"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59" name="直接连接符 22082"/>
              <p:cNvSpPr/>
              <p:nvPr/>
            </p:nvSpPr>
            <p:spPr>
              <a:xfrm rot="-5400000">
                <a:off x="1479" y="57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0" name="直接连接符 22083"/>
              <p:cNvSpPr/>
              <p:nvPr/>
            </p:nvSpPr>
            <p:spPr>
              <a:xfrm rot="5400000" flipV="1">
                <a:off x="1508"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1" name="直接连接符 22084"/>
              <p:cNvSpPr/>
              <p:nvPr/>
            </p:nvSpPr>
            <p:spPr>
              <a:xfrm rot="5400000">
                <a:off x="1508" y="664"/>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2" name="直接连接符 22085"/>
              <p:cNvSpPr/>
              <p:nvPr/>
            </p:nvSpPr>
            <p:spPr>
              <a:xfrm rot="-5400000" flipH="1" flipV="1">
                <a:off x="1530" y="7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3" name="直接连接符 22086"/>
              <p:cNvSpPr/>
              <p:nvPr/>
            </p:nvSpPr>
            <p:spPr>
              <a:xfrm flipH="1">
                <a:off x="1472" y="74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4" name="直接连接符 22087"/>
              <p:cNvSpPr/>
              <p:nvPr/>
            </p:nvSpPr>
            <p:spPr>
              <a:xfrm flipH="1" flipV="1">
                <a:off x="1444" y="71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5" name="直接连接符 22088"/>
              <p:cNvSpPr/>
              <p:nvPr/>
            </p:nvSpPr>
            <p:spPr>
              <a:xfrm flipH="1">
                <a:off x="1415" y="71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6" name="直接连接符 22089"/>
              <p:cNvSpPr/>
              <p:nvPr/>
            </p:nvSpPr>
            <p:spPr>
              <a:xfrm>
                <a:off x="1415" y="74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7" name="直接连接符 22090"/>
              <p:cNvSpPr/>
              <p:nvPr/>
            </p:nvSpPr>
            <p:spPr>
              <a:xfrm>
                <a:off x="1444" y="77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8" name="直接连接符 22091"/>
              <p:cNvSpPr/>
              <p:nvPr/>
            </p:nvSpPr>
            <p:spPr>
              <a:xfrm rot="-5400000" flipH="1" flipV="1">
                <a:off x="1393" y="80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69" name="直接连接符 22092"/>
              <p:cNvSpPr/>
              <p:nvPr/>
            </p:nvSpPr>
            <p:spPr>
              <a:xfrm rot="-5400000" flipH="1">
                <a:off x="1393"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0" name="直接连接符 22093"/>
              <p:cNvSpPr/>
              <p:nvPr/>
            </p:nvSpPr>
            <p:spPr>
              <a:xfrm rot="-5400000">
                <a:off x="1422"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1" name="直接连接符 22094"/>
              <p:cNvSpPr/>
              <p:nvPr/>
            </p:nvSpPr>
            <p:spPr>
              <a:xfrm rot="-5400000">
                <a:off x="1479" y="80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2" name="直接连接符 22095"/>
              <p:cNvSpPr/>
              <p:nvPr/>
            </p:nvSpPr>
            <p:spPr>
              <a:xfrm>
                <a:off x="1530" y="85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3" name="直接连接符 22096"/>
              <p:cNvSpPr/>
              <p:nvPr/>
            </p:nvSpPr>
            <p:spPr>
              <a:xfrm flipV="1">
                <a:off x="1559" y="85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4" name="直接连接符 22097"/>
              <p:cNvSpPr/>
              <p:nvPr/>
            </p:nvSpPr>
            <p:spPr>
              <a:xfrm flipH="1" flipV="1">
                <a:off x="1559" y="831"/>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5" name="直接连接符 22098"/>
              <p:cNvSpPr/>
              <p:nvPr/>
            </p:nvSpPr>
            <p:spPr>
              <a:xfrm flipH="1" flipV="1">
                <a:off x="1558" y="774"/>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6" name="直接连接符 22099"/>
              <p:cNvSpPr/>
              <p:nvPr/>
            </p:nvSpPr>
            <p:spPr>
              <a:xfrm flipV="1">
                <a:off x="1559" y="74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7" name="直接连接符 22100"/>
              <p:cNvSpPr/>
              <p:nvPr/>
            </p:nvSpPr>
            <p:spPr>
              <a:xfrm flipV="1">
                <a:off x="1584" y="744"/>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8" name="直接连接符 22101"/>
              <p:cNvSpPr/>
              <p:nvPr/>
            </p:nvSpPr>
            <p:spPr>
              <a:xfrm>
                <a:off x="1645" y="745"/>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79" name="直接连接符 22102"/>
              <p:cNvSpPr/>
              <p:nvPr/>
            </p:nvSpPr>
            <p:spPr>
              <a:xfrm>
                <a:off x="1678" y="77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0" name="直接连接符 22103"/>
              <p:cNvSpPr/>
              <p:nvPr/>
            </p:nvSpPr>
            <p:spPr>
              <a:xfrm rot="-5400000" flipH="1" flipV="1">
                <a:off x="1627" y="8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1" name="直接连接符 22104"/>
              <p:cNvSpPr/>
              <p:nvPr/>
            </p:nvSpPr>
            <p:spPr>
              <a:xfrm rot="-5400000" flipH="1">
                <a:off x="1627"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2" name="直接连接符 22105"/>
              <p:cNvSpPr/>
              <p:nvPr/>
            </p:nvSpPr>
            <p:spPr>
              <a:xfrm rot="-5400000">
                <a:off x="1678" y="85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3" name="直接连接符 22106"/>
              <p:cNvSpPr/>
              <p:nvPr/>
            </p:nvSpPr>
            <p:spPr>
              <a:xfrm rot="-5400000">
                <a:off x="1735" y="83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4" name="直接连接符 22107"/>
              <p:cNvSpPr/>
              <p:nvPr/>
            </p:nvSpPr>
            <p:spPr>
              <a:xfrm>
                <a:off x="1761" y="85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5" name="直接连接符 22108"/>
              <p:cNvSpPr/>
              <p:nvPr/>
            </p:nvSpPr>
            <p:spPr>
              <a:xfrm flipV="1">
                <a:off x="1790" y="85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6" name="直接连接符 22109"/>
              <p:cNvSpPr/>
              <p:nvPr/>
            </p:nvSpPr>
            <p:spPr>
              <a:xfrm flipH="1" flipV="1">
                <a:off x="1790" y="831"/>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7" name="直接连接符 22110"/>
              <p:cNvSpPr/>
              <p:nvPr/>
            </p:nvSpPr>
            <p:spPr>
              <a:xfrm flipH="1" flipV="1">
                <a:off x="1789" y="773"/>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8" name="直接连接符 22111"/>
              <p:cNvSpPr/>
              <p:nvPr/>
            </p:nvSpPr>
            <p:spPr>
              <a:xfrm flipV="1">
                <a:off x="1788" y="745"/>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89" name="直接连接符 22112"/>
              <p:cNvSpPr/>
              <p:nvPr/>
            </p:nvSpPr>
            <p:spPr>
              <a:xfrm flipH="1" flipV="1">
                <a:off x="1790" y="71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0" name="直接连接符 22113"/>
              <p:cNvSpPr/>
              <p:nvPr/>
            </p:nvSpPr>
            <p:spPr>
              <a:xfrm flipH="1">
                <a:off x="1764" y="71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1" name="直接连接符 22114"/>
              <p:cNvSpPr/>
              <p:nvPr/>
            </p:nvSpPr>
            <p:spPr>
              <a:xfrm flipH="1">
                <a:off x="1706" y="74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2" name="直接连接符 22115"/>
              <p:cNvSpPr/>
              <p:nvPr/>
            </p:nvSpPr>
            <p:spPr>
              <a:xfrm flipH="1" flipV="1">
                <a:off x="1679" y="71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3" name="直接连接符 22116"/>
              <p:cNvSpPr/>
              <p:nvPr/>
            </p:nvSpPr>
            <p:spPr>
              <a:xfrm flipV="1">
                <a:off x="1679" y="65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4" name="直接连接符 22117"/>
              <p:cNvSpPr/>
              <p:nvPr/>
            </p:nvSpPr>
            <p:spPr>
              <a:xfrm rot="-5400000">
                <a:off x="1658"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5" name="直接连接符 22118"/>
              <p:cNvSpPr/>
              <p:nvPr/>
            </p:nvSpPr>
            <p:spPr>
              <a:xfrm rot="-5400000">
                <a:off x="1715" y="57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6" name="直接连接符 22119"/>
              <p:cNvSpPr/>
              <p:nvPr/>
            </p:nvSpPr>
            <p:spPr>
              <a:xfrm>
                <a:off x="1763" y="63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7" name="直接连接符 22120"/>
              <p:cNvSpPr/>
              <p:nvPr/>
            </p:nvSpPr>
            <p:spPr>
              <a:xfrm flipV="1">
                <a:off x="1792" y="63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8" name="直接连接符 22121"/>
              <p:cNvSpPr/>
              <p:nvPr/>
            </p:nvSpPr>
            <p:spPr>
              <a:xfrm flipH="1" flipV="1">
                <a:off x="1792" y="60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099" name="直接连接符 22122"/>
              <p:cNvSpPr/>
              <p:nvPr/>
            </p:nvSpPr>
            <p:spPr>
              <a:xfrm flipH="1" flipV="1">
                <a:off x="1788" y="54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0" name="直接连接符 22123"/>
              <p:cNvSpPr/>
              <p:nvPr/>
            </p:nvSpPr>
            <p:spPr>
              <a:xfrm flipV="1">
                <a:off x="1790" y="51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1" name="直接连接符 22124"/>
              <p:cNvSpPr/>
              <p:nvPr/>
            </p:nvSpPr>
            <p:spPr>
              <a:xfrm flipH="1" flipV="1">
                <a:off x="1792" y="48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2" name="直接连接符 22125"/>
              <p:cNvSpPr/>
              <p:nvPr/>
            </p:nvSpPr>
            <p:spPr>
              <a:xfrm flipH="1">
                <a:off x="1766" y="48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3" name="直接连接符 22126"/>
              <p:cNvSpPr/>
              <p:nvPr/>
            </p:nvSpPr>
            <p:spPr>
              <a:xfrm flipH="1">
                <a:off x="1709" y="516"/>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4" name="直接连接符 22127"/>
              <p:cNvSpPr/>
              <p:nvPr/>
            </p:nvSpPr>
            <p:spPr>
              <a:xfrm flipH="1" flipV="1">
                <a:off x="1681" y="48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5" name="直接连接符 22128"/>
              <p:cNvSpPr/>
              <p:nvPr/>
            </p:nvSpPr>
            <p:spPr>
              <a:xfrm flipH="1">
                <a:off x="1652" y="48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6" name="直接连接符 22129"/>
              <p:cNvSpPr/>
              <p:nvPr/>
            </p:nvSpPr>
            <p:spPr>
              <a:xfrm>
                <a:off x="1652" y="51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7" name="直接连接符 22130"/>
              <p:cNvSpPr/>
              <p:nvPr/>
            </p:nvSpPr>
            <p:spPr>
              <a:xfrm>
                <a:off x="1681" y="54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8" name="直接连接符 22131"/>
              <p:cNvSpPr/>
              <p:nvPr/>
            </p:nvSpPr>
            <p:spPr>
              <a:xfrm rot="-5400000" flipH="1" flipV="1">
                <a:off x="1630" y="5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09" name="直接连接符 22132"/>
              <p:cNvSpPr/>
              <p:nvPr/>
            </p:nvSpPr>
            <p:spPr>
              <a:xfrm flipH="1">
                <a:off x="1584" y="629"/>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0" name="直接连接符 22133"/>
              <p:cNvSpPr/>
              <p:nvPr/>
            </p:nvSpPr>
            <p:spPr>
              <a:xfrm flipH="1" flipV="1">
                <a:off x="1562" y="60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1" name="直接连接符 22134"/>
              <p:cNvSpPr/>
              <p:nvPr/>
            </p:nvSpPr>
            <p:spPr>
              <a:xfrm flipH="1" flipV="1">
                <a:off x="1559" y="54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2" name="直接连接符 22135"/>
              <p:cNvSpPr/>
              <p:nvPr/>
            </p:nvSpPr>
            <p:spPr>
              <a:xfrm flipV="1">
                <a:off x="1561" y="51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3" name="直接连接符 22136"/>
              <p:cNvSpPr/>
              <p:nvPr/>
            </p:nvSpPr>
            <p:spPr>
              <a:xfrm flipH="1" flipV="1">
                <a:off x="1562" y="48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4" name="直接连接符 22137"/>
              <p:cNvSpPr/>
              <p:nvPr/>
            </p:nvSpPr>
            <p:spPr>
              <a:xfrm flipH="1">
                <a:off x="1536" y="48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5" name="直接连接符 22138"/>
              <p:cNvSpPr/>
              <p:nvPr/>
            </p:nvSpPr>
            <p:spPr>
              <a:xfrm flipH="1">
                <a:off x="1472" y="516"/>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6" name="矩形 22139"/>
              <p:cNvSpPr/>
              <p:nvPr/>
            </p:nvSpPr>
            <p:spPr>
              <a:xfrm>
                <a:off x="4" y="913"/>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7" name="直接连接符 22140"/>
              <p:cNvSpPr/>
              <p:nvPr/>
            </p:nvSpPr>
            <p:spPr>
              <a:xfrm>
                <a:off x="4" y="102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8" name="直接连接符 22141"/>
              <p:cNvSpPr/>
              <p:nvPr/>
            </p:nvSpPr>
            <p:spPr>
              <a:xfrm>
                <a:off x="4" y="1256"/>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19" name="直接连接符 22142"/>
              <p:cNvSpPr/>
              <p:nvPr/>
            </p:nvSpPr>
            <p:spPr>
              <a:xfrm>
                <a:off x="4" y="1141"/>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0" name="直接连接符 22143"/>
              <p:cNvSpPr/>
              <p:nvPr/>
            </p:nvSpPr>
            <p:spPr>
              <a:xfrm>
                <a:off x="118"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1" name="直接连接符 22144"/>
              <p:cNvSpPr/>
              <p:nvPr/>
            </p:nvSpPr>
            <p:spPr>
              <a:xfrm>
                <a:off x="348"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2" name="直接连接符 22145"/>
              <p:cNvSpPr/>
              <p:nvPr/>
            </p:nvSpPr>
            <p:spPr>
              <a:xfrm>
                <a:off x="233"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3" name="直接连接符 22146"/>
              <p:cNvSpPr/>
              <p:nvPr/>
            </p:nvSpPr>
            <p:spPr>
              <a:xfrm>
                <a:off x="4" y="97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4" name="直接连接符 22147"/>
              <p:cNvSpPr/>
              <p:nvPr/>
            </p:nvSpPr>
            <p:spPr>
              <a:xfrm>
                <a:off x="0" y="108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5" name="直接连接符 22148"/>
              <p:cNvSpPr/>
              <p:nvPr/>
            </p:nvSpPr>
            <p:spPr>
              <a:xfrm>
                <a:off x="0" y="119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6" name="直接连接符 22149"/>
              <p:cNvSpPr/>
              <p:nvPr/>
            </p:nvSpPr>
            <p:spPr>
              <a:xfrm>
                <a:off x="4" y="131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7" name="直接连接符 22150"/>
              <p:cNvSpPr/>
              <p:nvPr/>
            </p:nvSpPr>
            <p:spPr>
              <a:xfrm>
                <a:off x="61"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8" name="直接连接符 22151"/>
              <p:cNvSpPr/>
              <p:nvPr/>
            </p:nvSpPr>
            <p:spPr>
              <a:xfrm>
                <a:off x="176"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29" name="直接连接符 22152"/>
              <p:cNvSpPr/>
              <p:nvPr/>
            </p:nvSpPr>
            <p:spPr>
              <a:xfrm>
                <a:off x="296"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0" name="直接连接符 22153"/>
              <p:cNvSpPr/>
              <p:nvPr/>
            </p:nvSpPr>
            <p:spPr>
              <a:xfrm>
                <a:off x="405"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1" name="直接连接符 22154"/>
              <p:cNvSpPr/>
              <p:nvPr/>
            </p:nvSpPr>
            <p:spPr>
              <a:xfrm flipH="1" flipV="1">
                <a:off x="61"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2" name="直接连接符 22155"/>
              <p:cNvSpPr/>
              <p:nvPr/>
            </p:nvSpPr>
            <p:spPr>
              <a:xfrm flipH="1">
                <a:off x="32" y="9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3" name="直接连接符 22156"/>
              <p:cNvSpPr/>
              <p:nvPr/>
            </p:nvSpPr>
            <p:spPr>
              <a:xfrm>
                <a:off x="32" y="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4" name="直接连接符 22157"/>
              <p:cNvSpPr/>
              <p:nvPr/>
            </p:nvSpPr>
            <p:spPr>
              <a:xfrm>
                <a:off x="61" y="99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5" name="直接连接符 22158"/>
              <p:cNvSpPr/>
              <p:nvPr/>
            </p:nvSpPr>
            <p:spPr>
              <a:xfrm rot="-5400000" flipH="1" flipV="1">
                <a:off x="10" y="10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6" name="直接连接符 22159"/>
              <p:cNvSpPr/>
              <p:nvPr/>
            </p:nvSpPr>
            <p:spPr>
              <a:xfrm rot="-5400000" flipH="1">
                <a:off x="10"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7" name="直接连接符 22160"/>
              <p:cNvSpPr/>
              <p:nvPr/>
            </p:nvSpPr>
            <p:spPr>
              <a:xfrm rot="-5400000">
                <a:off x="39"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8" name="直接连接符 22161"/>
              <p:cNvSpPr/>
              <p:nvPr/>
            </p:nvSpPr>
            <p:spPr>
              <a:xfrm rot="-5400000">
                <a:off x="96" y="103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39" name="直接连接符 22162"/>
              <p:cNvSpPr/>
              <p:nvPr/>
            </p:nvSpPr>
            <p:spPr>
              <a:xfrm rot="5400000" flipV="1">
                <a:off x="125"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0" name="直接连接符 22163"/>
              <p:cNvSpPr/>
              <p:nvPr/>
            </p:nvSpPr>
            <p:spPr>
              <a:xfrm rot="5400000">
                <a:off x="125" y="1118"/>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1" name="直接连接符 22164"/>
              <p:cNvSpPr/>
              <p:nvPr/>
            </p:nvSpPr>
            <p:spPr>
              <a:xfrm rot="-5400000" flipH="1" flipV="1">
                <a:off x="147" y="117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2" name="直接连接符 22165"/>
              <p:cNvSpPr/>
              <p:nvPr/>
            </p:nvSpPr>
            <p:spPr>
              <a:xfrm flipH="1">
                <a:off x="89" y="1198"/>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3" name="直接连接符 22166"/>
              <p:cNvSpPr/>
              <p:nvPr/>
            </p:nvSpPr>
            <p:spPr>
              <a:xfrm flipH="1" flipV="1">
                <a:off x="61" y="11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4" name="直接连接符 22167"/>
              <p:cNvSpPr/>
              <p:nvPr/>
            </p:nvSpPr>
            <p:spPr>
              <a:xfrm flipH="1">
                <a:off x="32" y="11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5" name="直接连接符 22168"/>
              <p:cNvSpPr/>
              <p:nvPr/>
            </p:nvSpPr>
            <p:spPr>
              <a:xfrm>
                <a:off x="32" y="119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6" name="直接连接符 22169"/>
              <p:cNvSpPr/>
              <p:nvPr/>
            </p:nvSpPr>
            <p:spPr>
              <a:xfrm>
                <a:off x="61" y="122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7" name="直接连接符 22170"/>
              <p:cNvSpPr/>
              <p:nvPr/>
            </p:nvSpPr>
            <p:spPr>
              <a:xfrm rot="-5400000" flipH="1" flipV="1">
                <a:off x="10" y="126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8" name="直接连接符 22171"/>
              <p:cNvSpPr/>
              <p:nvPr/>
            </p:nvSpPr>
            <p:spPr>
              <a:xfrm rot="-5400000" flipH="1">
                <a:off x="10" y="129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49" name="直接连接符 22172"/>
              <p:cNvSpPr/>
              <p:nvPr/>
            </p:nvSpPr>
            <p:spPr>
              <a:xfrm rot="-5400000">
                <a:off x="39" y="129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0" name="直接连接符 22173"/>
              <p:cNvSpPr/>
              <p:nvPr/>
            </p:nvSpPr>
            <p:spPr>
              <a:xfrm rot="-5400000">
                <a:off x="96" y="126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1" name="直接连接符 22174"/>
              <p:cNvSpPr/>
              <p:nvPr/>
            </p:nvSpPr>
            <p:spPr>
              <a:xfrm>
                <a:off x="147" y="13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2" name="直接连接符 22175"/>
              <p:cNvSpPr/>
              <p:nvPr/>
            </p:nvSpPr>
            <p:spPr>
              <a:xfrm flipV="1">
                <a:off x="176" y="131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3" name="直接连接符 22176"/>
              <p:cNvSpPr/>
              <p:nvPr/>
            </p:nvSpPr>
            <p:spPr>
              <a:xfrm flipH="1" flipV="1">
                <a:off x="176" y="128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4" name="直接连接符 22177"/>
              <p:cNvSpPr/>
              <p:nvPr/>
            </p:nvSpPr>
            <p:spPr>
              <a:xfrm flipH="1" flipV="1">
                <a:off x="175" y="122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5" name="直接连接符 22178"/>
              <p:cNvSpPr/>
              <p:nvPr/>
            </p:nvSpPr>
            <p:spPr>
              <a:xfrm flipV="1">
                <a:off x="176" y="119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6" name="直接连接符 22179"/>
              <p:cNvSpPr/>
              <p:nvPr/>
            </p:nvSpPr>
            <p:spPr>
              <a:xfrm flipV="1">
                <a:off x="201" y="1198"/>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7" name="直接连接符 22180"/>
              <p:cNvSpPr/>
              <p:nvPr/>
            </p:nvSpPr>
            <p:spPr>
              <a:xfrm>
                <a:off x="262" y="119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8" name="直接连接符 22181"/>
              <p:cNvSpPr/>
              <p:nvPr/>
            </p:nvSpPr>
            <p:spPr>
              <a:xfrm>
                <a:off x="295" y="122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59" name="直接连接符 22182"/>
              <p:cNvSpPr/>
              <p:nvPr/>
            </p:nvSpPr>
            <p:spPr>
              <a:xfrm rot="-5400000" flipH="1" flipV="1">
                <a:off x="244" y="126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0" name="直接连接符 22183"/>
              <p:cNvSpPr/>
              <p:nvPr/>
            </p:nvSpPr>
            <p:spPr>
              <a:xfrm rot="-5400000" flipH="1">
                <a:off x="244" y="12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1" name="直接连接符 22184"/>
              <p:cNvSpPr/>
              <p:nvPr/>
            </p:nvSpPr>
            <p:spPr>
              <a:xfrm rot="-5400000">
                <a:off x="273" y="12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2" name="直接连接符 22185"/>
              <p:cNvSpPr/>
              <p:nvPr/>
            </p:nvSpPr>
            <p:spPr>
              <a:xfrm rot="-5400000">
                <a:off x="330" y="126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3" name="直接连接符 22186"/>
              <p:cNvSpPr/>
              <p:nvPr/>
            </p:nvSpPr>
            <p:spPr>
              <a:xfrm>
                <a:off x="378" y="13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4" name="直接连接符 22187"/>
              <p:cNvSpPr/>
              <p:nvPr/>
            </p:nvSpPr>
            <p:spPr>
              <a:xfrm>
                <a:off x="407" y="134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5" name="直接连接符 22188"/>
              <p:cNvSpPr/>
              <p:nvPr/>
            </p:nvSpPr>
            <p:spPr>
              <a:xfrm flipH="1" flipV="1">
                <a:off x="407" y="128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6" name="直接连接符 22189"/>
              <p:cNvSpPr/>
              <p:nvPr/>
            </p:nvSpPr>
            <p:spPr>
              <a:xfrm flipH="1" flipV="1">
                <a:off x="406" y="122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7" name="直接连接符 22190"/>
              <p:cNvSpPr/>
              <p:nvPr/>
            </p:nvSpPr>
            <p:spPr>
              <a:xfrm flipV="1">
                <a:off x="405" y="119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8" name="直接连接符 22191"/>
              <p:cNvSpPr/>
              <p:nvPr/>
            </p:nvSpPr>
            <p:spPr>
              <a:xfrm flipH="1" flipV="1">
                <a:off x="407" y="117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69" name="直接连接符 22192"/>
              <p:cNvSpPr/>
              <p:nvPr/>
            </p:nvSpPr>
            <p:spPr>
              <a:xfrm flipH="1">
                <a:off x="381" y="117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0" name="直接连接符 22193"/>
              <p:cNvSpPr/>
              <p:nvPr/>
            </p:nvSpPr>
            <p:spPr>
              <a:xfrm flipH="1">
                <a:off x="324" y="1198"/>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1" name="直接连接符 22194"/>
              <p:cNvSpPr/>
              <p:nvPr/>
            </p:nvSpPr>
            <p:spPr>
              <a:xfrm flipH="1" flipV="1">
                <a:off x="296" y="117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2" name="直接连接符 22195"/>
              <p:cNvSpPr/>
              <p:nvPr/>
            </p:nvSpPr>
            <p:spPr>
              <a:xfrm flipV="1">
                <a:off x="296" y="111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3" name="直接连接符 22196"/>
              <p:cNvSpPr/>
              <p:nvPr/>
            </p:nvSpPr>
            <p:spPr>
              <a:xfrm rot="-5400000">
                <a:off x="275"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4" name="直接连接符 22197"/>
              <p:cNvSpPr/>
              <p:nvPr/>
            </p:nvSpPr>
            <p:spPr>
              <a:xfrm rot="-5400000">
                <a:off x="332" y="103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5" name="直接连接符 22198"/>
              <p:cNvSpPr/>
              <p:nvPr/>
            </p:nvSpPr>
            <p:spPr>
              <a:xfrm>
                <a:off x="380" y="108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6" name="直接连接符 22199"/>
              <p:cNvSpPr/>
              <p:nvPr/>
            </p:nvSpPr>
            <p:spPr>
              <a:xfrm flipV="1">
                <a:off x="409" y="108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7" name="直接连接符 22200"/>
              <p:cNvSpPr/>
              <p:nvPr/>
            </p:nvSpPr>
            <p:spPr>
              <a:xfrm flipH="1" flipV="1">
                <a:off x="409" y="105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8" name="直接连接符 22201"/>
              <p:cNvSpPr/>
              <p:nvPr/>
            </p:nvSpPr>
            <p:spPr>
              <a:xfrm flipH="1" flipV="1">
                <a:off x="405" y="99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79" name="直接连接符 22202"/>
              <p:cNvSpPr/>
              <p:nvPr/>
            </p:nvSpPr>
            <p:spPr>
              <a:xfrm flipV="1">
                <a:off x="407" y="97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0" name="直接连接符 22203"/>
              <p:cNvSpPr/>
              <p:nvPr/>
            </p:nvSpPr>
            <p:spPr>
              <a:xfrm flipH="1" flipV="1">
                <a:off x="409" y="94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1" name="直接连接符 22204"/>
              <p:cNvSpPr/>
              <p:nvPr/>
            </p:nvSpPr>
            <p:spPr>
              <a:xfrm flipH="1">
                <a:off x="383" y="94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2" name="直接连接符 22205"/>
              <p:cNvSpPr/>
              <p:nvPr/>
            </p:nvSpPr>
            <p:spPr>
              <a:xfrm flipH="1">
                <a:off x="326" y="970"/>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3" name="直接连接符 22206"/>
              <p:cNvSpPr/>
              <p:nvPr/>
            </p:nvSpPr>
            <p:spPr>
              <a:xfrm flipH="1" flipV="1">
                <a:off x="298"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4" name="直接连接符 22207"/>
              <p:cNvSpPr/>
              <p:nvPr/>
            </p:nvSpPr>
            <p:spPr>
              <a:xfrm flipH="1">
                <a:off x="269" y="9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5" name="直接连接符 22208"/>
              <p:cNvSpPr/>
              <p:nvPr/>
            </p:nvSpPr>
            <p:spPr>
              <a:xfrm>
                <a:off x="269" y="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6" name="直接连接符 22209"/>
              <p:cNvSpPr/>
              <p:nvPr/>
            </p:nvSpPr>
            <p:spPr>
              <a:xfrm>
                <a:off x="298" y="99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7" name="直接连接符 22210"/>
              <p:cNvSpPr/>
              <p:nvPr/>
            </p:nvSpPr>
            <p:spPr>
              <a:xfrm rot="-5400000" flipH="1" flipV="1">
                <a:off x="247" y="10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8" name="直接连接符 22211"/>
              <p:cNvSpPr/>
              <p:nvPr/>
            </p:nvSpPr>
            <p:spPr>
              <a:xfrm flipH="1">
                <a:off x="201" y="108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89" name="直接连接符 22212"/>
              <p:cNvSpPr/>
              <p:nvPr/>
            </p:nvSpPr>
            <p:spPr>
              <a:xfrm flipH="1" flipV="1">
                <a:off x="179" y="105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0" name="直接连接符 22213"/>
              <p:cNvSpPr/>
              <p:nvPr/>
            </p:nvSpPr>
            <p:spPr>
              <a:xfrm flipH="1" flipV="1">
                <a:off x="176" y="99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1" name="直接连接符 22214"/>
              <p:cNvSpPr/>
              <p:nvPr/>
            </p:nvSpPr>
            <p:spPr>
              <a:xfrm flipV="1">
                <a:off x="178" y="97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2" name="直接连接符 22215"/>
              <p:cNvSpPr/>
              <p:nvPr/>
            </p:nvSpPr>
            <p:spPr>
              <a:xfrm flipH="1" flipV="1">
                <a:off x="179" y="94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3" name="直接连接符 22216"/>
              <p:cNvSpPr/>
              <p:nvPr/>
            </p:nvSpPr>
            <p:spPr>
              <a:xfrm flipH="1">
                <a:off x="153" y="94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4" name="直接连接符 22217"/>
              <p:cNvSpPr/>
              <p:nvPr/>
            </p:nvSpPr>
            <p:spPr>
              <a:xfrm flipH="1">
                <a:off x="89" y="97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5" name="矩形 22218"/>
              <p:cNvSpPr/>
              <p:nvPr/>
            </p:nvSpPr>
            <p:spPr>
              <a:xfrm>
                <a:off x="464" y="913"/>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6" name="直接连接符 22219"/>
              <p:cNvSpPr/>
              <p:nvPr/>
            </p:nvSpPr>
            <p:spPr>
              <a:xfrm>
                <a:off x="464" y="102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7" name="直接连接符 22220"/>
              <p:cNvSpPr/>
              <p:nvPr/>
            </p:nvSpPr>
            <p:spPr>
              <a:xfrm>
                <a:off x="464" y="125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8" name="直接连接符 22221"/>
              <p:cNvSpPr/>
              <p:nvPr/>
            </p:nvSpPr>
            <p:spPr>
              <a:xfrm>
                <a:off x="464" y="1141"/>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199" name="直接连接符 22222"/>
              <p:cNvSpPr/>
              <p:nvPr/>
            </p:nvSpPr>
            <p:spPr>
              <a:xfrm>
                <a:off x="579"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0" name="直接连接符 22223"/>
              <p:cNvSpPr/>
              <p:nvPr/>
            </p:nvSpPr>
            <p:spPr>
              <a:xfrm>
                <a:off x="808" y="91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1" name="直接连接符 22224"/>
              <p:cNvSpPr/>
              <p:nvPr/>
            </p:nvSpPr>
            <p:spPr>
              <a:xfrm>
                <a:off x="694"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2" name="直接连接符 22225"/>
              <p:cNvSpPr/>
              <p:nvPr/>
            </p:nvSpPr>
            <p:spPr>
              <a:xfrm>
                <a:off x="464" y="9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3" name="直接连接符 22226"/>
              <p:cNvSpPr/>
              <p:nvPr/>
            </p:nvSpPr>
            <p:spPr>
              <a:xfrm>
                <a:off x="461" y="108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4" name="直接连接符 22227"/>
              <p:cNvSpPr/>
              <p:nvPr/>
            </p:nvSpPr>
            <p:spPr>
              <a:xfrm>
                <a:off x="461" y="119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5" name="直接连接符 22228"/>
              <p:cNvSpPr/>
              <p:nvPr/>
            </p:nvSpPr>
            <p:spPr>
              <a:xfrm>
                <a:off x="464" y="131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6" name="直接连接符 22229"/>
              <p:cNvSpPr/>
              <p:nvPr/>
            </p:nvSpPr>
            <p:spPr>
              <a:xfrm>
                <a:off x="521" y="91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7" name="直接连接符 22230"/>
              <p:cNvSpPr/>
              <p:nvPr/>
            </p:nvSpPr>
            <p:spPr>
              <a:xfrm>
                <a:off x="636"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8" name="直接连接符 22231"/>
              <p:cNvSpPr/>
              <p:nvPr/>
            </p:nvSpPr>
            <p:spPr>
              <a:xfrm>
                <a:off x="756"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09" name="直接连接符 22232"/>
              <p:cNvSpPr/>
              <p:nvPr/>
            </p:nvSpPr>
            <p:spPr>
              <a:xfrm>
                <a:off x="866"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0" name="直接连接符 22233"/>
              <p:cNvSpPr/>
              <p:nvPr/>
            </p:nvSpPr>
            <p:spPr>
              <a:xfrm flipH="1" flipV="1">
                <a:off x="521" y="9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1" name="直接连接符 22234"/>
              <p:cNvSpPr/>
              <p:nvPr/>
            </p:nvSpPr>
            <p:spPr>
              <a:xfrm flipH="1">
                <a:off x="493"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2" name="直接连接符 22235"/>
              <p:cNvSpPr/>
              <p:nvPr/>
            </p:nvSpPr>
            <p:spPr>
              <a:xfrm>
                <a:off x="493" y="9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3" name="直接连接符 22236"/>
              <p:cNvSpPr/>
              <p:nvPr/>
            </p:nvSpPr>
            <p:spPr>
              <a:xfrm>
                <a:off x="521" y="99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4" name="直接连接符 22237"/>
              <p:cNvSpPr/>
              <p:nvPr/>
            </p:nvSpPr>
            <p:spPr>
              <a:xfrm rot="-5400000" flipH="1" flipV="1">
                <a:off x="470" y="10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5" name="直接连接符 22238"/>
              <p:cNvSpPr/>
              <p:nvPr/>
            </p:nvSpPr>
            <p:spPr>
              <a:xfrm rot="-5400000" flipH="1">
                <a:off x="471"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6" name="直接连接符 22239"/>
              <p:cNvSpPr/>
              <p:nvPr/>
            </p:nvSpPr>
            <p:spPr>
              <a:xfrm rot="-5400000">
                <a:off x="499" y="106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7" name="直接连接符 22240"/>
              <p:cNvSpPr/>
              <p:nvPr/>
            </p:nvSpPr>
            <p:spPr>
              <a:xfrm rot="-5400000">
                <a:off x="556" y="103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8" name="直接连接符 22241"/>
              <p:cNvSpPr/>
              <p:nvPr/>
            </p:nvSpPr>
            <p:spPr>
              <a:xfrm rot="5400000" flipV="1">
                <a:off x="585" y="106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19" name="直接连接符 22242"/>
              <p:cNvSpPr/>
              <p:nvPr/>
            </p:nvSpPr>
            <p:spPr>
              <a:xfrm rot="5400000">
                <a:off x="608" y="1141"/>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0" name="直接连接符 22243"/>
              <p:cNvSpPr/>
              <p:nvPr/>
            </p:nvSpPr>
            <p:spPr>
              <a:xfrm rot="-5400000" flipH="1" flipV="1">
                <a:off x="585" y="114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1" name="直接连接符 22244"/>
              <p:cNvSpPr/>
              <p:nvPr/>
            </p:nvSpPr>
            <p:spPr>
              <a:xfrm flipH="1">
                <a:off x="550" y="1198"/>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2" name="直接连接符 22245"/>
              <p:cNvSpPr/>
              <p:nvPr/>
            </p:nvSpPr>
            <p:spPr>
              <a:xfrm flipH="1" flipV="1">
                <a:off x="521" y="11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3" name="直接连接符 22246"/>
              <p:cNvSpPr/>
              <p:nvPr/>
            </p:nvSpPr>
            <p:spPr>
              <a:xfrm flipH="1">
                <a:off x="493" y="11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4" name="直接连接符 22247"/>
              <p:cNvSpPr/>
              <p:nvPr/>
            </p:nvSpPr>
            <p:spPr>
              <a:xfrm>
                <a:off x="493" y="119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5" name="直接连接符 22248"/>
              <p:cNvSpPr/>
              <p:nvPr/>
            </p:nvSpPr>
            <p:spPr>
              <a:xfrm>
                <a:off x="521" y="122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6" name="直接连接符 22249"/>
              <p:cNvSpPr/>
              <p:nvPr/>
            </p:nvSpPr>
            <p:spPr>
              <a:xfrm rot="-5400000" flipH="1" flipV="1">
                <a:off x="471" y="126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7" name="直接连接符 22250"/>
              <p:cNvSpPr/>
              <p:nvPr/>
            </p:nvSpPr>
            <p:spPr>
              <a:xfrm rot="5400000">
                <a:off x="440" y="1260"/>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8" name="直接连接符 22251"/>
              <p:cNvSpPr/>
              <p:nvPr/>
            </p:nvSpPr>
            <p:spPr>
              <a:xfrm rot="-5400000">
                <a:off x="522" y="13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29" name="直接连接符 22252"/>
              <p:cNvSpPr/>
              <p:nvPr/>
            </p:nvSpPr>
            <p:spPr>
              <a:xfrm rot="-5400000">
                <a:off x="579" y="128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0" name="直接连接符 22253"/>
              <p:cNvSpPr/>
              <p:nvPr/>
            </p:nvSpPr>
            <p:spPr>
              <a:xfrm>
                <a:off x="607" y="131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1" name="直接连接符 22254"/>
              <p:cNvSpPr/>
              <p:nvPr/>
            </p:nvSpPr>
            <p:spPr>
              <a:xfrm flipV="1">
                <a:off x="636" y="131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2" name="直接连接符 22255"/>
              <p:cNvSpPr/>
              <p:nvPr/>
            </p:nvSpPr>
            <p:spPr>
              <a:xfrm flipH="1" flipV="1">
                <a:off x="636" y="128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3" name="直接连接符 22256"/>
              <p:cNvSpPr/>
              <p:nvPr/>
            </p:nvSpPr>
            <p:spPr>
              <a:xfrm flipH="1" flipV="1">
                <a:off x="636" y="122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4" name="直接连接符 22257"/>
              <p:cNvSpPr/>
              <p:nvPr/>
            </p:nvSpPr>
            <p:spPr>
              <a:xfrm flipV="1">
                <a:off x="636" y="119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5" name="直接连接符 22258"/>
              <p:cNvSpPr/>
              <p:nvPr/>
            </p:nvSpPr>
            <p:spPr>
              <a:xfrm flipV="1">
                <a:off x="662" y="1198"/>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6" name="直接连接符 22259"/>
              <p:cNvSpPr/>
              <p:nvPr/>
            </p:nvSpPr>
            <p:spPr>
              <a:xfrm>
                <a:off x="722" y="119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7" name="直接连接符 22260"/>
              <p:cNvSpPr/>
              <p:nvPr/>
            </p:nvSpPr>
            <p:spPr>
              <a:xfrm>
                <a:off x="755" y="122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8" name="直接连接符 22261"/>
              <p:cNvSpPr/>
              <p:nvPr/>
            </p:nvSpPr>
            <p:spPr>
              <a:xfrm rot="-5400000" flipH="1" flipV="1">
                <a:off x="704" y="126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39" name="直接连接符 22262"/>
              <p:cNvSpPr/>
              <p:nvPr/>
            </p:nvSpPr>
            <p:spPr>
              <a:xfrm rot="-5400000" flipH="1">
                <a:off x="704" y="12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0" name="直接连接符 22263"/>
              <p:cNvSpPr/>
              <p:nvPr/>
            </p:nvSpPr>
            <p:spPr>
              <a:xfrm rot="-5400000">
                <a:off x="733" y="12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1" name="直接连接符 22264"/>
              <p:cNvSpPr/>
              <p:nvPr/>
            </p:nvSpPr>
            <p:spPr>
              <a:xfrm rot="-5400000">
                <a:off x="813" y="128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2" name="直接连接符 22265"/>
              <p:cNvSpPr/>
              <p:nvPr/>
            </p:nvSpPr>
            <p:spPr>
              <a:xfrm>
                <a:off x="838" y="131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3" name="直接连接符 22266"/>
              <p:cNvSpPr/>
              <p:nvPr/>
            </p:nvSpPr>
            <p:spPr>
              <a:xfrm flipV="1">
                <a:off x="867" y="131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4" name="直接连接符 22267"/>
              <p:cNvSpPr/>
              <p:nvPr/>
            </p:nvSpPr>
            <p:spPr>
              <a:xfrm flipH="1" flipV="1">
                <a:off x="867" y="128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5" name="直接连接符 22268"/>
              <p:cNvSpPr/>
              <p:nvPr/>
            </p:nvSpPr>
            <p:spPr>
              <a:xfrm flipH="1" flipV="1">
                <a:off x="867" y="122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6" name="直接连接符 22269"/>
              <p:cNvSpPr/>
              <p:nvPr/>
            </p:nvSpPr>
            <p:spPr>
              <a:xfrm flipV="1">
                <a:off x="866" y="119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7" name="直接连接符 22270"/>
              <p:cNvSpPr/>
              <p:nvPr/>
            </p:nvSpPr>
            <p:spPr>
              <a:xfrm flipH="1" flipV="1">
                <a:off x="867" y="117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8" name="直接连接符 22271"/>
              <p:cNvSpPr/>
              <p:nvPr/>
            </p:nvSpPr>
            <p:spPr>
              <a:xfrm flipH="1">
                <a:off x="842" y="117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49" name="直接连接符 22272"/>
              <p:cNvSpPr/>
              <p:nvPr/>
            </p:nvSpPr>
            <p:spPr>
              <a:xfrm flipH="1">
                <a:off x="784" y="119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0" name="直接连接符 22273"/>
              <p:cNvSpPr/>
              <p:nvPr/>
            </p:nvSpPr>
            <p:spPr>
              <a:xfrm flipH="1" flipV="1">
                <a:off x="756" y="117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1" name="直接连接符 22274"/>
              <p:cNvSpPr/>
              <p:nvPr/>
            </p:nvSpPr>
            <p:spPr>
              <a:xfrm flipV="1">
                <a:off x="756" y="111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2" name="直接连接符 22275"/>
              <p:cNvSpPr/>
              <p:nvPr/>
            </p:nvSpPr>
            <p:spPr>
              <a:xfrm rot="-5400000">
                <a:off x="735"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3" name="直接连接符 22276"/>
              <p:cNvSpPr/>
              <p:nvPr/>
            </p:nvSpPr>
            <p:spPr>
              <a:xfrm rot="-5400000">
                <a:off x="815" y="105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4" name="直接连接符 22277"/>
              <p:cNvSpPr/>
              <p:nvPr/>
            </p:nvSpPr>
            <p:spPr>
              <a:xfrm>
                <a:off x="840" y="108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5" name="直接连接符 22278"/>
              <p:cNvSpPr/>
              <p:nvPr/>
            </p:nvSpPr>
            <p:spPr>
              <a:xfrm flipV="1">
                <a:off x="869" y="108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6" name="直接连接符 22279"/>
              <p:cNvSpPr/>
              <p:nvPr/>
            </p:nvSpPr>
            <p:spPr>
              <a:xfrm flipH="1" flipV="1">
                <a:off x="869" y="105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7" name="直接连接符 22280"/>
              <p:cNvSpPr/>
              <p:nvPr/>
            </p:nvSpPr>
            <p:spPr>
              <a:xfrm flipH="1" flipV="1">
                <a:off x="866" y="99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8" name="直接连接符 22281"/>
              <p:cNvSpPr/>
              <p:nvPr/>
            </p:nvSpPr>
            <p:spPr>
              <a:xfrm flipV="1">
                <a:off x="868" y="97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59" name="直接连接符 22282"/>
              <p:cNvSpPr/>
              <p:nvPr/>
            </p:nvSpPr>
            <p:spPr>
              <a:xfrm>
                <a:off x="895" y="970"/>
                <a:ext cx="58" cy="4"/>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0" name="直接连接符 22283"/>
              <p:cNvSpPr/>
              <p:nvPr/>
            </p:nvSpPr>
            <p:spPr>
              <a:xfrm flipH="1">
                <a:off x="844" y="94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1" name="直接连接符 22284"/>
              <p:cNvSpPr/>
              <p:nvPr/>
            </p:nvSpPr>
            <p:spPr>
              <a:xfrm flipH="1">
                <a:off x="786" y="970"/>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2" name="直接连接符 22285"/>
              <p:cNvSpPr/>
              <p:nvPr/>
            </p:nvSpPr>
            <p:spPr>
              <a:xfrm flipH="1" flipV="1">
                <a:off x="758"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3" name="直接连接符 22286"/>
              <p:cNvSpPr/>
              <p:nvPr/>
            </p:nvSpPr>
            <p:spPr>
              <a:xfrm flipH="1">
                <a:off x="730"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4" name="直接连接符 22287"/>
              <p:cNvSpPr/>
              <p:nvPr/>
            </p:nvSpPr>
            <p:spPr>
              <a:xfrm>
                <a:off x="730" y="9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5" name="直接连接符 22288"/>
              <p:cNvSpPr/>
              <p:nvPr/>
            </p:nvSpPr>
            <p:spPr>
              <a:xfrm>
                <a:off x="758" y="99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6" name="直接连接符 22289"/>
              <p:cNvSpPr/>
              <p:nvPr/>
            </p:nvSpPr>
            <p:spPr>
              <a:xfrm rot="-5400000" flipH="1" flipV="1">
                <a:off x="708" y="10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7" name="直接连接符 22290"/>
              <p:cNvSpPr/>
              <p:nvPr/>
            </p:nvSpPr>
            <p:spPr>
              <a:xfrm flipH="1">
                <a:off x="662" y="108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8" name="直接连接符 22291"/>
              <p:cNvSpPr/>
              <p:nvPr/>
            </p:nvSpPr>
            <p:spPr>
              <a:xfrm flipH="1" flipV="1">
                <a:off x="640" y="105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69" name="直接连接符 22292"/>
              <p:cNvSpPr/>
              <p:nvPr/>
            </p:nvSpPr>
            <p:spPr>
              <a:xfrm flipH="1" flipV="1">
                <a:off x="636" y="99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0" name="直接连接符 22293"/>
              <p:cNvSpPr/>
              <p:nvPr/>
            </p:nvSpPr>
            <p:spPr>
              <a:xfrm flipV="1">
                <a:off x="638" y="97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1" name="直接连接符 22294"/>
              <p:cNvSpPr/>
              <p:nvPr/>
            </p:nvSpPr>
            <p:spPr>
              <a:xfrm flipH="1" flipV="1">
                <a:off x="640" y="94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2" name="直接连接符 22295"/>
              <p:cNvSpPr/>
              <p:nvPr/>
            </p:nvSpPr>
            <p:spPr>
              <a:xfrm flipH="1">
                <a:off x="614" y="94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3" name="直接连接符 22296"/>
              <p:cNvSpPr/>
              <p:nvPr/>
            </p:nvSpPr>
            <p:spPr>
              <a:xfrm flipH="1">
                <a:off x="550" y="97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4" name="矩形 22297"/>
              <p:cNvSpPr/>
              <p:nvPr/>
            </p:nvSpPr>
            <p:spPr>
              <a:xfrm>
                <a:off x="3" y="1369"/>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5" name="直接连接符 22298"/>
              <p:cNvSpPr/>
              <p:nvPr/>
            </p:nvSpPr>
            <p:spPr>
              <a:xfrm>
                <a:off x="3" y="148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6" name="直接连接符 22299"/>
              <p:cNvSpPr/>
              <p:nvPr/>
            </p:nvSpPr>
            <p:spPr>
              <a:xfrm>
                <a:off x="3" y="171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7" name="直接连接符 22300"/>
              <p:cNvSpPr/>
              <p:nvPr/>
            </p:nvSpPr>
            <p:spPr>
              <a:xfrm>
                <a:off x="3" y="159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8" name="直接连接符 22301"/>
              <p:cNvSpPr/>
              <p:nvPr/>
            </p:nvSpPr>
            <p:spPr>
              <a:xfrm>
                <a:off x="118"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79" name="直接连接符 22302"/>
              <p:cNvSpPr/>
              <p:nvPr/>
            </p:nvSpPr>
            <p:spPr>
              <a:xfrm>
                <a:off x="347" y="1369"/>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0" name="直接连接符 22303"/>
              <p:cNvSpPr/>
              <p:nvPr/>
            </p:nvSpPr>
            <p:spPr>
              <a:xfrm>
                <a:off x="233"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1" name="直接连接符 22304"/>
              <p:cNvSpPr/>
              <p:nvPr/>
            </p:nvSpPr>
            <p:spPr>
              <a:xfrm>
                <a:off x="3" y="1426"/>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2" name="直接连接符 22305"/>
              <p:cNvSpPr/>
              <p:nvPr/>
            </p:nvSpPr>
            <p:spPr>
              <a:xfrm>
                <a:off x="0" y="153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3" name="直接连接符 22306"/>
              <p:cNvSpPr/>
              <p:nvPr/>
            </p:nvSpPr>
            <p:spPr>
              <a:xfrm>
                <a:off x="0" y="165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4" name="直接连接符 22307"/>
              <p:cNvSpPr/>
              <p:nvPr/>
            </p:nvSpPr>
            <p:spPr>
              <a:xfrm>
                <a:off x="3" y="176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5" name="直接连接符 22308"/>
              <p:cNvSpPr/>
              <p:nvPr/>
            </p:nvSpPr>
            <p:spPr>
              <a:xfrm>
                <a:off x="60" y="1369"/>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6" name="直接连接符 22309"/>
              <p:cNvSpPr/>
              <p:nvPr/>
            </p:nvSpPr>
            <p:spPr>
              <a:xfrm>
                <a:off x="175"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7" name="直接连接符 22310"/>
              <p:cNvSpPr/>
              <p:nvPr/>
            </p:nvSpPr>
            <p:spPr>
              <a:xfrm>
                <a:off x="295"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8" name="直接连接符 22311"/>
              <p:cNvSpPr/>
              <p:nvPr/>
            </p:nvSpPr>
            <p:spPr>
              <a:xfrm>
                <a:off x="405"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89" name="直接连接符 22312"/>
              <p:cNvSpPr/>
              <p:nvPr/>
            </p:nvSpPr>
            <p:spPr>
              <a:xfrm flipH="1" flipV="1">
                <a:off x="60" y="139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0" name="直接连接符 22313"/>
              <p:cNvSpPr/>
              <p:nvPr/>
            </p:nvSpPr>
            <p:spPr>
              <a:xfrm flipH="1">
                <a:off x="32" y="139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1" name="直接连接符 22314"/>
              <p:cNvSpPr/>
              <p:nvPr/>
            </p:nvSpPr>
            <p:spPr>
              <a:xfrm>
                <a:off x="32" y="14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2" name="直接连接符 22315"/>
              <p:cNvSpPr/>
              <p:nvPr/>
            </p:nvSpPr>
            <p:spPr>
              <a:xfrm>
                <a:off x="60" y="145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3" name="直接连接符 22316"/>
              <p:cNvSpPr/>
              <p:nvPr/>
            </p:nvSpPr>
            <p:spPr>
              <a:xfrm rot="-5400000" flipH="1" flipV="1">
                <a:off x="9" y="148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4" name="直接连接符 22317"/>
              <p:cNvSpPr/>
              <p:nvPr/>
            </p:nvSpPr>
            <p:spPr>
              <a:xfrm rot="-5400000" flipH="1">
                <a:off x="10"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5" name="直接连接符 22318"/>
              <p:cNvSpPr/>
              <p:nvPr/>
            </p:nvSpPr>
            <p:spPr>
              <a:xfrm rot="-5400000">
                <a:off x="38" y="151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6" name="直接连接符 22319"/>
              <p:cNvSpPr/>
              <p:nvPr/>
            </p:nvSpPr>
            <p:spPr>
              <a:xfrm rot="-5400000">
                <a:off x="118" y="151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7" name="直接连接符 22320"/>
              <p:cNvSpPr/>
              <p:nvPr/>
            </p:nvSpPr>
            <p:spPr>
              <a:xfrm rot="5400000" flipV="1">
                <a:off x="124" y="151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8" name="直接连接符 22321"/>
              <p:cNvSpPr/>
              <p:nvPr/>
            </p:nvSpPr>
            <p:spPr>
              <a:xfrm rot="5400000">
                <a:off x="147" y="1597"/>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299" name="直接连接符 22322"/>
              <p:cNvSpPr/>
              <p:nvPr/>
            </p:nvSpPr>
            <p:spPr>
              <a:xfrm rot="-5400000" flipH="1" flipV="1">
                <a:off x="124" y="160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0" name="直接连接符 22323"/>
              <p:cNvSpPr/>
              <p:nvPr/>
            </p:nvSpPr>
            <p:spPr>
              <a:xfrm flipH="1">
                <a:off x="89" y="1654"/>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1" name="直接连接符 22324"/>
              <p:cNvSpPr/>
              <p:nvPr/>
            </p:nvSpPr>
            <p:spPr>
              <a:xfrm flipH="1" flipV="1">
                <a:off x="60" y="16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2" name="直接连接符 22325"/>
              <p:cNvSpPr/>
              <p:nvPr/>
            </p:nvSpPr>
            <p:spPr>
              <a:xfrm flipH="1">
                <a:off x="32" y="16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3" name="直接连接符 22326"/>
              <p:cNvSpPr/>
              <p:nvPr/>
            </p:nvSpPr>
            <p:spPr>
              <a:xfrm>
                <a:off x="32" y="165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4" name="直接连接符 22327"/>
              <p:cNvSpPr/>
              <p:nvPr/>
            </p:nvSpPr>
            <p:spPr>
              <a:xfrm>
                <a:off x="60" y="1684"/>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5" name="直接连接符 22328"/>
              <p:cNvSpPr/>
              <p:nvPr/>
            </p:nvSpPr>
            <p:spPr>
              <a:xfrm rot="-5400000" flipH="1" flipV="1">
                <a:off x="10" y="171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6" name="直接连接符 22329"/>
              <p:cNvSpPr/>
              <p:nvPr/>
            </p:nvSpPr>
            <p:spPr>
              <a:xfrm rot="-5400000" flipH="1">
                <a:off x="10"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7" name="直接连接符 22330"/>
              <p:cNvSpPr/>
              <p:nvPr/>
            </p:nvSpPr>
            <p:spPr>
              <a:xfrm rot="-5400000">
                <a:off x="61" y="176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8" name="直接连接符 22331"/>
              <p:cNvSpPr/>
              <p:nvPr/>
            </p:nvSpPr>
            <p:spPr>
              <a:xfrm rot="-5400000">
                <a:off x="118" y="174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09" name="直接连接符 22332"/>
              <p:cNvSpPr/>
              <p:nvPr/>
            </p:nvSpPr>
            <p:spPr>
              <a:xfrm>
                <a:off x="146" y="176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0" name="直接连接符 22333"/>
              <p:cNvSpPr/>
              <p:nvPr/>
            </p:nvSpPr>
            <p:spPr>
              <a:xfrm flipV="1">
                <a:off x="175" y="176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1" name="直接连接符 22334"/>
              <p:cNvSpPr/>
              <p:nvPr/>
            </p:nvSpPr>
            <p:spPr>
              <a:xfrm flipH="1" flipV="1">
                <a:off x="175" y="1741"/>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2" name="直接连接符 22335"/>
              <p:cNvSpPr/>
              <p:nvPr/>
            </p:nvSpPr>
            <p:spPr>
              <a:xfrm flipH="1" flipV="1">
                <a:off x="175" y="168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3" name="直接连接符 22336"/>
              <p:cNvSpPr/>
              <p:nvPr/>
            </p:nvSpPr>
            <p:spPr>
              <a:xfrm flipV="1">
                <a:off x="175" y="165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4" name="直接连接符 22337"/>
              <p:cNvSpPr/>
              <p:nvPr/>
            </p:nvSpPr>
            <p:spPr>
              <a:xfrm flipV="1">
                <a:off x="201" y="1654"/>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5" name="直接连接符 22338"/>
              <p:cNvSpPr/>
              <p:nvPr/>
            </p:nvSpPr>
            <p:spPr>
              <a:xfrm>
                <a:off x="261" y="1655"/>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6" name="直接连接符 22339"/>
              <p:cNvSpPr/>
              <p:nvPr/>
            </p:nvSpPr>
            <p:spPr>
              <a:xfrm>
                <a:off x="294" y="168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7" name="直接连接符 22340"/>
              <p:cNvSpPr/>
              <p:nvPr/>
            </p:nvSpPr>
            <p:spPr>
              <a:xfrm rot="-5400000" flipH="1" flipV="1">
                <a:off x="243" y="17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8" name="直接连接符 22341"/>
              <p:cNvSpPr/>
              <p:nvPr/>
            </p:nvSpPr>
            <p:spPr>
              <a:xfrm rot="-5400000" flipH="1">
                <a:off x="243"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19" name="直接连接符 22342"/>
              <p:cNvSpPr/>
              <p:nvPr/>
            </p:nvSpPr>
            <p:spPr>
              <a:xfrm rot="-5400000">
                <a:off x="272"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0" name="直接连接符 22343"/>
              <p:cNvSpPr/>
              <p:nvPr/>
            </p:nvSpPr>
            <p:spPr>
              <a:xfrm rot="-5400000">
                <a:off x="352" y="174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1" name="直接连接符 22344"/>
              <p:cNvSpPr/>
              <p:nvPr/>
            </p:nvSpPr>
            <p:spPr>
              <a:xfrm>
                <a:off x="377" y="176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2" name="直接连接符 22345"/>
              <p:cNvSpPr/>
              <p:nvPr/>
            </p:nvSpPr>
            <p:spPr>
              <a:xfrm flipV="1">
                <a:off x="406" y="176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3" name="直接连接符 22346"/>
              <p:cNvSpPr/>
              <p:nvPr/>
            </p:nvSpPr>
            <p:spPr>
              <a:xfrm flipH="1" flipV="1">
                <a:off x="406" y="1741"/>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4" name="直接连接符 22347"/>
              <p:cNvSpPr/>
              <p:nvPr/>
            </p:nvSpPr>
            <p:spPr>
              <a:xfrm flipH="1" flipV="1">
                <a:off x="406" y="168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5" name="直接连接符 22348"/>
              <p:cNvSpPr/>
              <p:nvPr/>
            </p:nvSpPr>
            <p:spPr>
              <a:xfrm flipV="1">
                <a:off x="405" y="1655"/>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6" name="直接连接符 22349"/>
              <p:cNvSpPr/>
              <p:nvPr/>
            </p:nvSpPr>
            <p:spPr>
              <a:xfrm flipH="1" flipV="1">
                <a:off x="406" y="162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7" name="直接连接符 22350"/>
              <p:cNvSpPr/>
              <p:nvPr/>
            </p:nvSpPr>
            <p:spPr>
              <a:xfrm flipH="1">
                <a:off x="381" y="162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8" name="直接连接符 22351"/>
              <p:cNvSpPr/>
              <p:nvPr/>
            </p:nvSpPr>
            <p:spPr>
              <a:xfrm flipH="1">
                <a:off x="323" y="165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29" name="直接连接符 22352"/>
              <p:cNvSpPr/>
              <p:nvPr/>
            </p:nvSpPr>
            <p:spPr>
              <a:xfrm flipH="1" flipV="1">
                <a:off x="295" y="162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0" name="直接连接符 22353"/>
              <p:cNvSpPr/>
              <p:nvPr/>
            </p:nvSpPr>
            <p:spPr>
              <a:xfrm flipV="1">
                <a:off x="295" y="156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1" name="直接连接符 22354"/>
              <p:cNvSpPr/>
              <p:nvPr/>
            </p:nvSpPr>
            <p:spPr>
              <a:xfrm rot="-5400000">
                <a:off x="274"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2" name="直接连接符 22355"/>
              <p:cNvSpPr/>
              <p:nvPr/>
            </p:nvSpPr>
            <p:spPr>
              <a:xfrm rot="-5400000">
                <a:off x="354" y="151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3" name="直接连接符 22356"/>
              <p:cNvSpPr/>
              <p:nvPr/>
            </p:nvSpPr>
            <p:spPr>
              <a:xfrm>
                <a:off x="379" y="154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4" name="直接连接符 22357"/>
              <p:cNvSpPr/>
              <p:nvPr/>
            </p:nvSpPr>
            <p:spPr>
              <a:xfrm flipV="1">
                <a:off x="408" y="154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5" name="直接连接符 22358"/>
              <p:cNvSpPr/>
              <p:nvPr/>
            </p:nvSpPr>
            <p:spPr>
              <a:xfrm flipH="1" flipV="1">
                <a:off x="408" y="151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6" name="直接连接符 22359"/>
              <p:cNvSpPr/>
              <p:nvPr/>
            </p:nvSpPr>
            <p:spPr>
              <a:xfrm flipH="1" flipV="1">
                <a:off x="405" y="145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7" name="直接连接符 22360"/>
              <p:cNvSpPr/>
              <p:nvPr/>
            </p:nvSpPr>
            <p:spPr>
              <a:xfrm flipV="1">
                <a:off x="407" y="142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8" name="直接连接符 22361"/>
              <p:cNvSpPr/>
              <p:nvPr/>
            </p:nvSpPr>
            <p:spPr>
              <a:xfrm flipV="1">
                <a:off x="434" y="142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39" name="直接连接符 22362"/>
              <p:cNvSpPr/>
              <p:nvPr/>
            </p:nvSpPr>
            <p:spPr>
              <a:xfrm flipH="1">
                <a:off x="383" y="139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0" name="直接连接符 22363"/>
              <p:cNvSpPr/>
              <p:nvPr/>
            </p:nvSpPr>
            <p:spPr>
              <a:xfrm flipH="1">
                <a:off x="325" y="142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1" name="直接连接符 22364"/>
              <p:cNvSpPr/>
              <p:nvPr/>
            </p:nvSpPr>
            <p:spPr>
              <a:xfrm flipH="1" flipV="1">
                <a:off x="297" y="139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2" name="直接连接符 22365"/>
              <p:cNvSpPr/>
              <p:nvPr/>
            </p:nvSpPr>
            <p:spPr>
              <a:xfrm flipH="1">
                <a:off x="269" y="139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3" name="直接连接符 22366"/>
              <p:cNvSpPr/>
              <p:nvPr/>
            </p:nvSpPr>
            <p:spPr>
              <a:xfrm>
                <a:off x="269" y="142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4" name="直接连接符 22367"/>
              <p:cNvSpPr/>
              <p:nvPr/>
            </p:nvSpPr>
            <p:spPr>
              <a:xfrm>
                <a:off x="297" y="145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5" name="直接连接符 22368"/>
              <p:cNvSpPr/>
              <p:nvPr/>
            </p:nvSpPr>
            <p:spPr>
              <a:xfrm rot="-5400000" flipH="1" flipV="1">
                <a:off x="247" y="14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6" name="直接连接符 22369"/>
              <p:cNvSpPr/>
              <p:nvPr/>
            </p:nvSpPr>
            <p:spPr>
              <a:xfrm flipH="1">
                <a:off x="201" y="1539"/>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7" name="直接连接符 22370"/>
              <p:cNvSpPr/>
              <p:nvPr/>
            </p:nvSpPr>
            <p:spPr>
              <a:xfrm flipH="1" flipV="1">
                <a:off x="179" y="151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8" name="直接连接符 22371"/>
              <p:cNvSpPr/>
              <p:nvPr/>
            </p:nvSpPr>
            <p:spPr>
              <a:xfrm flipH="1" flipV="1">
                <a:off x="175" y="145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49" name="直接连接符 22372"/>
              <p:cNvSpPr/>
              <p:nvPr/>
            </p:nvSpPr>
            <p:spPr>
              <a:xfrm flipV="1">
                <a:off x="177" y="142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0" name="直接连接符 22373"/>
              <p:cNvSpPr/>
              <p:nvPr/>
            </p:nvSpPr>
            <p:spPr>
              <a:xfrm flipH="1" flipV="1">
                <a:off x="179" y="139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1" name="直接连接符 22374"/>
              <p:cNvSpPr/>
              <p:nvPr/>
            </p:nvSpPr>
            <p:spPr>
              <a:xfrm flipH="1">
                <a:off x="153" y="139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2" name="直接连接符 22375"/>
              <p:cNvSpPr/>
              <p:nvPr/>
            </p:nvSpPr>
            <p:spPr>
              <a:xfrm flipH="1">
                <a:off x="89" y="1426"/>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3" name="矩形 22376"/>
              <p:cNvSpPr/>
              <p:nvPr/>
            </p:nvSpPr>
            <p:spPr>
              <a:xfrm>
                <a:off x="464" y="1369"/>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4" name="直接连接符 22377"/>
              <p:cNvSpPr/>
              <p:nvPr/>
            </p:nvSpPr>
            <p:spPr>
              <a:xfrm>
                <a:off x="464" y="148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5" name="直接连接符 22378"/>
              <p:cNvSpPr/>
              <p:nvPr/>
            </p:nvSpPr>
            <p:spPr>
              <a:xfrm>
                <a:off x="464" y="171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6" name="直接连接符 22379"/>
              <p:cNvSpPr/>
              <p:nvPr/>
            </p:nvSpPr>
            <p:spPr>
              <a:xfrm>
                <a:off x="464" y="159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7" name="直接连接符 22380"/>
              <p:cNvSpPr/>
              <p:nvPr/>
            </p:nvSpPr>
            <p:spPr>
              <a:xfrm>
                <a:off x="578"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8" name="直接连接符 22381"/>
              <p:cNvSpPr/>
              <p:nvPr/>
            </p:nvSpPr>
            <p:spPr>
              <a:xfrm>
                <a:off x="808"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59" name="直接连接符 22382"/>
              <p:cNvSpPr/>
              <p:nvPr/>
            </p:nvSpPr>
            <p:spPr>
              <a:xfrm>
                <a:off x="693"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0" name="直接连接符 22383"/>
              <p:cNvSpPr/>
              <p:nvPr/>
            </p:nvSpPr>
            <p:spPr>
              <a:xfrm>
                <a:off x="464" y="1426"/>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1" name="直接连接符 22384"/>
              <p:cNvSpPr/>
              <p:nvPr/>
            </p:nvSpPr>
            <p:spPr>
              <a:xfrm>
                <a:off x="461" y="1539"/>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2" name="直接连接符 22385"/>
              <p:cNvSpPr/>
              <p:nvPr/>
            </p:nvSpPr>
            <p:spPr>
              <a:xfrm>
                <a:off x="461" y="1654"/>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3" name="直接连接符 22386"/>
              <p:cNvSpPr/>
              <p:nvPr/>
            </p:nvSpPr>
            <p:spPr>
              <a:xfrm>
                <a:off x="464" y="176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4" name="直接连接符 22387"/>
              <p:cNvSpPr/>
              <p:nvPr/>
            </p:nvSpPr>
            <p:spPr>
              <a:xfrm>
                <a:off x="521"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5" name="直接连接符 22388"/>
              <p:cNvSpPr/>
              <p:nvPr/>
            </p:nvSpPr>
            <p:spPr>
              <a:xfrm>
                <a:off x="636"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6" name="直接连接符 22389"/>
              <p:cNvSpPr/>
              <p:nvPr/>
            </p:nvSpPr>
            <p:spPr>
              <a:xfrm>
                <a:off x="756"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7" name="直接连接符 22390"/>
              <p:cNvSpPr/>
              <p:nvPr/>
            </p:nvSpPr>
            <p:spPr>
              <a:xfrm>
                <a:off x="865"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8" name="直接连接符 22391"/>
              <p:cNvSpPr/>
              <p:nvPr/>
            </p:nvSpPr>
            <p:spPr>
              <a:xfrm flipH="1" flipV="1">
                <a:off x="521" y="139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69" name="直接连接符 22392"/>
              <p:cNvSpPr/>
              <p:nvPr/>
            </p:nvSpPr>
            <p:spPr>
              <a:xfrm flipH="1" flipV="1">
                <a:off x="521" y="134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0" name="直接连接符 22393"/>
              <p:cNvSpPr/>
              <p:nvPr/>
            </p:nvSpPr>
            <p:spPr>
              <a:xfrm>
                <a:off x="492" y="1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1" name="直接连接符 22394"/>
              <p:cNvSpPr/>
              <p:nvPr/>
            </p:nvSpPr>
            <p:spPr>
              <a:xfrm>
                <a:off x="521" y="145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2" name="直接连接符 22395"/>
              <p:cNvSpPr/>
              <p:nvPr/>
            </p:nvSpPr>
            <p:spPr>
              <a:xfrm rot="-5400000" flipH="1" flipV="1">
                <a:off x="470" y="148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3" name="直接连接符 22396"/>
              <p:cNvSpPr/>
              <p:nvPr/>
            </p:nvSpPr>
            <p:spPr>
              <a:xfrm rot="-5400000" flipH="1">
                <a:off x="470"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4" name="直接连接符 22397"/>
              <p:cNvSpPr/>
              <p:nvPr/>
            </p:nvSpPr>
            <p:spPr>
              <a:xfrm rot="-5400000">
                <a:off x="499"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5" name="直接连接符 22398"/>
              <p:cNvSpPr/>
              <p:nvPr/>
            </p:nvSpPr>
            <p:spPr>
              <a:xfrm rot="-5400000">
                <a:off x="556" y="148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6" name="直接连接符 22399"/>
              <p:cNvSpPr/>
              <p:nvPr/>
            </p:nvSpPr>
            <p:spPr>
              <a:xfrm rot="5400000" flipV="1">
                <a:off x="585"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7" name="直接连接符 22400"/>
              <p:cNvSpPr/>
              <p:nvPr/>
            </p:nvSpPr>
            <p:spPr>
              <a:xfrm rot="5400000">
                <a:off x="585" y="1574"/>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8" name="直接连接符 22401"/>
              <p:cNvSpPr/>
              <p:nvPr/>
            </p:nvSpPr>
            <p:spPr>
              <a:xfrm rot="-5400000" flipH="1" flipV="1">
                <a:off x="607" y="162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79" name="直接连接符 22402"/>
              <p:cNvSpPr/>
              <p:nvPr/>
            </p:nvSpPr>
            <p:spPr>
              <a:xfrm flipH="1">
                <a:off x="549" y="165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0" name="直接连接符 22403"/>
              <p:cNvSpPr/>
              <p:nvPr/>
            </p:nvSpPr>
            <p:spPr>
              <a:xfrm flipH="1" flipV="1">
                <a:off x="521" y="16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1" name="直接连接符 22404"/>
              <p:cNvSpPr/>
              <p:nvPr/>
            </p:nvSpPr>
            <p:spPr>
              <a:xfrm flipH="1">
                <a:off x="492" y="16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2" name="直接连接符 22405"/>
              <p:cNvSpPr/>
              <p:nvPr/>
            </p:nvSpPr>
            <p:spPr>
              <a:xfrm>
                <a:off x="492" y="165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3" name="直接连接符 22406"/>
              <p:cNvSpPr/>
              <p:nvPr/>
            </p:nvSpPr>
            <p:spPr>
              <a:xfrm>
                <a:off x="521" y="168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4" name="直接连接符 22407"/>
              <p:cNvSpPr/>
              <p:nvPr/>
            </p:nvSpPr>
            <p:spPr>
              <a:xfrm rot="-5400000" flipH="1" flipV="1">
                <a:off x="470" y="171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5" name="直接连接符 22408"/>
              <p:cNvSpPr/>
              <p:nvPr/>
            </p:nvSpPr>
            <p:spPr>
              <a:xfrm rot="-5400000" flipH="1">
                <a:off x="470"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6" name="直接连接符 22409"/>
              <p:cNvSpPr/>
              <p:nvPr/>
            </p:nvSpPr>
            <p:spPr>
              <a:xfrm rot="-5400000">
                <a:off x="499"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7" name="直接连接符 22410"/>
              <p:cNvSpPr/>
              <p:nvPr/>
            </p:nvSpPr>
            <p:spPr>
              <a:xfrm rot="-5400000">
                <a:off x="556" y="171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8" name="直接连接符 22411"/>
              <p:cNvSpPr/>
              <p:nvPr/>
            </p:nvSpPr>
            <p:spPr>
              <a:xfrm>
                <a:off x="607" y="176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89" name="直接连接符 22412"/>
              <p:cNvSpPr/>
              <p:nvPr/>
            </p:nvSpPr>
            <p:spPr>
              <a:xfrm flipV="1">
                <a:off x="636" y="176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0" name="直接连接符 22413"/>
              <p:cNvSpPr/>
              <p:nvPr/>
            </p:nvSpPr>
            <p:spPr>
              <a:xfrm flipH="1" flipV="1">
                <a:off x="636" y="1741"/>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1" name="直接连接符 22414"/>
              <p:cNvSpPr/>
              <p:nvPr/>
            </p:nvSpPr>
            <p:spPr>
              <a:xfrm flipH="1" flipV="1">
                <a:off x="635" y="1684"/>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2" name="直接连接符 22415"/>
              <p:cNvSpPr/>
              <p:nvPr/>
            </p:nvSpPr>
            <p:spPr>
              <a:xfrm flipV="1">
                <a:off x="636" y="165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3" name="直接连接符 22416"/>
              <p:cNvSpPr/>
              <p:nvPr/>
            </p:nvSpPr>
            <p:spPr>
              <a:xfrm flipV="1">
                <a:off x="661" y="1654"/>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4" name="直接连接符 22417"/>
              <p:cNvSpPr/>
              <p:nvPr/>
            </p:nvSpPr>
            <p:spPr>
              <a:xfrm>
                <a:off x="722" y="1655"/>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5" name="直接连接符 22418"/>
              <p:cNvSpPr/>
              <p:nvPr/>
            </p:nvSpPr>
            <p:spPr>
              <a:xfrm>
                <a:off x="755" y="168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6" name="直接连接符 22419"/>
              <p:cNvSpPr/>
              <p:nvPr/>
            </p:nvSpPr>
            <p:spPr>
              <a:xfrm rot="-5400000" flipH="1" flipV="1">
                <a:off x="704" y="17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7" name="直接连接符 22420"/>
              <p:cNvSpPr/>
              <p:nvPr/>
            </p:nvSpPr>
            <p:spPr>
              <a:xfrm rot="-5400000" flipH="1">
                <a:off x="704"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8" name="直接连接符 22421"/>
              <p:cNvSpPr/>
              <p:nvPr/>
            </p:nvSpPr>
            <p:spPr>
              <a:xfrm rot="-5400000">
                <a:off x="755" y="176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399" name="直接连接符 22422"/>
              <p:cNvSpPr/>
              <p:nvPr/>
            </p:nvSpPr>
            <p:spPr>
              <a:xfrm rot="-5400000">
                <a:off x="812" y="174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0" name="直接连接符 22423"/>
              <p:cNvSpPr/>
              <p:nvPr/>
            </p:nvSpPr>
            <p:spPr>
              <a:xfrm>
                <a:off x="838" y="176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1" name="直接连接符 22424"/>
              <p:cNvSpPr/>
              <p:nvPr/>
            </p:nvSpPr>
            <p:spPr>
              <a:xfrm flipV="1">
                <a:off x="867" y="176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2" name="直接连接符 22425"/>
              <p:cNvSpPr/>
              <p:nvPr/>
            </p:nvSpPr>
            <p:spPr>
              <a:xfrm flipH="1" flipV="1">
                <a:off x="867" y="1741"/>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3" name="直接连接符 22426"/>
              <p:cNvSpPr/>
              <p:nvPr/>
            </p:nvSpPr>
            <p:spPr>
              <a:xfrm flipH="1" flipV="1">
                <a:off x="866" y="1683"/>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4" name="直接连接符 22427"/>
              <p:cNvSpPr/>
              <p:nvPr/>
            </p:nvSpPr>
            <p:spPr>
              <a:xfrm flipV="1">
                <a:off x="865" y="1655"/>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5" name="直接连接符 22428"/>
              <p:cNvSpPr/>
              <p:nvPr/>
            </p:nvSpPr>
            <p:spPr>
              <a:xfrm flipH="1" flipV="1">
                <a:off x="867" y="162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6" name="直接连接符 22429"/>
              <p:cNvSpPr/>
              <p:nvPr/>
            </p:nvSpPr>
            <p:spPr>
              <a:xfrm flipH="1">
                <a:off x="841" y="162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7" name="直接连接符 22430"/>
              <p:cNvSpPr/>
              <p:nvPr/>
            </p:nvSpPr>
            <p:spPr>
              <a:xfrm flipH="1">
                <a:off x="783" y="165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8" name="直接连接符 22431"/>
              <p:cNvSpPr/>
              <p:nvPr/>
            </p:nvSpPr>
            <p:spPr>
              <a:xfrm flipH="1" flipV="1">
                <a:off x="756" y="162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09" name="直接连接符 22432"/>
              <p:cNvSpPr/>
              <p:nvPr/>
            </p:nvSpPr>
            <p:spPr>
              <a:xfrm flipV="1">
                <a:off x="756" y="156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0" name="直接连接符 22433"/>
              <p:cNvSpPr/>
              <p:nvPr/>
            </p:nvSpPr>
            <p:spPr>
              <a:xfrm rot="-5400000">
                <a:off x="735"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1" name="直接连接符 22434"/>
              <p:cNvSpPr/>
              <p:nvPr/>
            </p:nvSpPr>
            <p:spPr>
              <a:xfrm rot="-5400000">
                <a:off x="792" y="148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2" name="直接连接符 22435"/>
              <p:cNvSpPr/>
              <p:nvPr/>
            </p:nvSpPr>
            <p:spPr>
              <a:xfrm>
                <a:off x="840" y="154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3" name="直接连接符 22436"/>
              <p:cNvSpPr/>
              <p:nvPr/>
            </p:nvSpPr>
            <p:spPr>
              <a:xfrm flipV="1">
                <a:off x="869" y="154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4" name="直接连接符 22437"/>
              <p:cNvSpPr/>
              <p:nvPr/>
            </p:nvSpPr>
            <p:spPr>
              <a:xfrm flipH="1" flipV="1">
                <a:off x="869" y="151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5" name="直接连接符 22438"/>
              <p:cNvSpPr/>
              <p:nvPr/>
            </p:nvSpPr>
            <p:spPr>
              <a:xfrm flipH="1" flipV="1">
                <a:off x="865" y="145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6" name="直接连接符 22439"/>
              <p:cNvSpPr/>
              <p:nvPr/>
            </p:nvSpPr>
            <p:spPr>
              <a:xfrm flipV="1">
                <a:off x="867" y="142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7" name="直接连接符 22440"/>
              <p:cNvSpPr/>
              <p:nvPr/>
            </p:nvSpPr>
            <p:spPr>
              <a:xfrm flipH="1" flipV="1">
                <a:off x="869" y="139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8" name="直接连接符 22441"/>
              <p:cNvSpPr/>
              <p:nvPr/>
            </p:nvSpPr>
            <p:spPr>
              <a:xfrm flipH="1">
                <a:off x="843" y="139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19" name="直接连接符 22442"/>
              <p:cNvSpPr/>
              <p:nvPr/>
            </p:nvSpPr>
            <p:spPr>
              <a:xfrm flipH="1">
                <a:off x="786" y="1426"/>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0" name="直接连接符 22443"/>
              <p:cNvSpPr/>
              <p:nvPr/>
            </p:nvSpPr>
            <p:spPr>
              <a:xfrm flipH="1" flipV="1">
                <a:off x="758" y="139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1" name="直接连接符 22444"/>
              <p:cNvSpPr/>
              <p:nvPr/>
            </p:nvSpPr>
            <p:spPr>
              <a:xfrm flipH="1">
                <a:off x="729" y="13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2" name="直接连接符 22445"/>
              <p:cNvSpPr/>
              <p:nvPr/>
            </p:nvSpPr>
            <p:spPr>
              <a:xfrm>
                <a:off x="729" y="142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3" name="直接连接符 22446"/>
              <p:cNvSpPr/>
              <p:nvPr/>
            </p:nvSpPr>
            <p:spPr>
              <a:xfrm>
                <a:off x="758" y="145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4" name="直接连接符 22447"/>
              <p:cNvSpPr/>
              <p:nvPr/>
            </p:nvSpPr>
            <p:spPr>
              <a:xfrm rot="-5400000" flipH="1" flipV="1">
                <a:off x="707" y="14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5" name="直接连接符 22448"/>
              <p:cNvSpPr/>
              <p:nvPr/>
            </p:nvSpPr>
            <p:spPr>
              <a:xfrm flipH="1">
                <a:off x="661" y="1539"/>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6" name="直接连接符 22449"/>
              <p:cNvSpPr/>
              <p:nvPr/>
            </p:nvSpPr>
            <p:spPr>
              <a:xfrm flipH="1" flipV="1">
                <a:off x="639" y="151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7" name="直接连接符 22450"/>
              <p:cNvSpPr/>
              <p:nvPr/>
            </p:nvSpPr>
            <p:spPr>
              <a:xfrm flipH="1" flipV="1">
                <a:off x="636" y="145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8" name="直接连接符 22451"/>
              <p:cNvSpPr/>
              <p:nvPr/>
            </p:nvSpPr>
            <p:spPr>
              <a:xfrm flipV="1">
                <a:off x="638" y="142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29" name="直接连接符 22452"/>
              <p:cNvSpPr/>
              <p:nvPr/>
            </p:nvSpPr>
            <p:spPr>
              <a:xfrm flipH="1" flipV="1">
                <a:off x="639" y="139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0" name="直接连接符 22453"/>
              <p:cNvSpPr/>
              <p:nvPr/>
            </p:nvSpPr>
            <p:spPr>
              <a:xfrm flipH="1">
                <a:off x="613" y="139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1" name="直接连接符 22454"/>
              <p:cNvSpPr/>
              <p:nvPr/>
            </p:nvSpPr>
            <p:spPr>
              <a:xfrm flipH="1">
                <a:off x="549" y="1426"/>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2" name="矩形 22455"/>
              <p:cNvSpPr/>
              <p:nvPr/>
            </p:nvSpPr>
            <p:spPr>
              <a:xfrm>
                <a:off x="927" y="916"/>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3" name="直接连接符 22456"/>
              <p:cNvSpPr/>
              <p:nvPr/>
            </p:nvSpPr>
            <p:spPr>
              <a:xfrm>
                <a:off x="927" y="103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4" name="直接连接符 22457"/>
              <p:cNvSpPr/>
              <p:nvPr/>
            </p:nvSpPr>
            <p:spPr>
              <a:xfrm>
                <a:off x="927" y="1259"/>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5" name="直接连接符 22458"/>
              <p:cNvSpPr/>
              <p:nvPr/>
            </p:nvSpPr>
            <p:spPr>
              <a:xfrm>
                <a:off x="927" y="1144"/>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6" name="直接连接符 22459"/>
              <p:cNvSpPr/>
              <p:nvPr/>
            </p:nvSpPr>
            <p:spPr>
              <a:xfrm>
                <a:off x="1041"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7" name="直接连接符 22460"/>
              <p:cNvSpPr/>
              <p:nvPr/>
            </p:nvSpPr>
            <p:spPr>
              <a:xfrm>
                <a:off x="1271"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8" name="直接连接符 22461"/>
              <p:cNvSpPr/>
              <p:nvPr/>
            </p:nvSpPr>
            <p:spPr>
              <a:xfrm>
                <a:off x="1156"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39" name="直接连接符 22462"/>
              <p:cNvSpPr/>
              <p:nvPr/>
            </p:nvSpPr>
            <p:spPr>
              <a:xfrm>
                <a:off x="927" y="97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0" name="直接连接符 22463"/>
              <p:cNvSpPr/>
              <p:nvPr/>
            </p:nvSpPr>
            <p:spPr>
              <a:xfrm>
                <a:off x="923" y="108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1" name="直接连接符 22464"/>
              <p:cNvSpPr/>
              <p:nvPr/>
            </p:nvSpPr>
            <p:spPr>
              <a:xfrm>
                <a:off x="923" y="120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2" name="直接连接符 22465"/>
              <p:cNvSpPr/>
              <p:nvPr/>
            </p:nvSpPr>
            <p:spPr>
              <a:xfrm>
                <a:off x="927" y="1316"/>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3" name="直接连接符 22466"/>
              <p:cNvSpPr/>
              <p:nvPr/>
            </p:nvSpPr>
            <p:spPr>
              <a:xfrm>
                <a:off x="984"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4" name="直接连接符 22467"/>
              <p:cNvSpPr/>
              <p:nvPr/>
            </p:nvSpPr>
            <p:spPr>
              <a:xfrm>
                <a:off x="1099"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5" name="直接连接符 22468"/>
              <p:cNvSpPr/>
              <p:nvPr/>
            </p:nvSpPr>
            <p:spPr>
              <a:xfrm>
                <a:off x="1219"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6" name="直接连接符 22469"/>
              <p:cNvSpPr/>
              <p:nvPr/>
            </p:nvSpPr>
            <p:spPr>
              <a:xfrm>
                <a:off x="1328"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7" name="直接连接符 22470"/>
              <p:cNvSpPr/>
              <p:nvPr/>
            </p:nvSpPr>
            <p:spPr>
              <a:xfrm flipH="1" flipV="1">
                <a:off x="984"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8" name="直接连接符 22471"/>
              <p:cNvSpPr/>
              <p:nvPr/>
            </p:nvSpPr>
            <p:spPr>
              <a:xfrm flipV="1">
                <a:off x="984" y="893"/>
                <a:ext cx="1" cy="5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49" name="直接连接符 22472"/>
              <p:cNvSpPr/>
              <p:nvPr/>
            </p:nvSpPr>
            <p:spPr>
              <a:xfrm>
                <a:off x="955" y="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0" name="直接连接符 22473"/>
              <p:cNvSpPr/>
              <p:nvPr/>
            </p:nvSpPr>
            <p:spPr>
              <a:xfrm>
                <a:off x="984" y="100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1" name="直接连接符 22474"/>
              <p:cNvSpPr/>
              <p:nvPr/>
            </p:nvSpPr>
            <p:spPr>
              <a:xfrm rot="-5400000" flipH="1" flipV="1">
                <a:off x="933" y="10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2" name="直接连接符 22475"/>
              <p:cNvSpPr/>
              <p:nvPr/>
            </p:nvSpPr>
            <p:spPr>
              <a:xfrm rot="-5400000" flipH="1">
                <a:off x="933"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3" name="直接连接符 22476"/>
              <p:cNvSpPr/>
              <p:nvPr/>
            </p:nvSpPr>
            <p:spPr>
              <a:xfrm rot="-5400000">
                <a:off x="962"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4" name="直接连接符 22477"/>
              <p:cNvSpPr/>
              <p:nvPr/>
            </p:nvSpPr>
            <p:spPr>
              <a:xfrm rot="-5400000">
                <a:off x="1019" y="103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5" name="直接连接符 22478"/>
              <p:cNvSpPr/>
              <p:nvPr/>
            </p:nvSpPr>
            <p:spPr>
              <a:xfrm rot="5400000" flipV="1">
                <a:off x="1048"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6" name="直接连接符 22479"/>
              <p:cNvSpPr/>
              <p:nvPr/>
            </p:nvSpPr>
            <p:spPr>
              <a:xfrm rot="5400000">
                <a:off x="1048" y="1121"/>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7" name="直接连接符 22480"/>
              <p:cNvSpPr/>
              <p:nvPr/>
            </p:nvSpPr>
            <p:spPr>
              <a:xfrm rot="-5400000" flipH="1" flipV="1">
                <a:off x="1070" y="117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8" name="直接连接符 22481"/>
              <p:cNvSpPr/>
              <p:nvPr/>
            </p:nvSpPr>
            <p:spPr>
              <a:xfrm flipH="1">
                <a:off x="1012" y="1201"/>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59" name="直接连接符 22482"/>
              <p:cNvSpPr/>
              <p:nvPr/>
            </p:nvSpPr>
            <p:spPr>
              <a:xfrm flipH="1" flipV="1">
                <a:off x="984" y="11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0" name="直接连接符 22483"/>
              <p:cNvSpPr/>
              <p:nvPr/>
            </p:nvSpPr>
            <p:spPr>
              <a:xfrm flipH="1">
                <a:off x="955" y="11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1" name="直接连接符 22484"/>
              <p:cNvSpPr/>
              <p:nvPr/>
            </p:nvSpPr>
            <p:spPr>
              <a:xfrm>
                <a:off x="955" y="120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2" name="直接连接符 22485"/>
              <p:cNvSpPr/>
              <p:nvPr/>
            </p:nvSpPr>
            <p:spPr>
              <a:xfrm>
                <a:off x="984" y="123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3" name="直接连接符 22486"/>
              <p:cNvSpPr/>
              <p:nvPr/>
            </p:nvSpPr>
            <p:spPr>
              <a:xfrm rot="-5400000" flipH="1" flipV="1">
                <a:off x="933" y="126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4" name="直接连接符 22487"/>
              <p:cNvSpPr/>
              <p:nvPr/>
            </p:nvSpPr>
            <p:spPr>
              <a:xfrm rot="-5400000" flipH="1">
                <a:off x="933" y="129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5" name="直接连接符 22488"/>
              <p:cNvSpPr/>
              <p:nvPr/>
            </p:nvSpPr>
            <p:spPr>
              <a:xfrm rot="-5400000">
                <a:off x="962" y="129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6" name="直接连接符 22489"/>
              <p:cNvSpPr/>
              <p:nvPr/>
            </p:nvSpPr>
            <p:spPr>
              <a:xfrm rot="-5400000">
                <a:off x="1019" y="126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7" name="直接连接符 22490"/>
              <p:cNvSpPr/>
              <p:nvPr/>
            </p:nvSpPr>
            <p:spPr>
              <a:xfrm>
                <a:off x="1070" y="13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8" name="直接连接符 22491"/>
              <p:cNvSpPr/>
              <p:nvPr/>
            </p:nvSpPr>
            <p:spPr>
              <a:xfrm flipV="1">
                <a:off x="1099" y="131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69" name="直接连接符 22492"/>
              <p:cNvSpPr/>
              <p:nvPr/>
            </p:nvSpPr>
            <p:spPr>
              <a:xfrm flipH="1" flipV="1">
                <a:off x="1099" y="1288"/>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0" name="直接连接符 22493"/>
              <p:cNvSpPr/>
              <p:nvPr/>
            </p:nvSpPr>
            <p:spPr>
              <a:xfrm flipH="1" flipV="1">
                <a:off x="1098" y="1231"/>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1" name="直接连接符 22494"/>
              <p:cNvSpPr/>
              <p:nvPr/>
            </p:nvSpPr>
            <p:spPr>
              <a:xfrm flipV="1">
                <a:off x="1099" y="120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2" name="直接连接符 22495"/>
              <p:cNvSpPr/>
              <p:nvPr/>
            </p:nvSpPr>
            <p:spPr>
              <a:xfrm flipV="1">
                <a:off x="1124" y="1201"/>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3" name="直接连接符 22496"/>
              <p:cNvSpPr/>
              <p:nvPr/>
            </p:nvSpPr>
            <p:spPr>
              <a:xfrm>
                <a:off x="1185" y="1202"/>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4" name="直接连接符 22497"/>
              <p:cNvSpPr/>
              <p:nvPr/>
            </p:nvSpPr>
            <p:spPr>
              <a:xfrm>
                <a:off x="1218" y="123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5" name="直接连接符 22498"/>
              <p:cNvSpPr/>
              <p:nvPr/>
            </p:nvSpPr>
            <p:spPr>
              <a:xfrm rot="-5400000" flipH="1" flipV="1">
                <a:off x="1167" y="126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6" name="直接连接符 22499"/>
              <p:cNvSpPr/>
              <p:nvPr/>
            </p:nvSpPr>
            <p:spPr>
              <a:xfrm rot="-5400000" flipH="1">
                <a:off x="1167" y="12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7" name="直接连接符 22500"/>
              <p:cNvSpPr/>
              <p:nvPr/>
            </p:nvSpPr>
            <p:spPr>
              <a:xfrm rot="-5400000">
                <a:off x="1196" y="12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8" name="直接连接符 22501"/>
              <p:cNvSpPr/>
              <p:nvPr/>
            </p:nvSpPr>
            <p:spPr>
              <a:xfrm rot="-5400000">
                <a:off x="1253" y="126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79" name="直接连接符 22502"/>
              <p:cNvSpPr/>
              <p:nvPr/>
            </p:nvSpPr>
            <p:spPr>
              <a:xfrm>
                <a:off x="1301" y="13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0" name="直接连接符 22503"/>
              <p:cNvSpPr/>
              <p:nvPr/>
            </p:nvSpPr>
            <p:spPr>
              <a:xfrm>
                <a:off x="1330" y="134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1" name="直接连接符 22504"/>
              <p:cNvSpPr/>
              <p:nvPr/>
            </p:nvSpPr>
            <p:spPr>
              <a:xfrm flipH="1" flipV="1">
                <a:off x="1330" y="1288"/>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2" name="直接连接符 22505"/>
              <p:cNvSpPr/>
              <p:nvPr/>
            </p:nvSpPr>
            <p:spPr>
              <a:xfrm flipH="1" flipV="1">
                <a:off x="1329" y="1230"/>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3" name="直接连接符 22506"/>
              <p:cNvSpPr/>
              <p:nvPr/>
            </p:nvSpPr>
            <p:spPr>
              <a:xfrm flipV="1">
                <a:off x="1328" y="1202"/>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4" name="直接连接符 22507"/>
              <p:cNvSpPr/>
              <p:nvPr/>
            </p:nvSpPr>
            <p:spPr>
              <a:xfrm flipH="1" flipV="1">
                <a:off x="1330" y="117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5" name="直接连接符 22508"/>
              <p:cNvSpPr/>
              <p:nvPr/>
            </p:nvSpPr>
            <p:spPr>
              <a:xfrm flipH="1">
                <a:off x="1304" y="117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6" name="直接连接符 22509"/>
              <p:cNvSpPr/>
              <p:nvPr/>
            </p:nvSpPr>
            <p:spPr>
              <a:xfrm flipH="1">
                <a:off x="1247" y="1201"/>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7" name="直接连接符 22510"/>
              <p:cNvSpPr/>
              <p:nvPr/>
            </p:nvSpPr>
            <p:spPr>
              <a:xfrm flipH="1" flipV="1">
                <a:off x="1219" y="117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8" name="直接连接符 22511"/>
              <p:cNvSpPr/>
              <p:nvPr/>
            </p:nvSpPr>
            <p:spPr>
              <a:xfrm flipV="1">
                <a:off x="1219" y="111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89" name="直接连接符 22512"/>
              <p:cNvSpPr/>
              <p:nvPr/>
            </p:nvSpPr>
            <p:spPr>
              <a:xfrm rot="-5400000">
                <a:off x="1198"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0" name="直接连接符 22513"/>
              <p:cNvSpPr/>
              <p:nvPr/>
            </p:nvSpPr>
            <p:spPr>
              <a:xfrm rot="-5400000">
                <a:off x="1255" y="103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1" name="直接连接符 22514"/>
              <p:cNvSpPr/>
              <p:nvPr/>
            </p:nvSpPr>
            <p:spPr>
              <a:xfrm>
                <a:off x="1303" y="108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2" name="直接连接符 22515"/>
              <p:cNvSpPr/>
              <p:nvPr/>
            </p:nvSpPr>
            <p:spPr>
              <a:xfrm flipV="1">
                <a:off x="1332" y="108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3" name="直接连接符 22516"/>
              <p:cNvSpPr/>
              <p:nvPr/>
            </p:nvSpPr>
            <p:spPr>
              <a:xfrm flipH="1" flipV="1">
                <a:off x="1332" y="105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4" name="直接连接符 22517"/>
              <p:cNvSpPr/>
              <p:nvPr/>
            </p:nvSpPr>
            <p:spPr>
              <a:xfrm flipH="1" flipV="1">
                <a:off x="1328" y="100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5" name="直接连接符 22518"/>
              <p:cNvSpPr/>
              <p:nvPr/>
            </p:nvSpPr>
            <p:spPr>
              <a:xfrm flipV="1">
                <a:off x="1330" y="97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6" name="直接连接符 22519"/>
              <p:cNvSpPr/>
              <p:nvPr/>
            </p:nvSpPr>
            <p:spPr>
              <a:xfrm flipH="1" flipV="1">
                <a:off x="1332" y="94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7" name="直接连接符 22520"/>
              <p:cNvSpPr/>
              <p:nvPr/>
            </p:nvSpPr>
            <p:spPr>
              <a:xfrm flipH="1">
                <a:off x="1306" y="94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8" name="直接连接符 22521"/>
              <p:cNvSpPr/>
              <p:nvPr/>
            </p:nvSpPr>
            <p:spPr>
              <a:xfrm flipH="1">
                <a:off x="1249" y="973"/>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499" name="直接连接符 22522"/>
              <p:cNvSpPr/>
              <p:nvPr/>
            </p:nvSpPr>
            <p:spPr>
              <a:xfrm flipH="1" flipV="1">
                <a:off x="1221"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0" name="直接连接符 22523"/>
              <p:cNvSpPr/>
              <p:nvPr/>
            </p:nvSpPr>
            <p:spPr>
              <a:xfrm flipH="1">
                <a:off x="1192" y="94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1" name="直接连接符 22524"/>
              <p:cNvSpPr/>
              <p:nvPr/>
            </p:nvSpPr>
            <p:spPr>
              <a:xfrm>
                <a:off x="1192" y="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2" name="直接连接符 22525"/>
              <p:cNvSpPr/>
              <p:nvPr/>
            </p:nvSpPr>
            <p:spPr>
              <a:xfrm>
                <a:off x="1221" y="100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3" name="直接连接符 22526"/>
              <p:cNvSpPr/>
              <p:nvPr/>
            </p:nvSpPr>
            <p:spPr>
              <a:xfrm rot="-5400000" flipH="1" flipV="1">
                <a:off x="1170" y="10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4" name="直接连接符 22527"/>
              <p:cNvSpPr/>
              <p:nvPr/>
            </p:nvSpPr>
            <p:spPr>
              <a:xfrm flipH="1">
                <a:off x="1124" y="1086"/>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5" name="直接连接符 22528"/>
              <p:cNvSpPr/>
              <p:nvPr/>
            </p:nvSpPr>
            <p:spPr>
              <a:xfrm flipH="1" flipV="1">
                <a:off x="1102" y="105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6" name="直接连接符 22529"/>
              <p:cNvSpPr/>
              <p:nvPr/>
            </p:nvSpPr>
            <p:spPr>
              <a:xfrm flipH="1" flipV="1">
                <a:off x="1099" y="100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7" name="直接连接符 22530"/>
              <p:cNvSpPr/>
              <p:nvPr/>
            </p:nvSpPr>
            <p:spPr>
              <a:xfrm flipV="1">
                <a:off x="1101" y="97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8" name="直接连接符 22531"/>
              <p:cNvSpPr/>
              <p:nvPr/>
            </p:nvSpPr>
            <p:spPr>
              <a:xfrm flipH="1" flipV="1">
                <a:off x="1102" y="94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09" name="直接连接符 22532"/>
              <p:cNvSpPr/>
              <p:nvPr/>
            </p:nvSpPr>
            <p:spPr>
              <a:xfrm flipH="1">
                <a:off x="1076" y="94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0" name="直接连接符 22533"/>
              <p:cNvSpPr/>
              <p:nvPr/>
            </p:nvSpPr>
            <p:spPr>
              <a:xfrm flipH="1">
                <a:off x="1012" y="973"/>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1" name="矩形 22534"/>
              <p:cNvSpPr/>
              <p:nvPr/>
            </p:nvSpPr>
            <p:spPr>
              <a:xfrm>
                <a:off x="1387" y="916"/>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2" name="直接连接符 22535"/>
              <p:cNvSpPr/>
              <p:nvPr/>
            </p:nvSpPr>
            <p:spPr>
              <a:xfrm>
                <a:off x="1387" y="103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3" name="直接连接符 22536"/>
              <p:cNvSpPr/>
              <p:nvPr/>
            </p:nvSpPr>
            <p:spPr>
              <a:xfrm>
                <a:off x="1387" y="125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4" name="直接连接符 22537"/>
              <p:cNvSpPr/>
              <p:nvPr/>
            </p:nvSpPr>
            <p:spPr>
              <a:xfrm>
                <a:off x="1387" y="114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5" name="直接连接符 22538"/>
              <p:cNvSpPr/>
              <p:nvPr/>
            </p:nvSpPr>
            <p:spPr>
              <a:xfrm>
                <a:off x="1502"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6" name="直接连接符 22539"/>
              <p:cNvSpPr/>
              <p:nvPr/>
            </p:nvSpPr>
            <p:spPr>
              <a:xfrm>
                <a:off x="1731" y="916"/>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7" name="直接连接符 22540"/>
              <p:cNvSpPr/>
              <p:nvPr/>
            </p:nvSpPr>
            <p:spPr>
              <a:xfrm>
                <a:off x="1617"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8" name="直接连接符 22541"/>
              <p:cNvSpPr/>
              <p:nvPr/>
            </p:nvSpPr>
            <p:spPr>
              <a:xfrm>
                <a:off x="1387" y="9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19" name="直接连接符 22542"/>
              <p:cNvSpPr/>
              <p:nvPr/>
            </p:nvSpPr>
            <p:spPr>
              <a:xfrm>
                <a:off x="1384" y="108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0" name="直接连接符 22543"/>
              <p:cNvSpPr/>
              <p:nvPr/>
            </p:nvSpPr>
            <p:spPr>
              <a:xfrm>
                <a:off x="1384" y="120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1" name="直接连接符 22544"/>
              <p:cNvSpPr/>
              <p:nvPr/>
            </p:nvSpPr>
            <p:spPr>
              <a:xfrm>
                <a:off x="1387" y="131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2" name="直接连接符 22545"/>
              <p:cNvSpPr/>
              <p:nvPr/>
            </p:nvSpPr>
            <p:spPr>
              <a:xfrm>
                <a:off x="1444" y="916"/>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3" name="直接连接符 22546"/>
              <p:cNvSpPr/>
              <p:nvPr/>
            </p:nvSpPr>
            <p:spPr>
              <a:xfrm>
                <a:off x="1559"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4" name="直接连接符 22547"/>
              <p:cNvSpPr/>
              <p:nvPr/>
            </p:nvSpPr>
            <p:spPr>
              <a:xfrm>
                <a:off x="1679"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5" name="直接连接符 22548"/>
              <p:cNvSpPr/>
              <p:nvPr/>
            </p:nvSpPr>
            <p:spPr>
              <a:xfrm>
                <a:off x="1789"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6" name="直接连接符 22549"/>
              <p:cNvSpPr/>
              <p:nvPr/>
            </p:nvSpPr>
            <p:spPr>
              <a:xfrm flipH="1" flipV="1">
                <a:off x="1444" y="94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7" name="直接连接符 22550"/>
              <p:cNvSpPr/>
              <p:nvPr/>
            </p:nvSpPr>
            <p:spPr>
              <a:xfrm flipH="1">
                <a:off x="1416"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8" name="直接连接符 22551"/>
              <p:cNvSpPr/>
              <p:nvPr/>
            </p:nvSpPr>
            <p:spPr>
              <a:xfrm>
                <a:off x="1416" y="9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29" name="直接连接符 22552"/>
              <p:cNvSpPr/>
              <p:nvPr/>
            </p:nvSpPr>
            <p:spPr>
              <a:xfrm>
                <a:off x="1444" y="100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0" name="直接连接符 22553"/>
              <p:cNvSpPr/>
              <p:nvPr/>
            </p:nvSpPr>
            <p:spPr>
              <a:xfrm rot="-5400000" flipH="1" flipV="1">
                <a:off x="1393" y="10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1" name="直接连接符 22554"/>
              <p:cNvSpPr/>
              <p:nvPr/>
            </p:nvSpPr>
            <p:spPr>
              <a:xfrm rot="-5400000" flipH="1">
                <a:off x="1394"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2" name="直接连接符 22555"/>
              <p:cNvSpPr/>
              <p:nvPr/>
            </p:nvSpPr>
            <p:spPr>
              <a:xfrm rot="-5400000">
                <a:off x="1422" y="106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3" name="直接连接符 22556"/>
              <p:cNvSpPr/>
              <p:nvPr/>
            </p:nvSpPr>
            <p:spPr>
              <a:xfrm rot="-5400000">
                <a:off x="1479" y="103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4" name="直接连接符 22557"/>
              <p:cNvSpPr/>
              <p:nvPr/>
            </p:nvSpPr>
            <p:spPr>
              <a:xfrm rot="5400000" flipV="1">
                <a:off x="1508" y="106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5" name="直接连接符 22558"/>
              <p:cNvSpPr/>
              <p:nvPr/>
            </p:nvSpPr>
            <p:spPr>
              <a:xfrm rot="5400000">
                <a:off x="1531" y="1144"/>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6" name="直接连接符 22559"/>
              <p:cNvSpPr/>
              <p:nvPr/>
            </p:nvSpPr>
            <p:spPr>
              <a:xfrm rot="-5400000" flipH="1" flipV="1">
                <a:off x="1508" y="115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7" name="直接连接符 22560"/>
              <p:cNvSpPr/>
              <p:nvPr/>
            </p:nvSpPr>
            <p:spPr>
              <a:xfrm flipH="1">
                <a:off x="1473" y="1201"/>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8" name="直接连接符 22561"/>
              <p:cNvSpPr/>
              <p:nvPr/>
            </p:nvSpPr>
            <p:spPr>
              <a:xfrm flipH="1" flipV="1">
                <a:off x="1444" y="11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39" name="直接连接符 22562"/>
              <p:cNvSpPr/>
              <p:nvPr/>
            </p:nvSpPr>
            <p:spPr>
              <a:xfrm flipH="1">
                <a:off x="1416" y="11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0" name="直接连接符 22563"/>
              <p:cNvSpPr/>
              <p:nvPr/>
            </p:nvSpPr>
            <p:spPr>
              <a:xfrm>
                <a:off x="1416" y="120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1" name="直接连接符 22564"/>
              <p:cNvSpPr/>
              <p:nvPr/>
            </p:nvSpPr>
            <p:spPr>
              <a:xfrm>
                <a:off x="1444" y="1231"/>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2" name="直接连接符 22565"/>
              <p:cNvSpPr/>
              <p:nvPr/>
            </p:nvSpPr>
            <p:spPr>
              <a:xfrm rot="-5400000" flipH="1" flipV="1">
                <a:off x="1394" y="126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3" name="直接连接符 22566"/>
              <p:cNvSpPr/>
              <p:nvPr/>
            </p:nvSpPr>
            <p:spPr>
              <a:xfrm rot="5400000">
                <a:off x="1363" y="1263"/>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4" name="直接连接符 22567"/>
              <p:cNvSpPr/>
              <p:nvPr/>
            </p:nvSpPr>
            <p:spPr>
              <a:xfrm rot="-5400000">
                <a:off x="1445" y="13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5" name="直接连接符 22568"/>
              <p:cNvSpPr/>
              <p:nvPr/>
            </p:nvSpPr>
            <p:spPr>
              <a:xfrm rot="-5400000">
                <a:off x="1502" y="128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6" name="直接连接符 22569"/>
              <p:cNvSpPr/>
              <p:nvPr/>
            </p:nvSpPr>
            <p:spPr>
              <a:xfrm>
                <a:off x="1530" y="131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7" name="直接连接符 22570"/>
              <p:cNvSpPr/>
              <p:nvPr/>
            </p:nvSpPr>
            <p:spPr>
              <a:xfrm flipV="1">
                <a:off x="1559" y="131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8" name="直接连接符 22571"/>
              <p:cNvSpPr/>
              <p:nvPr/>
            </p:nvSpPr>
            <p:spPr>
              <a:xfrm flipH="1" flipV="1">
                <a:off x="1559" y="1288"/>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49" name="直接连接符 22572"/>
              <p:cNvSpPr/>
              <p:nvPr/>
            </p:nvSpPr>
            <p:spPr>
              <a:xfrm flipH="1" flipV="1">
                <a:off x="1559" y="123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0" name="直接连接符 22573"/>
              <p:cNvSpPr/>
              <p:nvPr/>
            </p:nvSpPr>
            <p:spPr>
              <a:xfrm flipV="1">
                <a:off x="1559" y="120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1" name="直接连接符 22574"/>
              <p:cNvSpPr/>
              <p:nvPr/>
            </p:nvSpPr>
            <p:spPr>
              <a:xfrm flipV="1">
                <a:off x="1585" y="1201"/>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2" name="直接连接符 22575"/>
              <p:cNvSpPr/>
              <p:nvPr/>
            </p:nvSpPr>
            <p:spPr>
              <a:xfrm>
                <a:off x="1645" y="1202"/>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3" name="直接连接符 22576"/>
              <p:cNvSpPr/>
              <p:nvPr/>
            </p:nvSpPr>
            <p:spPr>
              <a:xfrm>
                <a:off x="1678" y="123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4" name="直接连接符 22577"/>
              <p:cNvSpPr/>
              <p:nvPr/>
            </p:nvSpPr>
            <p:spPr>
              <a:xfrm rot="-5400000" flipH="1" flipV="1">
                <a:off x="1627" y="126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5" name="直接连接符 22578"/>
              <p:cNvSpPr/>
              <p:nvPr/>
            </p:nvSpPr>
            <p:spPr>
              <a:xfrm rot="-5400000" flipH="1">
                <a:off x="1627" y="12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6" name="直接连接符 22579"/>
              <p:cNvSpPr/>
              <p:nvPr/>
            </p:nvSpPr>
            <p:spPr>
              <a:xfrm rot="-5400000">
                <a:off x="1656" y="12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7" name="直接连接符 22580"/>
              <p:cNvSpPr/>
              <p:nvPr/>
            </p:nvSpPr>
            <p:spPr>
              <a:xfrm rot="-5400000">
                <a:off x="1736" y="128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8" name="直接连接符 22581"/>
              <p:cNvSpPr/>
              <p:nvPr/>
            </p:nvSpPr>
            <p:spPr>
              <a:xfrm>
                <a:off x="1761" y="131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59" name="直接连接符 22582"/>
              <p:cNvSpPr/>
              <p:nvPr/>
            </p:nvSpPr>
            <p:spPr>
              <a:xfrm flipV="1">
                <a:off x="1790" y="131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60" name="直接连接符 22583"/>
              <p:cNvSpPr/>
              <p:nvPr/>
            </p:nvSpPr>
            <p:spPr>
              <a:xfrm flipH="1" flipV="1">
                <a:off x="1790" y="1288"/>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61" name="直接连接符 22584"/>
              <p:cNvSpPr/>
              <p:nvPr/>
            </p:nvSpPr>
            <p:spPr>
              <a:xfrm flipH="1" flipV="1">
                <a:off x="1790" y="123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62" name="直接连接符 22585"/>
              <p:cNvSpPr/>
              <p:nvPr/>
            </p:nvSpPr>
            <p:spPr>
              <a:xfrm flipV="1">
                <a:off x="1789" y="1202"/>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63" name="直接连接符 22586"/>
              <p:cNvSpPr/>
              <p:nvPr/>
            </p:nvSpPr>
            <p:spPr>
              <a:xfrm flipH="1" flipV="1">
                <a:off x="1790" y="117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64" name="直接连接符 22587"/>
              <p:cNvSpPr/>
              <p:nvPr/>
            </p:nvSpPr>
            <p:spPr>
              <a:xfrm flipH="1">
                <a:off x="1765" y="117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65" name="直接连接符 22588"/>
              <p:cNvSpPr/>
              <p:nvPr/>
            </p:nvSpPr>
            <p:spPr>
              <a:xfrm flipH="1">
                <a:off x="1707" y="1201"/>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67" name="直接连接符 22590"/>
              <p:cNvSpPr/>
              <p:nvPr/>
            </p:nvSpPr>
            <p:spPr>
              <a:xfrm flipV="1">
                <a:off x="1679" y="111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68" name="直接连接符 22591"/>
              <p:cNvSpPr/>
              <p:nvPr/>
            </p:nvSpPr>
            <p:spPr>
              <a:xfrm rot="-5400000">
                <a:off x="1658"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69" name="直接连接符 22592"/>
              <p:cNvSpPr/>
              <p:nvPr/>
            </p:nvSpPr>
            <p:spPr>
              <a:xfrm rot="-5400000">
                <a:off x="1738" y="105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0" name="直接连接符 22593"/>
              <p:cNvSpPr/>
              <p:nvPr/>
            </p:nvSpPr>
            <p:spPr>
              <a:xfrm>
                <a:off x="1763" y="108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1" name="直接连接符 22594"/>
              <p:cNvSpPr/>
              <p:nvPr/>
            </p:nvSpPr>
            <p:spPr>
              <a:xfrm flipV="1">
                <a:off x="1792" y="108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2" name="直接连接符 22595"/>
              <p:cNvSpPr/>
              <p:nvPr/>
            </p:nvSpPr>
            <p:spPr>
              <a:xfrm flipH="1" flipV="1">
                <a:off x="1792" y="105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3" name="直接连接符 22596"/>
              <p:cNvSpPr/>
              <p:nvPr/>
            </p:nvSpPr>
            <p:spPr>
              <a:xfrm flipH="1" flipV="1">
                <a:off x="1789" y="100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4" name="直接连接符 22597"/>
              <p:cNvSpPr/>
              <p:nvPr/>
            </p:nvSpPr>
            <p:spPr>
              <a:xfrm flipV="1">
                <a:off x="1791" y="97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5" name="直接连接符 22598"/>
              <p:cNvSpPr/>
              <p:nvPr/>
            </p:nvSpPr>
            <p:spPr>
              <a:xfrm flipH="1" flipV="1">
                <a:off x="1792" y="94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6" name="直接连接符 22599"/>
              <p:cNvSpPr/>
              <p:nvPr/>
            </p:nvSpPr>
            <p:spPr>
              <a:xfrm flipH="1">
                <a:off x="1767" y="94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7" name="直接连接符 22600"/>
              <p:cNvSpPr/>
              <p:nvPr/>
            </p:nvSpPr>
            <p:spPr>
              <a:xfrm flipH="1">
                <a:off x="1709" y="973"/>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8" name="直接连接符 22601"/>
              <p:cNvSpPr/>
              <p:nvPr/>
            </p:nvSpPr>
            <p:spPr>
              <a:xfrm flipH="1" flipV="1">
                <a:off x="1681"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79" name="直接连接符 22602"/>
              <p:cNvSpPr/>
              <p:nvPr/>
            </p:nvSpPr>
            <p:spPr>
              <a:xfrm flipH="1">
                <a:off x="1653"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0" name="直接连接符 22603"/>
              <p:cNvSpPr/>
              <p:nvPr/>
            </p:nvSpPr>
            <p:spPr>
              <a:xfrm>
                <a:off x="1653" y="9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1" name="直接连接符 22604"/>
              <p:cNvSpPr/>
              <p:nvPr/>
            </p:nvSpPr>
            <p:spPr>
              <a:xfrm>
                <a:off x="1681" y="100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2" name="直接连接符 22605"/>
              <p:cNvSpPr/>
              <p:nvPr/>
            </p:nvSpPr>
            <p:spPr>
              <a:xfrm rot="-5400000" flipH="1" flipV="1">
                <a:off x="1631" y="10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3" name="直接连接符 22606"/>
              <p:cNvSpPr/>
              <p:nvPr/>
            </p:nvSpPr>
            <p:spPr>
              <a:xfrm flipH="1">
                <a:off x="1585" y="1086"/>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4" name="直接连接符 22607"/>
              <p:cNvSpPr/>
              <p:nvPr/>
            </p:nvSpPr>
            <p:spPr>
              <a:xfrm flipH="1" flipV="1">
                <a:off x="1563" y="105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5" name="直接连接符 22608"/>
              <p:cNvSpPr/>
              <p:nvPr/>
            </p:nvSpPr>
            <p:spPr>
              <a:xfrm flipH="1" flipV="1">
                <a:off x="1559" y="100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6" name="直接连接符 22609"/>
              <p:cNvSpPr/>
              <p:nvPr/>
            </p:nvSpPr>
            <p:spPr>
              <a:xfrm flipV="1">
                <a:off x="1561" y="97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7" name="直接连接符 22610"/>
              <p:cNvSpPr/>
              <p:nvPr/>
            </p:nvSpPr>
            <p:spPr>
              <a:xfrm flipH="1" flipV="1">
                <a:off x="1563" y="94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8" name="直接连接符 22611"/>
              <p:cNvSpPr/>
              <p:nvPr/>
            </p:nvSpPr>
            <p:spPr>
              <a:xfrm flipH="1">
                <a:off x="1537" y="94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89" name="直接连接符 22612"/>
              <p:cNvSpPr/>
              <p:nvPr/>
            </p:nvSpPr>
            <p:spPr>
              <a:xfrm flipH="1">
                <a:off x="1473" y="973"/>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0" name="矩形 22613"/>
              <p:cNvSpPr/>
              <p:nvPr/>
            </p:nvSpPr>
            <p:spPr>
              <a:xfrm>
                <a:off x="926" y="1372"/>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1" name="直接连接符 22614"/>
              <p:cNvSpPr/>
              <p:nvPr/>
            </p:nvSpPr>
            <p:spPr>
              <a:xfrm>
                <a:off x="926" y="148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2" name="直接连接符 22615"/>
              <p:cNvSpPr/>
              <p:nvPr/>
            </p:nvSpPr>
            <p:spPr>
              <a:xfrm>
                <a:off x="926" y="171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3" name="直接连接符 22616"/>
              <p:cNvSpPr/>
              <p:nvPr/>
            </p:nvSpPr>
            <p:spPr>
              <a:xfrm>
                <a:off x="926" y="160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4" name="直接连接符 22617"/>
              <p:cNvSpPr/>
              <p:nvPr/>
            </p:nvSpPr>
            <p:spPr>
              <a:xfrm>
                <a:off x="1041"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5" name="直接连接符 22618"/>
              <p:cNvSpPr/>
              <p:nvPr/>
            </p:nvSpPr>
            <p:spPr>
              <a:xfrm>
                <a:off x="1270" y="1372"/>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6" name="直接连接符 22619"/>
              <p:cNvSpPr/>
              <p:nvPr/>
            </p:nvSpPr>
            <p:spPr>
              <a:xfrm>
                <a:off x="1156"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7" name="直接连接符 22620"/>
              <p:cNvSpPr/>
              <p:nvPr/>
            </p:nvSpPr>
            <p:spPr>
              <a:xfrm>
                <a:off x="926" y="1429"/>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8" name="直接连接符 22621"/>
              <p:cNvSpPr/>
              <p:nvPr/>
            </p:nvSpPr>
            <p:spPr>
              <a:xfrm>
                <a:off x="923" y="154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599" name="直接连接符 22622"/>
              <p:cNvSpPr/>
              <p:nvPr/>
            </p:nvSpPr>
            <p:spPr>
              <a:xfrm>
                <a:off x="923" y="165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0" name="直接连接符 22623"/>
              <p:cNvSpPr/>
              <p:nvPr/>
            </p:nvSpPr>
            <p:spPr>
              <a:xfrm>
                <a:off x="926" y="177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1" name="直接连接符 22624"/>
              <p:cNvSpPr/>
              <p:nvPr/>
            </p:nvSpPr>
            <p:spPr>
              <a:xfrm>
                <a:off x="983" y="1372"/>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2" name="直接连接符 22625"/>
              <p:cNvSpPr/>
              <p:nvPr/>
            </p:nvSpPr>
            <p:spPr>
              <a:xfrm>
                <a:off x="1098"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3" name="直接连接符 22626"/>
              <p:cNvSpPr/>
              <p:nvPr/>
            </p:nvSpPr>
            <p:spPr>
              <a:xfrm>
                <a:off x="1218"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4" name="直接连接符 22627"/>
              <p:cNvSpPr/>
              <p:nvPr/>
            </p:nvSpPr>
            <p:spPr>
              <a:xfrm>
                <a:off x="1328"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5" name="直接连接符 22628"/>
              <p:cNvSpPr/>
              <p:nvPr/>
            </p:nvSpPr>
            <p:spPr>
              <a:xfrm flipH="1" flipV="1">
                <a:off x="983" y="140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6" name="直接连接符 22629"/>
              <p:cNvSpPr/>
              <p:nvPr/>
            </p:nvSpPr>
            <p:spPr>
              <a:xfrm flipH="1">
                <a:off x="955" y="140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7" name="直接连接符 22630"/>
              <p:cNvSpPr/>
              <p:nvPr/>
            </p:nvSpPr>
            <p:spPr>
              <a:xfrm>
                <a:off x="955" y="14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8" name="直接连接符 22631"/>
              <p:cNvSpPr/>
              <p:nvPr/>
            </p:nvSpPr>
            <p:spPr>
              <a:xfrm>
                <a:off x="983" y="145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09" name="直接连接符 22632"/>
              <p:cNvSpPr/>
              <p:nvPr/>
            </p:nvSpPr>
            <p:spPr>
              <a:xfrm rot="-5400000" flipH="1" flipV="1">
                <a:off x="932" y="149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0" name="直接连接符 22633"/>
              <p:cNvSpPr/>
              <p:nvPr/>
            </p:nvSpPr>
            <p:spPr>
              <a:xfrm rot="-5400000" flipH="1">
                <a:off x="933"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1" name="直接连接符 22634"/>
              <p:cNvSpPr/>
              <p:nvPr/>
            </p:nvSpPr>
            <p:spPr>
              <a:xfrm rot="-5400000">
                <a:off x="961" y="152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2" name="直接连接符 22635"/>
              <p:cNvSpPr/>
              <p:nvPr/>
            </p:nvSpPr>
            <p:spPr>
              <a:xfrm rot="-5400000">
                <a:off x="1041" y="151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3" name="直接连接符 22636"/>
              <p:cNvSpPr/>
              <p:nvPr/>
            </p:nvSpPr>
            <p:spPr>
              <a:xfrm rot="5400000" flipV="1">
                <a:off x="1047" y="152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4" name="直接连接符 22637"/>
              <p:cNvSpPr/>
              <p:nvPr/>
            </p:nvSpPr>
            <p:spPr>
              <a:xfrm rot="5400000">
                <a:off x="1070" y="1600"/>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5" name="直接连接符 22638"/>
              <p:cNvSpPr/>
              <p:nvPr/>
            </p:nvSpPr>
            <p:spPr>
              <a:xfrm rot="-5400000" flipH="1" flipV="1">
                <a:off x="1047" y="160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6" name="直接连接符 22639"/>
              <p:cNvSpPr/>
              <p:nvPr/>
            </p:nvSpPr>
            <p:spPr>
              <a:xfrm flipH="1">
                <a:off x="1012" y="1657"/>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7" name="直接连接符 22640"/>
              <p:cNvSpPr/>
              <p:nvPr/>
            </p:nvSpPr>
            <p:spPr>
              <a:xfrm flipH="1" flipV="1">
                <a:off x="983" y="16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8" name="直接连接符 22641"/>
              <p:cNvSpPr/>
              <p:nvPr/>
            </p:nvSpPr>
            <p:spPr>
              <a:xfrm flipH="1">
                <a:off x="955" y="16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19" name="直接连接符 22642"/>
              <p:cNvSpPr/>
              <p:nvPr/>
            </p:nvSpPr>
            <p:spPr>
              <a:xfrm>
                <a:off x="955" y="165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0" name="直接连接符 22643"/>
              <p:cNvSpPr/>
              <p:nvPr/>
            </p:nvSpPr>
            <p:spPr>
              <a:xfrm>
                <a:off x="983" y="1687"/>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1" name="直接连接符 22644"/>
              <p:cNvSpPr/>
              <p:nvPr/>
            </p:nvSpPr>
            <p:spPr>
              <a:xfrm rot="-5400000" flipH="1" flipV="1">
                <a:off x="933" y="172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2" name="直接连接符 22645"/>
              <p:cNvSpPr/>
              <p:nvPr/>
            </p:nvSpPr>
            <p:spPr>
              <a:xfrm rot="-5400000" flipH="1">
                <a:off x="933"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3" name="直接连接符 22646"/>
              <p:cNvSpPr/>
              <p:nvPr/>
            </p:nvSpPr>
            <p:spPr>
              <a:xfrm rot="-5400000">
                <a:off x="984" y="177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4" name="直接连接符 22647"/>
              <p:cNvSpPr/>
              <p:nvPr/>
            </p:nvSpPr>
            <p:spPr>
              <a:xfrm rot="-5400000">
                <a:off x="1041" y="174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5" name="直接连接符 22648"/>
              <p:cNvSpPr/>
              <p:nvPr/>
            </p:nvSpPr>
            <p:spPr>
              <a:xfrm>
                <a:off x="1069" y="177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6" name="直接连接符 22649"/>
              <p:cNvSpPr/>
              <p:nvPr/>
            </p:nvSpPr>
            <p:spPr>
              <a:xfrm flipV="1">
                <a:off x="1098" y="177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7" name="直接连接符 22650"/>
              <p:cNvSpPr/>
              <p:nvPr/>
            </p:nvSpPr>
            <p:spPr>
              <a:xfrm flipH="1" flipV="1">
                <a:off x="1098" y="1744"/>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8" name="直接连接符 22651"/>
              <p:cNvSpPr/>
              <p:nvPr/>
            </p:nvSpPr>
            <p:spPr>
              <a:xfrm flipH="1" flipV="1">
                <a:off x="1098" y="168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29" name="直接连接符 22652"/>
              <p:cNvSpPr/>
              <p:nvPr/>
            </p:nvSpPr>
            <p:spPr>
              <a:xfrm flipV="1">
                <a:off x="1098" y="165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0" name="直接连接符 22653"/>
              <p:cNvSpPr/>
              <p:nvPr/>
            </p:nvSpPr>
            <p:spPr>
              <a:xfrm flipV="1">
                <a:off x="1124" y="1657"/>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1" name="直接连接符 22654"/>
              <p:cNvSpPr/>
              <p:nvPr/>
            </p:nvSpPr>
            <p:spPr>
              <a:xfrm>
                <a:off x="1184" y="1658"/>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2" name="直接连接符 22655"/>
              <p:cNvSpPr/>
              <p:nvPr/>
            </p:nvSpPr>
            <p:spPr>
              <a:xfrm>
                <a:off x="1217" y="16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3" name="直接连接符 22656"/>
              <p:cNvSpPr/>
              <p:nvPr/>
            </p:nvSpPr>
            <p:spPr>
              <a:xfrm rot="-5400000" flipH="1" flipV="1">
                <a:off x="1166" y="17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4" name="直接连接符 22657"/>
              <p:cNvSpPr/>
              <p:nvPr/>
            </p:nvSpPr>
            <p:spPr>
              <a:xfrm rot="-5400000" flipH="1">
                <a:off x="1166"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5" name="直接连接符 22658"/>
              <p:cNvSpPr/>
              <p:nvPr/>
            </p:nvSpPr>
            <p:spPr>
              <a:xfrm rot="-5400000">
                <a:off x="1195"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6" name="直接连接符 22659"/>
              <p:cNvSpPr/>
              <p:nvPr/>
            </p:nvSpPr>
            <p:spPr>
              <a:xfrm rot="-5400000">
                <a:off x="1275" y="174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7" name="直接连接符 22660"/>
              <p:cNvSpPr/>
              <p:nvPr/>
            </p:nvSpPr>
            <p:spPr>
              <a:xfrm>
                <a:off x="1300" y="177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8" name="直接连接符 22661"/>
              <p:cNvSpPr/>
              <p:nvPr/>
            </p:nvSpPr>
            <p:spPr>
              <a:xfrm flipV="1">
                <a:off x="1329" y="177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39" name="直接连接符 22662"/>
              <p:cNvSpPr/>
              <p:nvPr/>
            </p:nvSpPr>
            <p:spPr>
              <a:xfrm flipH="1" flipV="1">
                <a:off x="1329" y="1744"/>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0" name="直接连接符 22663"/>
              <p:cNvSpPr/>
              <p:nvPr/>
            </p:nvSpPr>
            <p:spPr>
              <a:xfrm flipH="1" flipV="1">
                <a:off x="1329" y="168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1" name="直接连接符 22664"/>
              <p:cNvSpPr/>
              <p:nvPr/>
            </p:nvSpPr>
            <p:spPr>
              <a:xfrm flipV="1">
                <a:off x="1328" y="165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2" name="直接连接符 22665"/>
              <p:cNvSpPr/>
              <p:nvPr/>
            </p:nvSpPr>
            <p:spPr>
              <a:xfrm flipH="1" flipV="1">
                <a:off x="1329" y="162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3" name="直接连接符 22666"/>
              <p:cNvSpPr/>
              <p:nvPr/>
            </p:nvSpPr>
            <p:spPr>
              <a:xfrm flipH="1">
                <a:off x="1304" y="16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4" name="直接连接符 22667"/>
              <p:cNvSpPr/>
              <p:nvPr/>
            </p:nvSpPr>
            <p:spPr>
              <a:xfrm flipH="1">
                <a:off x="1246" y="1657"/>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5" name="直接连接符 22668"/>
              <p:cNvSpPr/>
              <p:nvPr/>
            </p:nvSpPr>
            <p:spPr>
              <a:xfrm flipH="1" flipV="1">
                <a:off x="1218" y="16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6" name="直接连接符 22669"/>
              <p:cNvSpPr/>
              <p:nvPr/>
            </p:nvSpPr>
            <p:spPr>
              <a:xfrm flipV="1">
                <a:off x="1218" y="157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7" name="直接连接符 22670"/>
              <p:cNvSpPr/>
              <p:nvPr/>
            </p:nvSpPr>
            <p:spPr>
              <a:xfrm rot="-5400000">
                <a:off x="1197"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8" name="直接连接符 22671"/>
              <p:cNvSpPr/>
              <p:nvPr/>
            </p:nvSpPr>
            <p:spPr>
              <a:xfrm rot="-5400000">
                <a:off x="1277" y="151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49" name="直接连接符 22672"/>
              <p:cNvSpPr/>
              <p:nvPr/>
            </p:nvSpPr>
            <p:spPr>
              <a:xfrm>
                <a:off x="1302" y="154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0" name="直接连接符 22673"/>
              <p:cNvSpPr/>
              <p:nvPr/>
            </p:nvSpPr>
            <p:spPr>
              <a:xfrm flipV="1">
                <a:off x="1331" y="154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1" name="直接连接符 22674"/>
              <p:cNvSpPr/>
              <p:nvPr/>
            </p:nvSpPr>
            <p:spPr>
              <a:xfrm flipH="1" flipV="1">
                <a:off x="1331" y="151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2" name="直接连接符 22675"/>
              <p:cNvSpPr/>
              <p:nvPr/>
            </p:nvSpPr>
            <p:spPr>
              <a:xfrm flipH="1" flipV="1">
                <a:off x="1328" y="145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3" name="直接连接符 22676"/>
              <p:cNvSpPr/>
              <p:nvPr/>
            </p:nvSpPr>
            <p:spPr>
              <a:xfrm flipV="1">
                <a:off x="1330" y="142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4" name="直接连接符 22677"/>
              <p:cNvSpPr/>
              <p:nvPr/>
            </p:nvSpPr>
            <p:spPr>
              <a:xfrm flipV="1">
                <a:off x="1357" y="1429"/>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5" name="直接连接符 22678"/>
              <p:cNvSpPr/>
              <p:nvPr/>
            </p:nvSpPr>
            <p:spPr>
              <a:xfrm flipH="1">
                <a:off x="1306" y="140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6" name="直接连接符 22679"/>
              <p:cNvSpPr/>
              <p:nvPr/>
            </p:nvSpPr>
            <p:spPr>
              <a:xfrm flipH="1">
                <a:off x="1248" y="1429"/>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7" name="直接连接符 22680"/>
              <p:cNvSpPr/>
              <p:nvPr/>
            </p:nvSpPr>
            <p:spPr>
              <a:xfrm flipH="1" flipV="1">
                <a:off x="1220" y="140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8" name="直接连接符 22681"/>
              <p:cNvSpPr/>
              <p:nvPr/>
            </p:nvSpPr>
            <p:spPr>
              <a:xfrm flipH="1">
                <a:off x="1192" y="140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59" name="直接连接符 22682"/>
              <p:cNvSpPr/>
              <p:nvPr/>
            </p:nvSpPr>
            <p:spPr>
              <a:xfrm>
                <a:off x="1192" y="143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0" name="直接连接符 22683"/>
              <p:cNvSpPr/>
              <p:nvPr/>
            </p:nvSpPr>
            <p:spPr>
              <a:xfrm>
                <a:off x="1220" y="145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1" name="直接连接符 22684"/>
              <p:cNvSpPr/>
              <p:nvPr/>
            </p:nvSpPr>
            <p:spPr>
              <a:xfrm rot="-5400000" flipH="1" flipV="1">
                <a:off x="1170" y="14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2" name="直接连接符 22685"/>
              <p:cNvSpPr/>
              <p:nvPr/>
            </p:nvSpPr>
            <p:spPr>
              <a:xfrm flipH="1">
                <a:off x="1124" y="1542"/>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3" name="直接连接符 22686"/>
              <p:cNvSpPr/>
              <p:nvPr/>
            </p:nvSpPr>
            <p:spPr>
              <a:xfrm flipH="1" flipV="1">
                <a:off x="1102" y="151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4" name="直接连接符 22687"/>
              <p:cNvSpPr/>
              <p:nvPr/>
            </p:nvSpPr>
            <p:spPr>
              <a:xfrm flipH="1" flipV="1">
                <a:off x="1098" y="145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5" name="直接连接符 22688"/>
              <p:cNvSpPr/>
              <p:nvPr/>
            </p:nvSpPr>
            <p:spPr>
              <a:xfrm flipV="1">
                <a:off x="1100" y="142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6" name="直接连接符 22689"/>
              <p:cNvSpPr/>
              <p:nvPr/>
            </p:nvSpPr>
            <p:spPr>
              <a:xfrm flipH="1" flipV="1">
                <a:off x="1102" y="140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7" name="直接连接符 22690"/>
              <p:cNvSpPr/>
              <p:nvPr/>
            </p:nvSpPr>
            <p:spPr>
              <a:xfrm flipH="1">
                <a:off x="1076" y="140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8" name="直接连接符 22691"/>
              <p:cNvSpPr/>
              <p:nvPr/>
            </p:nvSpPr>
            <p:spPr>
              <a:xfrm flipH="1">
                <a:off x="1012" y="1429"/>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69" name="矩形 22692"/>
              <p:cNvSpPr/>
              <p:nvPr/>
            </p:nvSpPr>
            <p:spPr>
              <a:xfrm>
                <a:off x="1387" y="1372"/>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0" name="直接连接符 22693"/>
              <p:cNvSpPr/>
              <p:nvPr/>
            </p:nvSpPr>
            <p:spPr>
              <a:xfrm>
                <a:off x="1387" y="148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1" name="直接连接符 22694"/>
              <p:cNvSpPr/>
              <p:nvPr/>
            </p:nvSpPr>
            <p:spPr>
              <a:xfrm>
                <a:off x="1387" y="171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2" name="直接连接符 22695"/>
              <p:cNvSpPr/>
              <p:nvPr/>
            </p:nvSpPr>
            <p:spPr>
              <a:xfrm>
                <a:off x="1387" y="160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3" name="直接连接符 22696"/>
              <p:cNvSpPr/>
              <p:nvPr/>
            </p:nvSpPr>
            <p:spPr>
              <a:xfrm>
                <a:off x="1501"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4" name="直接连接符 22697"/>
              <p:cNvSpPr/>
              <p:nvPr/>
            </p:nvSpPr>
            <p:spPr>
              <a:xfrm>
                <a:off x="1731"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5" name="直接连接符 22698"/>
              <p:cNvSpPr/>
              <p:nvPr/>
            </p:nvSpPr>
            <p:spPr>
              <a:xfrm>
                <a:off x="1616"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6" name="直接连接符 22699"/>
              <p:cNvSpPr/>
              <p:nvPr/>
            </p:nvSpPr>
            <p:spPr>
              <a:xfrm>
                <a:off x="1387" y="1429"/>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7" name="直接连接符 22700"/>
              <p:cNvSpPr/>
              <p:nvPr/>
            </p:nvSpPr>
            <p:spPr>
              <a:xfrm>
                <a:off x="1384" y="1542"/>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8" name="直接连接符 22701"/>
              <p:cNvSpPr/>
              <p:nvPr/>
            </p:nvSpPr>
            <p:spPr>
              <a:xfrm>
                <a:off x="1384" y="1657"/>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79" name="直接连接符 22702"/>
              <p:cNvSpPr/>
              <p:nvPr/>
            </p:nvSpPr>
            <p:spPr>
              <a:xfrm>
                <a:off x="1387" y="177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0" name="直接连接符 22703"/>
              <p:cNvSpPr/>
              <p:nvPr/>
            </p:nvSpPr>
            <p:spPr>
              <a:xfrm>
                <a:off x="1444"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1" name="直接连接符 22704"/>
              <p:cNvSpPr/>
              <p:nvPr/>
            </p:nvSpPr>
            <p:spPr>
              <a:xfrm>
                <a:off x="1559"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2" name="直接连接符 22705"/>
              <p:cNvSpPr/>
              <p:nvPr/>
            </p:nvSpPr>
            <p:spPr>
              <a:xfrm>
                <a:off x="1679"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3" name="直接连接符 22706"/>
              <p:cNvSpPr/>
              <p:nvPr/>
            </p:nvSpPr>
            <p:spPr>
              <a:xfrm>
                <a:off x="1788"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4" name="直接连接符 22707"/>
              <p:cNvSpPr/>
              <p:nvPr/>
            </p:nvSpPr>
            <p:spPr>
              <a:xfrm flipH="1" flipV="1">
                <a:off x="1444" y="140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5" name="直接连接符 22708"/>
              <p:cNvSpPr/>
              <p:nvPr/>
            </p:nvSpPr>
            <p:spPr>
              <a:xfrm flipH="1" flipV="1">
                <a:off x="1444" y="134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6" name="直接连接符 22709"/>
              <p:cNvSpPr/>
              <p:nvPr/>
            </p:nvSpPr>
            <p:spPr>
              <a:xfrm>
                <a:off x="1415" y="1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7" name="直接连接符 22710"/>
              <p:cNvSpPr/>
              <p:nvPr/>
            </p:nvSpPr>
            <p:spPr>
              <a:xfrm>
                <a:off x="1444" y="145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8" name="直接连接符 22711"/>
              <p:cNvSpPr/>
              <p:nvPr/>
            </p:nvSpPr>
            <p:spPr>
              <a:xfrm rot="-5400000" flipH="1" flipV="1">
                <a:off x="1393" y="149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89" name="直接连接符 22712"/>
              <p:cNvSpPr/>
              <p:nvPr/>
            </p:nvSpPr>
            <p:spPr>
              <a:xfrm rot="-5400000" flipH="1">
                <a:off x="1393"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0" name="直接连接符 22713"/>
              <p:cNvSpPr/>
              <p:nvPr/>
            </p:nvSpPr>
            <p:spPr>
              <a:xfrm rot="-5400000">
                <a:off x="1422"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1" name="直接连接符 22714"/>
              <p:cNvSpPr/>
              <p:nvPr/>
            </p:nvSpPr>
            <p:spPr>
              <a:xfrm rot="-5400000">
                <a:off x="1479" y="149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2" name="直接连接符 22715"/>
              <p:cNvSpPr/>
              <p:nvPr/>
            </p:nvSpPr>
            <p:spPr>
              <a:xfrm rot="5400000" flipV="1">
                <a:off x="1508"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3" name="直接连接符 22716"/>
              <p:cNvSpPr/>
              <p:nvPr/>
            </p:nvSpPr>
            <p:spPr>
              <a:xfrm rot="5400000">
                <a:off x="1508" y="1577"/>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4" name="直接连接符 22717"/>
              <p:cNvSpPr/>
              <p:nvPr/>
            </p:nvSpPr>
            <p:spPr>
              <a:xfrm rot="-5400000" flipH="1" flipV="1">
                <a:off x="1530" y="16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5" name="直接连接符 22718"/>
              <p:cNvSpPr/>
              <p:nvPr/>
            </p:nvSpPr>
            <p:spPr>
              <a:xfrm flipH="1">
                <a:off x="1472" y="1657"/>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6" name="直接连接符 22719"/>
              <p:cNvSpPr/>
              <p:nvPr/>
            </p:nvSpPr>
            <p:spPr>
              <a:xfrm flipH="1" flipV="1">
                <a:off x="1444" y="16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7" name="直接连接符 22720"/>
              <p:cNvSpPr/>
              <p:nvPr/>
            </p:nvSpPr>
            <p:spPr>
              <a:xfrm flipH="1">
                <a:off x="1415" y="16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8" name="直接连接符 22721"/>
              <p:cNvSpPr/>
              <p:nvPr/>
            </p:nvSpPr>
            <p:spPr>
              <a:xfrm>
                <a:off x="1415" y="165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699" name="直接连接符 22722"/>
              <p:cNvSpPr/>
              <p:nvPr/>
            </p:nvSpPr>
            <p:spPr>
              <a:xfrm>
                <a:off x="1444" y="168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0" name="直接连接符 22723"/>
              <p:cNvSpPr/>
              <p:nvPr/>
            </p:nvSpPr>
            <p:spPr>
              <a:xfrm rot="-5400000" flipH="1" flipV="1">
                <a:off x="1393" y="172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1" name="直接连接符 22724"/>
              <p:cNvSpPr/>
              <p:nvPr/>
            </p:nvSpPr>
            <p:spPr>
              <a:xfrm rot="-5400000" flipH="1">
                <a:off x="1393"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2" name="直接连接符 22725"/>
              <p:cNvSpPr/>
              <p:nvPr/>
            </p:nvSpPr>
            <p:spPr>
              <a:xfrm rot="-5400000">
                <a:off x="1422"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3" name="直接连接符 22726"/>
              <p:cNvSpPr/>
              <p:nvPr/>
            </p:nvSpPr>
            <p:spPr>
              <a:xfrm rot="-5400000">
                <a:off x="1479" y="172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4" name="直接连接符 22727"/>
              <p:cNvSpPr/>
              <p:nvPr/>
            </p:nvSpPr>
            <p:spPr>
              <a:xfrm>
                <a:off x="1530" y="177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5" name="直接连接符 22728"/>
              <p:cNvSpPr/>
              <p:nvPr/>
            </p:nvSpPr>
            <p:spPr>
              <a:xfrm flipV="1">
                <a:off x="1559" y="177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6" name="直接连接符 22729"/>
              <p:cNvSpPr/>
              <p:nvPr/>
            </p:nvSpPr>
            <p:spPr>
              <a:xfrm flipH="1" flipV="1">
                <a:off x="1559" y="1744"/>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7" name="直接连接符 22730"/>
              <p:cNvSpPr/>
              <p:nvPr/>
            </p:nvSpPr>
            <p:spPr>
              <a:xfrm flipH="1" flipV="1">
                <a:off x="1558" y="1687"/>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8" name="直接连接符 22731"/>
              <p:cNvSpPr/>
              <p:nvPr/>
            </p:nvSpPr>
            <p:spPr>
              <a:xfrm flipV="1">
                <a:off x="1559" y="165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09" name="直接连接符 22732"/>
              <p:cNvSpPr/>
              <p:nvPr/>
            </p:nvSpPr>
            <p:spPr>
              <a:xfrm flipV="1">
                <a:off x="1584" y="1657"/>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0" name="直接连接符 22733"/>
              <p:cNvSpPr/>
              <p:nvPr/>
            </p:nvSpPr>
            <p:spPr>
              <a:xfrm>
                <a:off x="1645" y="1658"/>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1" name="直接连接符 22734"/>
              <p:cNvSpPr/>
              <p:nvPr/>
            </p:nvSpPr>
            <p:spPr>
              <a:xfrm>
                <a:off x="1678" y="16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2" name="直接连接符 22735"/>
              <p:cNvSpPr/>
              <p:nvPr/>
            </p:nvSpPr>
            <p:spPr>
              <a:xfrm rot="-5400000" flipH="1" flipV="1">
                <a:off x="1627" y="17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3" name="直接连接符 22736"/>
              <p:cNvSpPr/>
              <p:nvPr/>
            </p:nvSpPr>
            <p:spPr>
              <a:xfrm rot="-5400000" flipH="1">
                <a:off x="1627"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4" name="直接连接符 22737"/>
              <p:cNvSpPr/>
              <p:nvPr/>
            </p:nvSpPr>
            <p:spPr>
              <a:xfrm rot="-5400000">
                <a:off x="1678" y="177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5" name="直接连接符 22738"/>
              <p:cNvSpPr/>
              <p:nvPr/>
            </p:nvSpPr>
            <p:spPr>
              <a:xfrm rot="-5400000">
                <a:off x="1735" y="174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6" name="直接连接符 22739"/>
              <p:cNvSpPr/>
              <p:nvPr/>
            </p:nvSpPr>
            <p:spPr>
              <a:xfrm>
                <a:off x="1761" y="177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7" name="直接连接符 22740"/>
              <p:cNvSpPr/>
              <p:nvPr/>
            </p:nvSpPr>
            <p:spPr>
              <a:xfrm flipH="1">
                <a:off x="1785" y="1800"/>
                <a:ext cx="5" cy="53"/>
              </a:xfrm>
              <a:prstGeom prst="line">
                <a:avLst/>
              </a:prstGeom>
              <a:ln w="28575" cap="flat" cmpd="sng">
                <a:solidFill>
                  <a:srgbClr val="FF33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8" name="直接连接符 22741"/>
              <p:cNvSpPr/>
              <p:nvPr/>
            </p:nvSpPr>
            <p:spPr>
              <a:xfrm flipH="1" flipV="1">
                <a:off x="1790" y="1744"/>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19" name="直接连接符 22742"/>
              <p:cNvSpPr/>
              <p:nvPr/>
            </p:nvSpPr>
            <p:spPr>
              <a:xfrm flipH="1" flipV="1">
                <a:off x="1789" y="1686"/>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0" name="直接连接符 22743"/>
              <p:cNvSpPr/>
              <p:nvPr/>
            </p:nvSpPr>
            <p:spPr>
              <a:xfrm flipV="1">
                <a:off x="1788" y="165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1" name="直接连接符 22744"/>
              <p:cNvSpPr/>
              <p:nvPr/>
            </p:nvSpPr>
            <p:spPr>
              <a:xfrm flipH="1" flipV="1">
                <a:off x="1790" y="162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2" name="直接连接符 22745"/>
              <p:cNvSpPr/>
              <p:nvPr/>
            </p:nvSpPr>
            <p:spPr>
              <a:xfrm flipH="1">
                <a:off x="1764" y="16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3" name="直接连接符 22746"/>
              <p:cNvSpPr/>
              <p:nvPr/>
            </p:nvSpPr>
            <p:spPr>
              <a:xfrm flipH="1">
                <a:off x="1706" y="1657"/>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4" name="直接连接符 22747"/>
              <p:cNvSpPr/>
              <p:nvPr/>
            </p:nvSpPr>
            <p:spPr>
              <a:xfrm flipH="1" flipV="1">
                <a:off x="1679" y="162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5" name="直接连接符 22748"/>
              <p:cNvSpPr/>
              <p:nvPr/>
            </p:nvSpPr>
            <p:spPr>
              <a:xfrm flipV="1">
                <a:off x="1679" y="157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6" name="直接连接符 22749"/>
              <p:cNvSpPr/>
              <p:nvPr/>
            </p:nvSpPr>
            <p:spPr>
              <a:xfrm rot="-5400000">
                <a:off x="1658"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7" name="直接连接符 22750"/>
              <p:cNvSpPr/>
              <p:nvPr/>
            </p:nvSpPr>
            <p:spPr>
              <a:xfrm rot="-5400000">
                <a:off x="1715" y="149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8" name="直接连接符 22751"/>
              <p:cNvSpPr/>
              <p:nvPr/>
            </p:nvSpPr>
            <p:spPr>
              <a:xfrm>
                <a:off x="1763" y="154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29" name="直接连接符 22752"/>
              <p:cNvSpPr/>
              <p:nvPr/>
            </p:nvSpPr>
            <p:spPr>
              <a:xfrm flipV="1">
                <a:off x="1792" y="154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0" name="直接连接符 22753"/>
              <p:cNvSpPr/>
              <p:nvPr/>
            </p:nvSpPr>
            <p:spPr>
              <a:xfrm flipH="1" flipV="1">
                <a:off x="1792" y="151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1" name="直接连接符 22754"/>
              <p:cNvSpPr/>
              <p:nvPr/>
            </p:nvSpPr>
            <p:spPr>
              <a:xfrm flipH="1" flipV="1">
                <a:off x="1788" y="145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2" name="直接连接符 22755"/>
              <p:cNvSpPr/>
              <p:nvPr/>
            </p:nvSpPr>
            <p:spPr>
              <a:xfrm flipV="1">
                <a:off x="1790" y="142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3" name="直接连接符 22756"/>
              <p:cNvSpPr/>
              <p:nvPr/>
            </p:nvSpPr>
            <p:spPr>
              <a:xfrm flipH="1" flipV="1">
                <a:off x="1792" y="140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4" name="直接连接符 22757"/>
              <p:cNvSpPr/>
              <p:nvPr/>
            </p:nvSpPr>
            <p:spPr>
              <a:xfrm flipH="1">
                <a:off x="1766" y="140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5" name="直接连接符 22758"/>
              <p:cNvSpPr/>
              <p:nvPr/>
            </p:nvSpPr>
            <p:spPr>
              <a:xfrm flipH="1">
                <a:off x="1709" y="1429"/>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6" name="直接连接符 22759"/>
              <p:cNvSpPr/>
              <p:nvPr/>
            </p:nvSpPr>
            <p:spPr>
              <a:xfrm flipH="1" flipV="1">
                <a:off x="1681" y="140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7" name="直接连接符 22760"/>
              <p:cNvSpPr/>
              <p:nvPr/>
            </p:nvSpPr>
            <p:spPr>
              <a:xfrm flipH="1">
                <a:off x="1652" y="14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8" name="直接连接符 22761"/>
              <p:cNvSpPr/>
              <p:nvPr/>
            </p:nvSpPr>
            <p:spPr>
              <a:xfrm>
                <a:off x="1681" y="145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39" name="直接连接符 22762"/>
              <p:cNvSpPr/>
              <p:nvPr/>
            </p:nvSpPr>
            <p:spPr>
              <a:xfrm rot="-5400000" flipH="1" flipV="1">
                <a:off x="1630" y="14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0" name="直接连接符 22763"/>
              <p:cNvSpPr/>
              <p:nvPr/>
            </p:nvSpPr>
            <p:spPr>
              <a:xfrm flipH="1">
                <a:off x="1584" y="1542"/>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1" name="直接连接符 22764"/>
              <p:cNvSpPr/>
              <p:nvPr/>
            </p:nvSpPr>
            <p:spPr>
              <a:xfrm flipH="1" flipV="1">
                <a:off x="1562" y="151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2" name="直接连接符 22765"/>
              <p:cNvSpPr/>
              <p:nvPr/>
            </p:nvSpPr>
            <p:spPr>
              <a:xfrm flipH="1" flipV="1">
                <a:off x="1559" y="145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3" name="直接连接符 22766"/>
              <p:cNvSpPr/>
              <p:nvPr/>
            </p:nvSpPr>
            <p:spPr>
              <a:xfrm flipV="1">
                <a:off x="1561" y="14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4" name="直接连接符 22767"/>
              <p:cNvSpPr/>
              <p:nvPr/>
            </p:nvSpPr>
            <p:spPr>
              <a:xfrm flipH="1" flipV="1">
                <a:off x="1562" y="140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5" name="直接连接符 22768"/>
              <p:cNvSpPr/>
              <p:nvPr/>
            </p:nvSpPr>
            <p:spPr>
              <a:xfrm flipH="1">
                <a:off x="1536" y="140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6" name="直接连接符 22769"/>
              <p:cNvSpPr/>
              <p:nvPr/>
            </p:nvSpPr>
            <p:spPr>
              <a:xfrm flipH="1">
                <a:off x="1472" y="1429"/>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7" name="矩形 22770"/>
              <p:cNvSpPr/>
              <p:nvPr/>
            </p:nvSpPr>
            <p:spPr>
              <a:xfrm>
                <a:off x="1848" y="0"/>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8" name="直接连接符 22771"/>
              <p:cNvSpPr/>
              <p:nvPr/>
            </p:nvSpPr>
            <p:spPr>
              <a:xfrm>
                <a:off x="1848" y="11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49" name="直接连接符 22772"/>
              <p:cNvSpPr/>
              <p:nvPr/>
            </p:nvSpPr>
            <p:spPr>
              <a:xfrm>
                <a:off x="1848" y="34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0" name="直接连接符 22773"/>
              <p:cNvSpPr/>
              <p:nvPr/>
            </p:nvSpPr>
            <p:spPr>
              <a:xfrm>
                <a:off x="1848" y="228"/>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1" name="直接连接符 22774"/>
              <p:cNvSpPr/>
              <p:nvPr/>
            </p:nvSpPr>
            <p:spPr>
              <a:xfrm>
                <a:off x="1962"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2" name="直接连接符 22775"/>
              <p:cNvSpPr/>
              <p:nvPr/>
            </p:nvSpPr>
            <p:spPr>
              <a:xfrm>
                <a:off x="2192"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3" name="直接连接符 22776"/>
              <p:cNvSpPr/>
              <p:nvPr/>
            </p:nvSpPr>
            <p:spPr>
              <a:xfrm>
                <a:off x="2077"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4" name="直接连接符 22777"/>
              <p:cNvSpPr/>
              <p:nvPr/>
            </p:nvSpPr>
            <p:spPr>
              <a:xfrm>
                <a:off x="1848" y="5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5" name="直接连接符 22778"/>
              <p:cNvSpPr/>
              <p:nvPr/>
            </p:nvSpPr>
            <p:spPr>
              <a:xfrm>
                <a:off x="1844" y="1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6" name="直接连接符 22779"/>
              <p:cNvSpPr/>
              <p:nvPr/>
            </p:nvSpPr>
            <p:spPr>
              <a:xfrm>
                <a:off x="1844" y="28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7" name="直接连接符 22780"/>
              <p:cNvSpPr/>
              <p:nvPr/>
            </p:nvSpPr>
            <p:spPr>
              <a:xfrm>
                <a:off x="1848" y="40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8" name="直接连接符 22781"/>
              <p:cNvSpPr/>
              <p:nvPr/>
            </p:nvSpPr>
            <p:spPr>
              <a:xfrm>
                <a:off x="1905"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59" name="直接连接符 22782"/>
              <p:cNvSpPr/>
              <p:nvPr/>
            </p:nvSpPr>
            <p:spPr>
              <a:xfrm>
                <a:off x="2020"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0" name="直接连接符 22783"/>
              <p:cNvSpPr/>
              <p:nvPr/>
            </p:nvSpPr>
            <p:spPr>
              <a:xfrm>
                <a:off x="2140"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1" name="直接连接符 22784"/>
              <p:cNvSpPr/>
              <p:nvPr/>
            </p:nvSpPr>
            <p:spPr>
              <a:xfrm>
                <a:off x="2249"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2" name="直接连接符 22785"/>
              <p:cNvSpPr/>
              <p:nvPr/>
            </p:nvSpPr>
            <p:spPr>
              <a:xfrm flipH="1" flipV="1">
                <a:off x="1905"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3" name="直接连接符 22786"/>
              <p:cNvSpPr/>
              <p:nvPr/>
            </p:nvSpPr>
            <p:spPr>
              <a:xfrm flipH="1">
                <a:off x="1876" y="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4" name="直接连接符 22787"/>
              <p:cNvSpPr/>
              <p:nvPr/>
            </p:nvSpPr>
            <p:spPr>
              <a:xfrm>
                <a:off x="1876" y="5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5" name="直接连接符 22788"/>
              <p:cNvSpPr/>
              <p:nvPr/>
            </p:nvSpPr>
            <p:spPr>
              <a:xfrm>
                <a:off x="1905" y="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6" name="直接连接符 22789"/>
              <p:cNvSpPr/>
              <p:nvPr/>
            </p:nvSpPr>
            <p:spPr>
              <a:xfrm rot="-5400000" flipH="1" flipV="1">
                <a:off x="1854" y="1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7" name="直接连接符 22790"/>
              <p:cNvSpPr/>
              <p:nvPr/>
            </p:nvSpPr>
            <p:spPr>
              <a:xfrm rot="-5400000" flipH="1">
                <a:off x="1854"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8" name="直接连接符 22791"/>
              <p:cNvSpPr/>
              <p:nvPr/>
            </p:nvSpPr>
            <p:spPr>
              <a:xfrm rot="-5400000">
                <a:off x="1883"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69" name="直接连接符 22792"/>
              <p:cNvSpPr/>
              <p:nvPr/>
            </p:nvSpPr>
            <p:spPr>
              <a:xfrm rot="-5400000">
                <a:off x="1940" y="11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0" name="直接连接符 22793"/>
              <p:cNvSpPr/>
              <p:nvPr/>
            </p:nvSpPr>
            <p:spPr>
              <a:xfrm rot="5400000" flipV="1">
                <a:off x="1969"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1" name="直接连接符 22794"/>
              <p:cNvSpPr/>
              <p:nvPr/>
            </p:nvSpPr>
            <p:spPr>
              <a:xfrm rot="5400000">
                <a:off x="1969" y="205"/>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2" name="直接连接符 22795"/>
              <p:cNvSpPr/>
              <p:nvPr/>
            </p:nvSpPr>
            <p:spPr>
              <a:xfrm rot="-5400000" flipH="1" flipV="1">
                <a:off x="1991" y="25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3" name="直接连接符 22796"/>
              <p:cNvSpPr/>
              <p:nvPr/>
            </p:nvSpPr>
            <p:spPr>
              <a:xfrm flipH="1">
                <a:off x="1933" y="285"/>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4" name="直接连接符 22797"/>
              <p:cNvSpPr/>
              <p:nvPr/>
            </p:nvSpPr>
            <p:spPr>
              <a:xfrm flipH="1" flipV="1">
                <a:off x="1905" y="2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5" name="直接连接符 22798"/>
              <p:cNvSpPr/>
              <p:nvPr/>
            </p:nvSpPr>
            <p:spPr>
              <a:xfrm flipH="1">
                <a:off x="1876" y="25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6" name="直接连接符 22799"/>
              <p:cNvSpPr/>
              <p:nvPr/>
            </p:nvSpPr>
            <p:spPr>
              <a:xfrm>
                <a:off x="1876" y="2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7" name="直接连接符 22800"/>
              <p:cNvSpPr/>
              <p:nvPr/>
            </p:nvSpPr>
            <p:spPr>
              <a:xfrm>
                <a:off x="1905" y="31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8" name="直接连接符 22801"/>
              <p:cNvSpPr/>
              <p:nvPr/>
            </p:nvSpPr>
            <p:spPr>
              <a:xfrm rot="-5400000" flipH="1" flipV="1">
                <a:off x="1854" y="3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79" name="直接连接符 22802"/>
              <p:cNvSpPr/>
              <p:nvPr/>
            </p:nvSpPr>
            <p:spPr>
              <a:xfrm rot="-5400000" flipH="1">
                <a:off x="1854" y="37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0" name="直接连接符 22803"/>
              <p:cNvSpPr/>
              <p:nvPr/>
            </p:nvSpPr>
            <p:spPr>
              <a:xfrm rot="-5400000">
                <a:off x="1883" y="37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1" name="直接连接符 22804"/>
              <p:cNvSpPr/>
              <p:nvPr/>
            </p:nvSpPr>
            <p:spPr>
              <a:xfrm rot="-5400000">
                <a:off x="1940" y="3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2" name="直接连接符 22805"/>
              <p:cNvSpPr/>
              <p:nvPr/>
            </p:nvSpPr>
            <p:spPr>
              <a:xfrm>
                <a:off x="1991" y="40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3" name="直接连接符 22806"/>
              <p:cNvSpPr/>
              <p:nvPr/>
            </p:nvSpPr>
            <p:spPr>
              <a:xfrm flipV="1">
                <a:off x="2020" y="39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4" name="直接连接符 22807"/>
              <p:cNvSpPr/>
              <p:nvPr/>
            </p:nvSpPr>
            <p:spPr>
              <a:xfrm flipH="1" flipV="1">
                <a:off x="2020" y="37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5" name="直接连接符 22808"/>
              <p:cNvSpPr/>
              <p:nvPr/>
            </p:nvSpPr>
            <p:spPr>
              <a:xfrm flipH="1" flipV="1">
                <a:off x="2019" y="31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6" name="直接连接符 22809"/>
              <p:cNvSpPr/>
              <p:nvPr/>
            </p:nvSpPr>
            <p:spPr>
              <a:xfrm flipV="1">
                <a:off x="2020" y="28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7" name="直接连接符 22810"/>
              <p:cNvSpPr/>
              <p:nvPr/>
            </p:nvSpPr>
            <p:spPr>
              <a:xfrm flipV="1">
                <a:off x="2045" y="285"/>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8" name="直接连接符 22811"/>
              <p:cNvSpPr/>
              <p:nvPr/>
            </p:nvSpPr>
            <p:spPr>
              <a:xfrm>
                <a:off x="2106" y="28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89" name="直接连接符 22812"/>
              <p:cNvSpPr/>
              <p:nvPr/>
            </p:nvSpPr>
            <p:spPr>
              <a:xfrm>
                <a:off x="2139" y="31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0" name="直接连接符 22813"/>
              <p:cNvSpPr/>
              <p:nvPr/>
            </p:nvSpPr>
            <p:spPr>
              <a:xfrm rot="-5400000" flipH="1" flipV="1">
                <a:off x="2088" y="34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1" name="直接连接符 22814"/>
              <p:cNvSpPr/>
              <p:nvPr/>
            </p:nvSpPr>
            <p:spPr>
              <a:xfrm rot="-5400000" flipH="1">
                <a:off x="2088" y="3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2" name="直接连接符 22815"/>
              <p:cNvSpPr/>
              <p:nvPr/>
            </p:nvSpPr>
            <p:spPr>
              <a:xfrm rot="-5400000">
                <a:off x="2117" y="3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3" name="直接连接符 22816"/>
              <p:cNvSpPr/>
              <p:nvPr/>
            </p:nvSpPr>
            <p:spPr>
              <a:xfrm rot="-5400000">
                <a:off x="2174" y="3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4" name="直接连接符 22817"/>
              <p:cNvSpPr/>
              <p:nvPr/>
            </p:nvSpPr>
            <p:spPr>
              <a:xfrm>
                <a:off x="2222" y="40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5" name="直接连接符 22818"/>
              <p:cNvSpPr/>
              <p:nvPr/>
            </p:nvSpPr>
            <p:spPr>
              <a:xfrm>
                <a:off x="2251" y="42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6" name="直接连接符 22819"/>
              <p:cNvSpPr/>
              <p:nvPr/>
            </p:nvSpPr>
            <p:spPr>
              <a:xfrm flipH="1" flipV="1">
                <a:off x="2251" y="37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7" name="直接连接符 22820"/>
              <p:cNvSpPr/>
              <p:nvPr/>
            </p:nvSpPr>
            <p:spPr>
              <a:xfrm flipH="1" flipV="1">
                <a:off x="2250" y="31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8" name="直接连接符 22821"/>
              <p:cNvSpPr/>
              <p:nvPr/>
            </p:nvSpPr>
            <p:spPr>
              <a:xfrm flipV="1">
                <a:off x="2249" y="28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799" name="直接连接符 22822"/>
              <p:cNvSpPr/>
              <p:nvPr/>
            </p:nvSpPr>
            <p:spPr>
              <a:xfrm flipH="1" flipV="1">
                <a:off x="2251" y="25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0" name="直接连接符 22823"/>
              <p:cNvSpPr/>
              <p:nvPr/>
            </p:nvSpPr>
            <p:spPr>
              <a:xfrm flipH="1">
                <a:off x="2225" y="25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1" name="直接连接符 22824"/>
              <p:cNvSpPr/>
              <p:nvPr/>
            </p:nvSpPr>
            <p:spPr>
              <a:xfrm flipH="1">
                <a:off x="2168" y="285"/>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2" name="直接连接符 22825"/>
              <p:cNvSpPr/>
              <p:nvPr/>
            </p:nvSpPr>
            <p:spPr>
              <a:xfrm flipH="1" flipV="1">
                <a:off x="2140" y="25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3" name="直接连接符 22826"/>
              <p:cNvSpPr/>
              <p:nvPr/>
            </p:nvSpPr>
            <p:spPr>
              <a:xfrm flipV="1">
                <a:off x="2140" y="20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4" name="直接连接符 22827"/>
              <p:cNvSpPr/>
              <p:nvPr/>
            </p:nvSpPr>
            <p:spPr>
              <a:xfrm rot="-5400000">
                <a:off x="2119"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5" name="直接连接符 22828"/>
              <p:cNvSpPr/>
              <p:nvPr/>
            </p:nvSpPr>
            <p:spPr>
              <a:xfrm rot="-5400000">
                <a:off x="2176" y="12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6" name="直接连接符 22829"/>
              <p:cNvSpPr/>
              <p:nvPr/>
            </p:nvSpPr>
            <p:spPr>
              <a:xfrm>
                <a:off x="2224" y="17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7" name="直接连接符 22830"/>
              <p:cNvSpPr/>
              <p:nvPr/>
            </p:nvSpPr>
            <p:spPr>
              <a:xfrm flipV="1">
                <a:off x="2253" y="17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8" name="直接连接符 22831"/>
              <p:cNvSpPr/>
              <p:nvPr/>
            </p:nvSpPr>
            <p:spPr>
              <a:xfrm flipH="1" flipV="1">
                <a:off x="2253" y="14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09" name="直接连接符 22832"/>
              <p:cNvSpPr/>
              <p:nvPr/>
            </p:nvSpPr>
            <p:spPr>
              <a:xfrm flipH="1" flipV="1">
                <a:off x="2249" y="8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0" name="直接连接符 22833"/>
              <p:cNvSpPr/>
              <p:nvPr/>
            </p:nvSpPr>
            <p:spPr>
              <a:xfrm flipV="1">
                <a:off x="2251" y="5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1" name="直接连接符 22834"/>
              <p:cNvSpPr/>
              <p:nvPr/>
            </p:nvSpPr>
            <p:spPr>
              <a:xfrm flipH="1" flipV="1">
                <a:off x="2253" y="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2" name="直接连接符 22835"/>
              <p:cNvSpPr/>
              <p:nvPr/>
            </p:nvSpPr>
            <p:spPr>
              <a:xfrm flipH="1">
                <a:off x="2227" y="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3" name="直接连接符 22836"/>
              <p:cNvSpPr/>
              <p:nvPr/>
            </p:nvSpPr>
            <p:spPr>
              <a:xfrm flipH="1">
                <a:off x="2170" y="57"/>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4" name="直接连接符 22837"/>
              <p:cNvSpPr/>
              <p:nvPr/>
            </p:nvSpPr>
            <p:spPr>
              <a:xfrm flipH="1" flipV="1">
                <a:off x="2142"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5" name="直接连接符 22838"/>
              <p:cNvSpPr/>
              <p:nvPr/>
            </p:nvSpPr>
            <p:spPr>
              <a:xfrm flipH="1">
                <a:off x="2113" y="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6" name="直接连接符 22839"/>
              <p:cNvSpPr/>
              <p:nvPr/>
            </p:nvSpPr>
            <p:spPr>
              <a:xfrm>
                <a:off x="2113" y="5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7" name="直接连接符 22840"/>
              <p:cNvSpPr/>
              <p:nvPr/>
            </p:nvSpPr>
            <p:spPr>
              <a:xfrm>
                <a:off x="2142" y="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8" name="直接连接符 22841"/>
              <p:cNvSpPr/>
              <p:nvPr/>
            </p:nvSpPr>
            <p:spPr>
              <a:xfrm rot="-5400000" flipH="1" flipV="1">
                <a:off x="2091" y="1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19" name="直接连接符 22842"/>
              <p:cNvSpPr/>
              <p:nvPr/>
            </p:nvSpPr>
            <p:spPr>
              <a:xfrm flipH="1">
                <a:off x="2045" y="17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0" name="直接连接符 22843"/>
              <p:cNvSpPr/>
              <p:nvPr/>
            </p:nvSpPr>
            <p:spPr>
              <a:xfrm flipH="1" flipV="1">
                <a:off x="2023" y="14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1" name="直接连接符 22844"/>
              <p:cNvSpPr/>
              <p:nvPr/>
            </p:nvSpPr>
            <p:spPr>
              <a:xfrm flipH="1" flipV="1">
                <a:off x="2020" y="8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2" name="直接连接符 22845"/>
              <p:cNvSpPr/>
              <p:nvPr/>
            </p:nvSpPr>
            <p:spPr>
              <a:xfrm flipV="1">
                <a:off x="2022" y="5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3" name="直接连接符 22846"/>
              <p:cNvSpPr/>
              <p:nvPr/>
            </p:nvSpPr>
            <p:spPr>
              <a:xfrm flipH="1" flipV="1">
                <a:off x="2023" y="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4" name="直接连接符 22847"/>
              <p:cNvSpPr/>
              <p:nvPr/>
            </p:nvSpPr>
            <p:spPr>
              <a:xfrm flipH="1">
                <a:off x="1997" y="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5" name="直接连接符 22848"/>
              <p:cNvSpPr/>
              <p:nvPr/>
            </p:nvSpPr>
            <p:spPr>
              <a:xfrm flipH="1">
                <a:off x="1933" y="5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6" name="矩形 22849"/>
              <p:cNvSpPr/>
              <p:nvPr/>
            </p:nvSpPr>
            <p:spPr>
              <a:xfrm>
                <a:off x="2308" y="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7" name="直接连接符 22850"/>
              <p:cNvSpPr/>
              <p:nvPr/>
            </p:nvSpPr>
            <p:spPr>
              <a:xfrm>
                <a:off x="2308" y="11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8" name="直接连接符 22851"/>
              <p:cNvSpPr/>
              <p:nvPr/>
            </p:nvSpPr>
            <p:spPr>
              <a:xfrm>
                <a:off x="2308" y="34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29" name="直接连接符 22852"/>
              <p:cNvSpPr/>
              <p:nvPr/>
            </p:nvSpPr>
            <p:spPr>
              <a:xfrm>
                <a:off x="2308" y="228"/>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0" name="直接连接符 22853"/>
              <p:cNvSpPr/>
              <p:nvPr/>
            </p:nvSpPr>
            <p:spPr>
              <a:xfrm>
                <a:off x="2423"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1" name="直接连接符 22854"/>
              <p:cNvSpPr/>
              <p:nvPr/>
            </p:nvSpPr>
            <p:spPr>
              <a:xfrm>
                <a:off x="2652" y="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2" name="直接连接符 22855"/>
              <p:cNvSpPr/>
              <p:nvPr/>
            </p:nvSpPr>
            <p:spPr>
              <a:xfrm>
                <a:off x="2538"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3" name="直接连接符 22856"/>
              <p:cNvSpPr/>
              <p:nvPr/>
            </p:nvSpPr>
            <p:spPr>
              <a:xfrm>
                <a:off x="2308" y="5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4" name="直接连接符 22857"/>
              <p:cNvSpPr/>
              <p:nvPr/>
            </p:nvSpPr>
            <p:spPr>
              <a:xfrm>
                <a:off x="2305" y="1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5" name="直接连接符 22858"/>
              <p:cNvSpPr/>
              <p:nvPr/>
            </p:nvSpPr>
            <p:spPr>
              <a:xfrm>
                <a:off x="2305" y="28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6" name="直接连接符 22859"/>
              <p:cNvSpPr/>
              <p:nvPr/>
            </p:nvSpPr>
            <p:spPr>
              <a:xfrm>
                <a:off x="2308" y="40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7" name="直接连接符 22860"/>
              <p:cNvSpPr/>
              <p:nvPr/>
            </p:nvSpPr>
            <p:spPr>
              <a:xfrm>
                <a:off x="2365" y="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8" name="直接连接符 22861"/>
              <p:cNvSpPr/>
              <p:nvPr/>
            </p:nvSpPr>
            <p:spPr>
              <a:xfrm>
                <a:off x="2480"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39" name="直接连接符 22862"/>
              <p:cNvSpPr/>
              <p:nvPr/>
            </p:nvSpPr>
            <p:spPr>
              <a:xfrm>
                <a:off x="2600"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0" name="直接连接符 22863"/>
              <p:cNvSpPr/>
              <p:nvPr/>
            </p:nvSpPr>
            <p:spPr>
              <a:xfrm>
                <a:off x="2710" y="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1" name="直接连接符 22864"/>
              <p:cNvSpPr/>
              <p:nvPr/>
            </p:nvSpPr>
            <p:spPr>
              <a:xfrm flipH="1" flipV="1">
                <a:off x="2365" y="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2" name="直接连接符 22865"/>
              <p:cNvSpPr/>
              <p:nvPr/>
            </p:nvSpPr>
            <p:spPr>
              <a:xfrm flipH="1">
                <a:off x="2337"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3" name="直接连接符 22866"/>
              <p:cNvSpPr/>
              <p:nvPr/>
            </p:nvSpPr>
            <p:spPr>
              <a:xfrm>
                <a:off x="2337" y="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4" name="直接连接符 22867"/>
              <p:cNvSpPr/>
              <p:nvPr/>
            </p:nvSpPr>
            <p:spPr>
              <a:xfrm>
                <a:off x="2365" y="8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5" name="直接连接符 22868"/>
              <p:cNvSpPr/>
              <p:nvPr/>
            </p:nvSpPr>
            <p:spPr>
              <a:xfrm rot="-5400000" flipH="1" flipV="1">
                <a:off x="2314" y="1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6" name="直接连接符 22869"/>
              <p:cNvSpPr/>
              <p:nvPr/>
            </p:nvSpPr>
            <p:spPr>
              <a:xfrm rot="-5400000" flipH="1">
                <a:off x="2315"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7" name="直接连接符 22870"/>
              <p:cNvSpPr/>
              <p:nvPr/>
            </p:nvSpPr>
            <p:spPr>
              <a:xfrm rot="-5400000">
                <a:off x="2343" y="14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8" name="直接连接符 22871"/>
              <p:cNvSpPr/>
              <p:nvPr/>
            </p:nvSpPr>
            <p:spPr>
              <a:xfrm rot="-5400000">
                <a:off x="2400" y="11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49" name="直接连接符 22872"/>
              <p:cNvSpPr/>
              <p:nvPr/>
            </p:nvSpPr>
            <p:spPr>
              <a:xfrm rot="5400000" flipV="1">
                <a:off x="2429" y="14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0" name="直接连接符 22873"/>
              <p:cNvSpPr/>
              <p:nvPr/>
            </p:nvSpPr>
            <p:spPr>
              <a:xfrm rot="5400000">
                <a:off x="2452" y="228"/>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1" name="直接连接符 22874"/>
              <p:cNvSpPr/>
              <p:nvPr/>
            </p:nvSpPr>
            <p:spPr>
              <a:xfrm rot="-5400000" flipH="1" flipV="1">
                <a:off x="2429" y="23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2" name="直接连接符 22875"/>
              <p:cNvSpPr/>
              <p:nvPr/>
            </p:nvSpPr>
            <p:spPr>
              <a:xfrm flipH="1">
                <a:off x="2394" y="285"/>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3" name="直接连接符 22876"/>
              <p:cNvSpPr/>
              <p:nvPr/>
            </p:nvSpPr>
            <p:spPr>
              <a:xfrm flipH="1" flipV="1">
                <a:off x="2365" y="25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4" name="直接连接符 22877"/>
              <p:cNvSpPr/>
              <p:nvPr/>
            </p:nvSpPr>
            <p:spPr>
              <a:xfrm flipH="1">
                <a:off x="2337" y="2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5" name="直接连接符 22878"/>
              <p:cNvSpPr/>
              <p:nvPr/>
            </p:nvSpPr>
            <p:spPr>
              <a:xfrm>
                <a:off x="2337" y="28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6" name="直接连接符 22879"/>
              <p:cNvSpPr/>
              <p:nvPr/>
            </p:nvSpPr>
            <p:spPr>
              <a:xfrm>
                <a:off x="2365" y="31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7" name="直接连接符 22880"/>
              <p:cNvSpPr/>
              <p:nvPr/>
            </p:nvSpPr>
            <p:spPr>
              <a:xfrm rot="-5400000" flipH="1" flipV="1">
                <a:off x="2315" y="3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8" name="直接连接符 22881"/>
              <p:cNvSpPr/>
              <p:nvPr/>
            </p:nvSpPr>
            <p:spPr>
              <a:xfrm rot="5400000">
                <a:off x="2284" y="347"/>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59" name="直接连接符 22882"/>
              <p:cNvSpPr/>
              <p:nvPr/>
            </p:nvSpPr>
            <p:spPr>
              <a:xfrm rot="-5400000">
                <a:off x="2366" y="40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0" name="直接连接符 22883"/>
              <p:cNvSpPr/>
              <p:nvPr/>
            </p:nvSpPr>
            <p:spPr>
              <a:xfrm rot="-5400000">
                <a:off x="2423" y="37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1" name="直接连接符 22884"/>
              <p:cNvSpPr/>
              <p:nvPr/>
            </p:nvSpPr>
            <p:spPr>
              <a:xfrm>
                <a:off x="2451" y="40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2" name="直接连接符 22885"/>
              <p:cNvSpPr/>
              <p:nvPr/>
            </p:nvSpPr>
            <p:spPr>
              <a:xfrm flipV="1">
                <a:off x="2480" y="39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3" name="直接连接符 22886"/>
              <p:cNvSpPr/>
              <p:nvPr/>
            </p:nvSpPr>
            <p:spPr>
              <a:xfrm flipH="1" flipV="1">
                <a:off x="2480" y="37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4" name="直接连接符 22887"/>
              <p:cNvSpPr/>
              <p:nvPr/>
            </p:nvSpPr>
            <p:spPr>
              <a:xfrm flipH="1" flipV="1">
                <a:off x="2480" y="31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5" name="直接连接符 22888"/>
              <p:cNvSpPr/>
              <p:nvPr/>
            </p:nvSpPr>
            <p:spPr>
              <a:xfrm flipV="1">
                <a:off x="2480" y="28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6" name="直接连接符 22889"/>
              <p:cNvSpPr/>
              <p:nvPr/>
            </p:nvSpPr>
            <p:spPr>
              <a:xfrm flipV="1">
                <a:off x="2506" y="285"/>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7" name="直接连接符 22890"/>
              <p:cNvSpPr/>
              <p:nvPr/>
            </p:nvSpPr>
            <p:spPr>
              <a:xfrm>
                <a:off x="2566" y="28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8" name="直接连接符 22891"/>
              <p:cNvSpPr/>
              <p:nvPr/>
            </p:nvSpPr>
            <p:spPr>
              <a:xfrm>
                <a:off x="2599" y="31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69" name="直接连接符 22892"/>
              <p:cNvSpPr/>
              <p:nvPr/>
            </p:nvSpPr>
            <p:spPr>
              <a:xfrm rot="-5400000" flipH="1" flipV="1">
                <a:off x="2548" y="34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0" name="直接连接符 22893"/>
              <p:cNvSpPr/>
              <p:nvPr/>
            </p:nvSpPr>
            <p:spPr>
              <a:xfrm rot="-5400000" flipH="1">
                <a:off x="2548" y="3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1" name="直接连接符 22894"/>
              <p:cNvSpPr/>
              <p:nvPr/>
            </p:nvSpPr>
            <p:spPr>
              <a:xfrm rot="-5400000">
                <a:off x="2577" y="3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2" name="直接连接符 22895"/>
              <p:cNvSpPr/>
              <p:nvPr/>
            </p:nvSpPr>
            <p:spPr>
              <a:xfrm rot="-5400000">
                <a:off x="2657" y="37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3" name="直接连接符 22896"/>
              <p:cNvSpPr/>
              <p:nvPr/>
            </p:nvSpPr>
            <p:spPr>
              <a:xfrm>
                <a:off x="2682" y="40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4" name="直接连接符 22897"/>
              <p:cNvSpPr/>
              <p:nvPr/>
            </p:nvSpPr>
            <p:spPr>
              <a:xfrm flipV="1">
                <a:off x="2711" y="39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5" name="直接连接符 22898"/>
              <p:cNvSpPr/>
              <p:nvPr/>
            </p:nvSpPr>
            <p:spPr>
              <a:xfrm flipH="1" flipV="1">
                <a:off x="2711" y="37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6" name="直接连接符 22899"/>
              <p:cNvSpPr/>
              <p:nvPr/>
            </p:nvSpPr>
            <p:spPr>
              <a:xfrm flipH="1" flipV="1">
                <a:off x="2711" y="31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7" name="直接连接符 22900"/>
              <p:cNvSpPr/>
              <p:nvPr/>
            </p:nvSpPr>
            <p:spPr>
              <a:xfrm flipV="1">
                <a:off x="2710" y="28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8" name="直接连接符 22901"/>
              <p:cNvSpPr/>
              <p:nvPr/>
            </p:nvSpPr>
            <p:spPr>
              <a:xfrm flipH="1" flipV="1">
                <a:off x="2711" y="25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79" name="直接连接符 22902"/>
              <p:cNvSpPr/>
              <p:nvPr/>
            </p:nvSpPr>
            <p:spPr>
              <a:xfrm flipH="1">
                <a:off x="2686" y="25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0" name="直接连接符 22903"/>
              <p:cNvSpPr/>
              <p:nvPr/>
            </p:nvSpPr>
            <p:spPr>
              <a:xfrm flipH="1">
                <a:off x="2628" y="28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1" name="直接连接符 22904"/>
              <p:cNvSpPr/>
              <p:nvPr/>
            </p:nvSpPr>
            <p:spPr>
              <a:xfrm flipH="1" flipV="1">
                <a:off x="2600" y="25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2" name="直接连接符 22905"/>
              <p:cNvSpPr/>
              <p:nvPr/>
            </p:nvSpPr>
            <p:spPr>
              <a:xfrm flipV="1">
                <a:off x="2600" y="20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3" name="直接连接符 22906"/>
              <p:cNvSpPr/>
              <p:nvPr/>
            </p:nvSpPr>
            <p:spPr>
              <a:xfrm rot="-5400000">
                <a:off x="2579" y="14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4" name="直接连接符 22907"/>
              <p:cNvSpPr/>
              <p:nvPr/>
            </p:nvSpPr>
            <p:spPr>
              <a:xfrm rot="-5400000">
                <a:off x="2659" y="14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5" name="直接连接符 22908"/>
              <p:cNvSpPr/>
              <p:nvPr/>
            </p:nvSpPr>
            <p:spPr>
              <a:xfrm>
                <a:off x="2684" y="17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6" name="直接连接符 22909"/>
              <p:cNvSpPr/>
              <p:nvPr/>
            </p:nvSpPr>
            <p:spPr>
              <a:xfrm flipV="1">
                <a:off x="2713" y="17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7" name="直接连接符 22910"/>
              <p:cNvSpPr/>
              <p:nvPr/>
            </p:nvSpPr>
            <p:spPr>
              <a:xfrm flipH="1" flipV="1">
                <a:off x="2713" y="14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8" name="直接连接符 22911"/>
              <p:cNvSpPr/>
              <p:nvPr/>
            </p:nvSpPr>
            <p:spPr>
              <a:xfrm flipH="1" flipV="1">
                <a:off x="2710" y="8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89" name="直接连接符 22912"/>
              <p:cNvSpPr/>
              <p:nvPr/>
            </p:nvSpPr>
            <p:spPr>
              <a:xfrm flipV="1">
                <a:off x="2712" y="5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0" name="直接连接符 22913"/>
              <p:cNvSpPr/>
              <p:nvPr/>
            </p:nvSpPr>
            <p:spPr>
              <a:xfrm flipH="1" flipV="1">
                <a:off x="2713" y="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1" name="直接连接符 22914"/>
              <p:cNvSpPr/>
              <p:nvPr/>
            </p:nvSpPr>
            <p:spPr>
              <a:xfrm flipH="1">
                <a:off x="2688" y="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2" name="直接连接符 22915"/>
              <p:cNvSpPr/>
              <p:nvPr/>
            </p:nvSpPr>
            <p:spPr>
              <a:xfrm flipH="1">
                <a:off x="2630" y="5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3" name="直接连接符 22916"/>
              <p:cNvSpPr/>
              <p:nvPr/>
            </p:nvSpPr>
            <p:spPr>
              <a:xfrm flipH="1" flipV="1">
                <a:off x="2602"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4" name="直接连接符 22917"/>
              <p:cNvSpPr/>
              <p:nvPr/>
            </p:nvSpPr>
            <p:spPr>
              <a:xfrm flipH="1">
                <a:off x="2574" y="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5" name="直接连接符 22918"/>
              <p:cNvSpPr/>
              <p:nvPr/>
            </p:nvSpPr>
            <p:spPr>
              <a:xfrm>
                <a:off x="2574" y="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6" name="直接连接符 22919"/>
              <p:cNvSpPr/>
              <p:nvPr/>
            </p:nvSpPr>
            <p:spPr>
              <a:xfrm>
                <a:off x="2602" y="8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7" name="直接连接符 22920"/>
              <p:cNvSpPr/>
              <p:nvPr/>
            </p:nvSpPr>
            <p:spPr>
              <a:xfrm rot="-5400000" flipH="1" flipV="1">
                <a:off x="2552" y="1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8" name="直接连接符 22921"/>
              <p:cNvSpPr/>
              <p:nvPr/>
            </p:nvSpPr>
            <p:spPr>
              <a:xfrm flipH="1">
                <a:off x="2506" y="17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899" name="直接连接符 22922"/>
              <p:cNvSpPr/>
              <p:nvPr/>
            </p:nvSpPr>
            <p:spPr>
              <a:xfrm flipH="1" flipV="1">
                <a:off x="2484" y="14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0" name="直接连接符 22923"/>
              <p:cNvSpPr/>
              <p:nvPr/>
            </p:nvSpPr>
            <p:spPr>
              <a:xfrm flipH="1" flipV="1">
                <a:off x="2480" y="8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1" name="直接连接符 22924"/>
              <p:cNvSpPr/>
              <p:nvPr/>
            </p:nvSpPr>
            <p:spPr>
              <a:xfrm flipV="1">
                <a:off x="2482" y="5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2" name="直接连接符 22925"/>
              <p:cNvSpPr/>
              <p:nvPr/>
            </p:nvSpPr>
            <p:spPr>
              <a:xfrm flipH="1" flipV="1">
                <a:off x="2484" y="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3" name="直接连接符 22926"/>
              <p:cNvSpPr/>
              <p:nvPr/>
            </p:nvSpPr>
            <p:spPr>
              <a:xfrm flipH="1">
                <a:off x="2458" y="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4" name="直接连接符 22927"/>
              <p:cNvSpPr/>
              <p:nvPr/>
            </p:nvSpPr>
            <p:spPr>
              <a:xfrm flipH="1">
                <a:off x="2394" y="5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5" name="矩形 22928"/>
              <p:cNvSpPr/>
              <p:nvPr/>
            </p:nvSpPr>
            <p:spPr>
              <a:xfrm>
                <a:off x="1847" y="456"/>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6" name="直接连接符 22929"/>
              <p:cNvSpPr/>
              <p:nvPr/>
            </p:nvSpPr>
            <p:spPr>
              <a:xfrm>
                <a:off x="1847" y="5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7" name="直接连接符 22930"/>
              <p:cNvSpPr/>
              <p:nvPr/>
            </p:nvSpPr>
            <p:spPr>
              <a:xfrm>
                <a:off x="1847" y="79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8" name="直接连接符 22931"/>
              <p:cNvSpPr/>
              <p:nvPr/>
            </p:nvSpPr>
            <p:spPr>
              <a:xfrm>
                <a:off x="1847" y="68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09" name="直接连接符 22932"/>
              <p:cNvSpPr/>
              <p:nvPr/>
            </p:nvSpPr>
            <p:spPr>
              <a:xfrm>
                <a:off x="1962"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0" name="直接连接符 22933"/>
              <p:cNvSpPr/>
              <p:nvPr/>
            </p:nvSpPr>
            <p:spPr>
              <a:xfrm>
                <a:off x="2191" y="456"/>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1" name="直接连接符 22934"/>
              <p:cNvSpPr/>
              <p:nvPr/>
            </p:nvSpPr>
            <p:spPr>
              <a:xfrm>
                <a:off x="2077"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2" name="直接连接符 22935"/>
              <p:cNvSpPr/>
              <p:nvPr/>
            </p:nvSpPr>
            <p:spPr>
              <a:xfrm>
                <a:off x="1847" y="513"/>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3" name="直接连接符 22936"/>
              <p:cNvSpPr/>
              <p:nvPr/>
            </p:nvSpPr>
            <p:spPr>
              <a:xfrm>
                <a:off x="1844" y="62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4" name="直接连接符 22937"/>
              <p:cNvSpPr/>
              <p:nvPr/>
            </p:nvSpPr>
            <p:spPr>
              <a:xfrm>
                <a:off x="1844" y="741"/>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5" name="直接连接符 22938"/>
              <p:cNvSpPr/>
              <p:nvPr/>
            </p:nvSpPr>
            <p:spPr>
              <a:xfrm>
                <a:off x="1847" y="85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6" name="直接连接符 22939"/>
              <p:cNvSpPr/>
              <p:nvPr/>
            </p:nvSpPr>
            <p:spPr>
              <a:xfrm>
                <a:off x="1904" y="456"/>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7" name="直接连接符 22940"/>
              <p:cNvSpPr/>
              <p:nvPr/>
            </p:nvSpPr>
            <p:spPr>
              <a:xfrm>
                <a:off x="2019"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8" name="直接连接符 22941"/>
              <p:cNvSpPr/>
              <p:nvPr/>
            </p:nvSpPr>
            <p:spPr>
              <a:xfrm>
                <a:off x="2139"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19" name="直接连接符 22942"/>
              <p:cNvSpPr/>
              <p:nvPr/>
            </p:nvSpPr>
            <p:spPr>
              <a:xfrm>
                <a:off x="2249"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0" name="直接连接符 22943"/>
              <p:cNvSpPr/>
              <p:nvPr/>
            </p:nvSpPr>
            <p:spPr>
              <a:xfrm flipH="1" flipV="1">
                <a:off x="1904" y="48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1" name="直接连接符 22944"/>
              <p:cNvSpPr/>
              <p:nvPr/>
            </p:nvSpPr>
            <p:spPr>
              <a:xfrm flipH="1">
                <a:off x="1876" y="48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2" name="直接连接符 22945"/>
              <p:cNvSpPr/>
              <p:nvPr/>
            </p:nvSpPr>
            <p:spPr>
              <a:xfrm>
                <a:off x="1876" y="5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3" name="直接连接符 22946"/>
              <p:cNvSpPr/>
              <p:nvPr/>
            </p:nvSpPr>
            <p:spPr>
              <a:xfrm>
                <a:off x="1904" y="54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4" name="直接连接符 22947"/>
              <p:cNvSpPr/>
              <p:nvPr/>
            </p:nvSpPr>
            <p:spPr>
              <a:xfrm rot="-5400000" flipH="1" flipV="1">
                <a:off x="1853" y="57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5" name="直接连接符 22948"/>
              <p:cNvSpPr/>
              <p:nvPr/>
            </p:nvSpPr>
            <p:spPr>
              <a:xfrm rot="-5400000" flipH="1">
                <a:off x="1854"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6" name="直接连接符 22949"/>
              <p:cNvSpPr/>
              <p:nvPr/>
            </p:nvSpPr>
            <p:spPr>
              <a:xfrm rot="-5400000">
                <a:off x="1882" y="60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7" name="直接连接符 22950"/>
              <p:cNvSpPr/>
              <p:nvPr/>
            </p:nvSpPr>
            <p:spPr>
              <a:xfrm rot="-5400000">
                <a:off x="1962" y="59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8" name="直接连接符 22951"/>
              <p:cNvSpPr/>
              <p:nvPr/>
            </p:nvSpPr>
            <p:spPr>
              <a:xfrm rot="5400000" flipV="1">
                <a:off x="1968" y="60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29" name="直接连接符 22952"/>
              <p:cNvSpPr/>
              <p:nvPr/>
            </p:nvSpPr>
            <p:spPr>
              <a:xfrm rot="5400000">
                <a:off x="1991" y="684"/>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0" name="直接连接符 22953"/>
              <p:cNvSpPr/>
              <p:nvPr/>
            </p:nvSpPr>
            <p:spPr>
              <a:xfrm rot="-5400000" flipH="1" flipV="1">
                <a:off x="1968" y="69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1" name="直接连接符 22954"/>
              <p:cNvSpPr/>
              <p:nvPr/>
            </p:nvSpPr>
            <p:spPr>
              <a:xfrm flipH="1">
                <a:off x="1933" y="741"/>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2" name="直接连接符 22955"/>
              <p:cNvSpPr/>
              <p:nvPr/>
            </p:nvSpPr>
            <p:spPr>
              <a:xfrm flipH="1" flipV="1">
                <a:off x="1904" y="71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3" name="直接连接符 22956"/>
              <p:cNvSpPr/>
              <p:nvPr/>
            </p:nvSpPr>
            <p:spPr>
              <a:xfrm flipH="1">
                <a:off x="1876" y="7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4" name="直接连接符 22957"/>
              <p:cNvSpPr/>
              <p:nvPr/>
            </p:nvSpPr>
            <p:spPr>
              <a:xfrm>
                <a:off x="1876" y="74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5" name="直接连接符 22958"/>
              <p:cNvSpPr/>
              <p:nvPr/>
            </p:nvSpPr>
            <p:spPr>
              <a:xfrm>
                <a:off x="1904" y="771"/>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6" name="直接连接符 22959"/>
              <p:cNvSpPr/>
              <p:nvPr/>
            </p:nvSpPr>
            <p:spPr>
              <a:xfrm rot="-5400000" flipH="1" flipV="1">
                <a:off x="1854" y="80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7" name="直接连接符 22960"/>
              <p:cNvSpPr/>
              <p:nvPr/>
            </p:nvSpPr>
            <p:spPr>
              <a:xfrm rot="-5400000" flipH="1">
                <a:off x="1854"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8" name="直接连接符 22961"/>
              <p:cNvSpPr/>
              <p:nvPr/>
            </p:nvSpPr>
            <p:spPr>
              <a:xfrm rot="-5400000">
                <a:off x="1905" y="85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39" name="直接连接符 22962"/>
              <p:cNvSpPr/>
              <p:nvPr/>
            </p:nvSpPr>
            <p:spPr>
              <a:xfrm rot="-5400000">
                <a:off x="1962" y="82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0" name="直接连接符 22963"/>
              <p:cNvSpPr/>
              <p:nvPr/>
            </p:nvSpPr>
            <p:spPr>
              <a:xfrm>
                <a:off x="1990" y="85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1" name="直接连接符 22964"/>
              <p:cNvSpPr/>
              <p:nvPr/>
            </p:nvSpPr>
            <p:spPr>
              <a:xfrm flipV="1">
                <a:off x="2019" y="85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2" name="直接连接符 22965"/>
              <p:cNvSpPr/>
              <p:nvPr/>
            </p:nvSpPr>
            <p:spPr>
              <a:xfrm flipH="1" flipV="1">
                <a:off x="2019" y="828"/>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3" name="直接连接符 22966"/>
              <p:cNvSpPr/>
              <p:nvPr/>
            </p:nvSpPr>
            <p:spPr>
              <a:xfrm flipH="1" flipV="1">
                <a:off x="2019" y="77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4" name="直接连接符 22967"/>
              <p:cNvSpPr/>
              <p:nvPr/>
            </p:nvSpPr>
            <p:spPr>
              <a:xfrm flipV="1">
                <a:off x="2019" y="74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5" name="直接连接符 22968"/>
              <p:cNvSpPr/>
              <p:nvPr/>
            </p:nvSpPr>
            <p:spPr>
              <a:xfrm flipV="1">
                <a:off x="2045" y="741"/>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6" name="直接连接符 22969"/>
              <p:cNvSpPr/>
              <p:nvPr/>
            </p:nvSpPr>
            <p:spPr>
              <a:xfrm>
                <a:off x="2105" y="742"/>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7" name="直接连接符 22970"/>
              <p:cNvSpPr/>
              <p:nvPr/>
            </p:nvSpPr>
            <p:spPr>
              <a:xfrm>
                <a:off x="2138" y="77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8" name="直接连接符 22971"/>
              <p:cNvSpPr/>
              <p:nvPr/>
            </p:nvSpPr>
            <p:spPr>
              <a:xfrm rot="-5400000" flipH="1" flipV="1">
                <a:off x="2087" y="8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49" name="直接连接符 22972"/>
              <p:cNvSpPr/>
              <p:nvPr/>
            </p:nvSpPr>
            <p:spPr>
              <a:xfrm rot="-5400000" flipH="1">
                <a:off x="2087"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0" name="直接连接符 22973"/>
              <p:cNvSpPr/>
              <p:nvPr/>
            </p:nvSpPr>
            <p:spPr>
              <a:xfrm rot="-5400000">
                <a:off x="2116"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1" name="直接连接符 22974"/>
              <p:cNvSpPr/>
              <p:nvPr/>
            </p:nvSpPr>
            <p:spPr>
              <a:xfrm rot="-5400000">
                <a:off x="2196" y="82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2" name="直接连接符 22975"/>
              <p:cNvSpPr/>
              <p:nvPr/>
            </p:nvSpPr>
            <p:spPr>
              <a:xfrm>
                <a:off x="2221" y="85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3" name="直接连接符 22976"/>
              <p:cNvSpPr/>
              <p:nvPr/>
            </p:nvSpPr>
            <p:spPr>
              <a:xfrm flipV="1">
                <a:off x="2250" y="85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4" name="直接连接符 22977"/>
              <p:cNvSpPr/>
              <p:nvPr/>
            </p:nvSpPr>
            <p:spPr>
              <a:xfrm flipH="1" flipV="1">
                <a:off x="2250" y="828"/>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5" name="直接连接符 22978"/>
              <p:cNvSpPr/>
              <p:nvPr/>
            </p:nvSpPr>
            <p:spPr>
              <a:xfrm flipH="1" flipV="1">
                <a:off x="2250" y="77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6" name="直接连接符 22979"/>
              <p:cNvSpPr/>
              <p:nvPr/>
            </p:nvSpPr>
            <p:spPr>
              <a:xfrm flipV="1">
                <a:off x="2249" y="742"/>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7" name="直接连接符 22980"/>
              <p:cNvSpPr/>
              <p:nvPr/>
            </p:nvSpPr>
            <p:spPr>
              <a:xfrm flipH="1" flipV="1">
                <a:off x="2250" y="71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8" name="直接连接符 22981"/>
              <p:cNvSpPr/>
              <p:nvPr/>
            </p:nvSpPr>
            <p:spPr>
              <a:xfrm flipH="1">
                <a:off x="2225" y="71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59" name="直接连接符 22982"/>
              <p:cNvSpPr/>
              <p:nvPr/>
            </p:nvSpPr>
            <p:spPr>
              <a:xfrm flipH="1">
                <a:off x="2167" y="741"/>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0" name="直接连接符 22983"/>
              <p:cNvSpPr/>
              <p:nvPr/>
            </p:nvSpPr>
            <p:spPr>
              <a:xfrm flipH="1" flipV="1">
                <a:off x="2139" y="7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1" name="直接连接符 22984"/>
              <p:cNvSpPr/>
              <p:nvPr/>
            </p:nvSpPr>
            <p:spPr>
              <a:xfrm flipV="1">
                <a:off x="2139" y="65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2" name="直接连接符 22985"/>
              <p:cNvSpPr/>
              <p:nvPr/>
            </p:nvSpPr>
            <p:spPr>
              <a:xfrm rot="-5400000">
                <a:off x="2118"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3" name="直接连接符 22986"/>
              <p:cNvSpPr/>
              <p:nvPr/>
            </p:nvSpPr>
            <p:spPr>
              <a:xfrm rot="-5400000">
                <a:off x="2198" y="59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4" name="直接连接符 22987"/>
              <p:cNvSpPr/>
              <p:nvPr/>
            </p:nvSpPr>
            <p:spPr>
              <a:xfrm>
                <a:off x="2223" y="62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5" name="直接连接符 22988"/>
              <p:cNvSpPr/>
              <p:nvPr/>
            </p:nvSpPr>
            <p:spPr>
              <a:xfrm flipV="1">
                <a:off x="2252" y="62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6" name="直接连接符 22989"/>
              <p:cNvSpPr/>
              <p:nvPr/>
            </p:nvSpPr>
            <p:spPr>
              <a:xfrm flipH="1" flipV="1">
                <a:off x="2252" y="59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7" name="直接连接符 22990"/>
              <p:cNvSpPr/>
              <p:nvPr/>
            </p:nvSpPr>
            <p:spPr>
              <a:xfrm flipH="1" flipV="1">
                <a:off x="2249" y="54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8" name="直接连接符 22991"/>
              <p:cNvSpPr/>
              <p:nvPr/>
            </p:nvSpPr>
            <p:spPr>
              <a:xfrm flipV="1">
                <a:off x="2251" y="51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69" name="直接连接符 22992"/>
              <p:cNvSpPr/>
              <p:nvPr/>
            </p:nvSpPr>
            <p:spPr>
              <a:xfrm flipV="1">
                <a:off x="2278" y="513"/>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0" name="直接连接符 22993"/>
              <p:cNvSpPr/>
              <p:nvPr/>
            </p:nvSpPr>
            <p:spPr>
              <a:xfrm flipH="1">
                <a:off x="2227" y="48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1" name="直接连接符 22994"/>
              <p:cNvSpPr/>
              <p:nvPr/>
            </p:nvSpPr>
            <p:spPr>
              <a:xfrm flipH="1">
                <a:off x="2169" y="513"/>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2" name="直接连接符 22995"/>
              <p:cNvSpPr/>
              <p:nvPr/>
            </p:nvSpPr>
            <p:spPr>
              <a:xfrm flipH="1" flipV="1">
                <a:off x="2141" y="48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3" name="直接连接符 22996"/>
              <p:cNvSpPr/>
              <p:nvPr/>
            </p:nvSpPr>
            <p:spPr>
              <a:xfrm flipH="1">
                <a:off x="2113" y="48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4" name="直接连接符 22997"/>
              <p:cNvSpPr/>
              <p:nvPr/>
            </p:nvSpPr>
            <p:spPr>
              <a:xfrm>
                <a:off x="2113" y="51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5" name="直接连接符 22998"/>
              <p:cNvSpPr/>
              <p:nvPr/>
            </p:nvSpPr>
            <p:spPr>
              <a:xfrm>
                <a:off x="2141" y="54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6" name="直接连接符 22999"/>
              <p:cNvSpPr/>
              <p:nvPr/>
            </p:nvSpPr>
            <p:spPr>
              <a:xfrm rot="-5400000" flipH="1" flipV="1">
                <a:off x="2091" y="5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7" name="直接连接符 23000"/>
              <p:cNvSpPr/>
              <p:nvPr/>
            </p:nvSpPr>
            <p:spPr>
              <a:xfrm flipH="1">
                <a:off x="2045" y="626"/>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8" name="直接连接符 23001"/>
              <p:cNvSpPr/>
              <p:nvPr/>
            </p:nvSpPr>
            <p:spPr>
              <a:xfrm flipH="1" flipV="1">
                <a:off x="2023" y="59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79" name="直接连接符 23002"/>
              <p:cNvSpPr/>
              <p:nvPr/>
            </p:nvSpPr>
            <p:spPr>
              <a:xfrm flipH="1" flipV="1">
                <a:off x="2019" y="54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0" name="直接连接符 23003"/>
              <p:cNvSpPr/>
              <p:nvPr/>
            </p:nvSpPr>
            <p:spPr>
              <a:xfrm flipV="1">
                <a:off x="2021" y="51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1" name="直接连接符 23004"/>
              <p:cNvSpPr/>
              <p:nvPr/>
            </p:nvSpPr>
            <p:spPr>
              <a:xfrm flipH="1" flipV="1">
                <a:off x="2023" y="48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2" name="直接连接符 23005"/>
              <p:cNvSpPr/>
              <p:nvPr/>
            </p:nvSpPr>
            <p:spPr>
              <a:xfrm flipH="1">
                <a:off x="1997" y="48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3" name="直接连接符 23006"/>
              <p:cNvSpPr/>
              <p:nvPr/>
            </p:nvSpPr>
            <p:spPr>
              <a:xfrm flipH="1">
                <a:off x="1933" y="513"/>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4" name="矩形 23007"/>
              <p:cNvSpPr/>
              <p:nvPr/>
            </p:nvSpPr>
            <p:spPr>
              <a:xfrm>
                <a:off x="2308" y="456"/>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5" name="直接连接符 23008"/>
              <p:cNvSpPr/>
              <p:nvPr/>
            </p:nvSpPr>
            <p:spPr>
              <a:xfrm>
                <a:off x="2308" y="5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6" name="直接连接符 23009"/>
              <p:cNvSpPr/>
              <p:nvPr/>
            </p:nvSpPr>
            <p:spPr>
              <a:xfrm>
                <a:off x="2308" y="79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7" name="直接连接符 23010"/>
              <p:cNvSpPr/>
              <p:nvPr/>
            </p:nvSpPr>
            <p:spPr>
              <a:xfrm>
                <a:off x="2308" y="68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8" name="直接连接符 23011"/>
              <p:cNvSpPr/>
              <p:nvPr/>
            </p:nvSpPr>
            <p:spPr>
              <a:xfrm>
                <a:off x="2422"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89" name="直接连接符 23012"/>
              <p:cNvSpPr/>
              <p:nvPr/>
            </p:nvSpPr>
            <p:spPr>
              <a:xfrm>
                <a:off x="2652"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0" name="直接连接符 23013"/>
              <p:cNvSpPr/>
              <p:nvPr/>
            </p:nvSpPr>
            <p:spPr>
              <a:xfrm>
                <a:off x="2537"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1" name="直接连接符 23014"/>
              <p:cNvSpPr/>
              <p:nvPr/>
            </p:nvSpPr>
            <p:spPr>
              <a:xfrm>
                <a:off x="2308" y="513"/>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2" name="直接连接符 23015"/>
              <p:cNvSpPr/>
              <p:nvPr/>
            </p:nvSpPr>
            <p:spPr>
              <a:xfrm>
                <a:off x="2305" y="626"/>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3" name="直接连接符 23016"/>
              <p:cNvSpPr/>
              <p:nvPr/>
            </p:nvSpPr>
            <p:spPr>
              <a:xfrm>
                <a:off x="2305" y="741"/>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4" name="直接连接符 23017"/>
              <p:cNvSpPr/>
              <p:nvPr/>
            </p:nvSpPr>
            <p:spPr>
              <a:xfrm>
                <a:off x="2308" y="85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5" name="直接连接符 23018"/>
              <p:cNvSpPr/>
              <p:nvPr/>
            </p:nvSpPr>
            <p:spPr>
              <a:xfrm>
                <a:off x="2365"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6" name="直接连接符 23019"/>
              <p:cNvSpPr/>
              <p:nvPr/>
            </p:nvSpPr>
            <p:spPr>
              <a:xfrm>
                <a:off x="2480"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7" name="直接连接符 23020"/>
              <p:cNvSpPr/>
              <p:nvPr/>
            </p:nvSpPr>
            <p:spPr>
              <a:xfrm>
                <a:off x="2600"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8" name="直接连接符 23021"/>
              <p:cNvSpPr/>
              <p:nvPr/>
            </p:nvSpPr>
            <p:spPr>
              <a:xfrm>
                <a:off x="2709" y="45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1999" name="直接连接符 23022"/>
              <p:cNvSpPr/>
              <p:nvPr/>
            </p:nvSpPr>
            <p:spPr>
              <a:xfrm flipH="1" flipV="1">
                <a:off x="2365" y="48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0" name="直接连接符 23023"/>
              <p:cNvSpPr/>
              <p:nvPr/>
            </p:nvSpPr>
            <p:spPr>
              <a:xfrm flipH="1" flipV="1">
                <a:off x="2365" y="42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1" name="直接连接符 23024"/>
              <p:cNvSpPr/>
              <p:nvPr/>
            </p:nvSpPr>
            <p:spPr>
              <a:xfrm>
                <a:off x="2336" y="51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2" name="直接连接符 23025"/>
              <p:cNvSpPr/>
              <p:nvPr/>
            </p:nvSpPr>
            <p:spPr>
              <a:xfrm>
                <a:off x="2365" y="54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3" name="直接连接符 23026"/>
              <p:cNvSpPr/>
              <p:nvPr/>
            </p:nvSpPr>
            <p:spPr>
              <a:xfrm rot="-5400000" flipH="1" flipV="1">
                <a:off x="2314" y="57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4" name="直接连接符 23027"/>
              <p:cNvSpPr/>
              <p:nvPr/>
            </p:nvSpPr>
            <p:spPr>
              <a:xfrm rot="-5400000" flipH="1">
                <a:off x="2314"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5" name="直接连接符 23028"/>
              <p:cNvSpPr/>
              <p:nvPr/>
            </p:nvSpPr>
            <p:spPr>
              <a:xfrm rot="-5400000">
                <a:off x="2343"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6" name="直接连接符 23029"/>
              <p:cNvSpPr/>
              <p:nvPr/>
            </p:nvSpPr>
            <p:spPr>
              <a:xfrm rot="-5400000">
                <a:off x="2400" y="57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7" name="直接连接符 23030"/>
              <p:cNvSpPr/>
              <p:nvPr/>
            </p:nvSpPr>
            <p:spPr>
              <a:xfrm rot="5400000" flipV="1">
                <a:off x="2429"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8" name="直接连接符 23031"/>
              <p:cNvSpPr/>
              <p:nvPr/>
            </p:nvSpPr>
            <p:spPr>
              <a:xfrm rot="5400000">
                <a:off x="2429" y="661"/>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09" name="直接连接符 23032"/>
              <p:cNvSpPr/>
              <p:nvPr/>
            </p:nvSpPr>
            <p:spPr>
              <a:xfrm rot="-5400000" flipH="1" flipV="1">
                <a:off x="2451" y="7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0" name="直接连接符 23033"/>
              <p:cNvSpPr/>
              <p:nvPr/>
            </p:nvSpPr>
            <p:spPr>
              <a:xfrm flipH="1">
                <a:off x="2393" y="741"/>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1" name="直接连接符 23034"/>
              <p:cNvSpPr/>
              <p:nvPr/>
            </p:nvSpPr>
            <p:spPr>
              <a:xfrm flipH="1" flipV="1">
                <a:off x="2365" y="7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2" name="直接连接符 23035"/>
              <p:cNvSpPr/>
              <p:nvPr/>
            </p:nvSpPr>
            <p:spPr>
              <a:xfrm flipH="1">
                <a:off x="2336" y="71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3" name="直接连接符 23036"/>
              <p:cNvSpPr/>
              <p:nvPr/>
            </p:nvSpPr>
            <p:spPr>
              <a:xfrm>
                <a:off x="2336" y="7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4" name="直接连接符 23037"/>
              <p:cNvSpPr/>
              <p:nvPr/>
            </p:nvSpPr>
            <p:spPr>
              <a:xfrm>
                <a:off x="2365" y="77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5" name="直接连接符 23038"/>
              <p:cNvSpPr/>
              <p:nvPr/>
            </p:nvSpPr>
            <p:spPr>
              <a:xfrm rot="-5400000" flipH="1" flipV="1">
                <a:off x="2314" y="80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6" name="直接连接符 23039"/>
              <p:cNvSpPr/>
              <p:nvPr/>
            </p:nvSpPr>
            <p:spPr>
              <a:xfrm rot="-5400000" flipH="1">
                <a:off x="2314"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7" name="直接连接符 23040"/>
              <p:cNvSpPr/>
              <p:nvPr/>
            </p:nvSpPr>
            <p:spPr>
              <a:xfrm rot="-5400000">
                <a:off x="2343"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8" name="直接连接符 23041"/>
              <p:cNvSpPr/>
              <p:nvPr/>
            </p:nvSpPr>
            <p:spPr>
              <a:xfrm rot="-5400000">
                <a:off x="2400" y="80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19" name="直接连接符 23042"/>
              <p:cNvSpPr/>
              <p:nvPr/>
            </p:nvSpPr>
            <p:spPr>
              <a:xfrm>
                <a:off x="2451" y="85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0" name="直接连接符 23043"/>
              <p:cNvSpPr/>
              <p:nvPr/>
            </p:nvSpPr>
            <p:spPr>
              <a:xfrm flipV="1">
                <a:off x="2480" y="85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1" name="直接连接符 23044"/>
              <p:cNvSpPr/>
              <p:nvPr/>
            </p:nvSpPr>
            <p:spPr>
              <a:xfrm flipH="1" flipV="1">
                <a:off x="2480" y="828"/>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2" name="直接连接符 23045"/>
              <p:cNvSpPr/>
              <p:nvPr/>
            </p:nvSpPr>
            <p:spPr>
              <a:xfrm flipH="1" flipV="1">
                <a:off x="2479" y="771"/>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3" name="直接连接符 23046"/>
              <p:cNvSpPr/>
              <p:nvPr/>
            </p:nvSpPr>
            <p:spPr>
              <a:xfrm flipV="1">
                <a:off x="2480" y="74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4" name="直接连接符 23047"/>
              <p:cNvSpPr/>
              <p:nvPr/>
            </p:nvSpPr>
            <p:spPr>
              <a:xfrm flipV="1">
                <a:off x="2505" y="741"/>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5" name="直接连接符 23048"/>
              <p:cNvSpPr/>
              <p:nvPr/>
            </p:nvSpPr>
            <p:spPr>
              <a:xfrm>
                <a:off x="2566" y="742"/>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6" name="直接连接符 23049"/>
              <p:cNvSpPr/>
              <p:nvPr/>
            </p:nvSpPr>
            <p:spPr>
              <a:xfrm>
                <a:off x="2599" y="77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7" name="直接连接符 23050"/>
              <p:cNvSpPr/>
              <p:nvPr/>
            </p:nvSpPr>
            <p:spPr>
              <a:xfrm rot="-5400000" flipH="1" flipV="1">
                <a:off x="2548" y="8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8" name="直接连接符 23051"/>
              <p:cNvSpPr/>
              <p:nvPr/>
            </p:nvSpPr>
            <p:spPr>
              <a:xfrm rot="-5400000" flipH="1">
                <a:off x="2548" y="8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29" name="直接连接符 23052"/>
              <p:cNvSpPr/>
              <p:nvPr/>
            </p:nvSpPr>
            <p:spPr>
              <a:xfrm rot="-5400000">
                <a:off x="2599" y="85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0" name="直接连接符 23053"/>
              <p:cNvSpPr/>
              <p:nvPr/>
            </p:nvSpPr>
            <p:spPr>
              <a:xfrm rot="-5400000">
                <a:off x="2656" y="82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1" name="直接连接符 23054"/>
              <p:cNvSpPr/>
              <p:nvPr/>
            </p:nvSpPr>
            <p:spPr>
              <a:xfrm>
                <a:off x="2682" y="85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2" name="直接连接符 23055"/>
              <p:cNvSpPr/>
              <p:nvPr/>
            </p:nvSpPr>
            <p:spPr>
              <a:xfrm flipH="1">
                <a:off x="2711" y="884"/>
                <a:ext cx="0" cy="5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3" name="直接连接符 23056"/>
              <p:cNvSpPr/>
              <p:nvPr/>
            </p:nvSpPr>
            <p:spPr>
              <a:xfrm flipH="1" flipV="1">
                <a:off x="2711" y="828"/>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4" name="直接连接符 23057"/>
              <p:cNvSpPr/>
              <p:nvPr/>
            </p:nvSpPr>
            <p:spPr>
              <a:xfrm flipH="1" flipV="1">
                <a:off x="2710" y="770"/>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5" name="直接连接符 23058"/>
              <p:cNvSpPr/>
              <p:nvPr/>
            </p:nvSpPr>
            <p:spPr>
              <a:xfrm flipV="1">
                <a:off x="2709" y="742"/>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6" name="直接连接符 23059"/>
              <p:cNvSpPr/>
              <p:nvPr/>
            </p:nvSpPr>
            <p:spPr>
              <a:xfrm flipH="1" flipV="1">
                <a:off x="2711" y="71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7" name="直接连接符 23060"/>
              <p:cNvSpPr/>
              <p:nvPr/>
            </p:nvSpPr>
            <p:spPr>
              <a:xfrm flipH="1">
                <a:off x="2685" y="71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8" name="直接连接符 23061"/>
              <p:cNvSpPr/>
              <p:nvPr/>
            </p:nvSpPr>
            <p:spPr>
              <a:xfrm flipH="1">
                <a:off x="2627" y="741"/>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39" name="直接连接符 23062"/>
              <p:cNvSpPr/>
              <p:nvPr/>
            </p:nvSpPr>
            <p:spPr>
              <a:xfrm flipH="1" flipV="1">
                <a:off x="2600" y="71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0" name="直接连接符 23063"/>
              <p:cNvSpPr/>
              <p:nvPr/>
            </p:nvSpPr>
            <p:spPr>
              <a:xfrm flipV="1">
                <a:off x="2600" y="65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1" name="直接连接符 23064"/>
              <p:cNvSpPr/>
              <p:nvPr/>
            </p:nvSpPr>
            <p:spPr>
              <a:xfrm rot="-5400000">
                <a:off x="2579" y="6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2" name="直接连接符 23065"/>
              <p:cNvSpPr/>
              <p:nvPr/>
            </p:nvSpPr>
            <p:spPr>
              <a:xfrm rot="-5400000">
                <a:off x="2636" y="57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3" name="直接连接符 23066"/>
              <p:cNvSpPr/>
              <p:nvPr/>
            </p:nvSpPr>
            <p:spPr>
              <a:xfrm>
                <a:off x="2684" y="62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4" name="直接连接符 23067"/>
              <p:cNvSpPr/>
              <p:nvPr/>
            </p:nvSpPr>
            <p:spPr>
              <a:xfrm flipV="1">
                <a:off x="2713" y="62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5" name="直接连接符 23068"/>
              <p:cNvSpPr/>
              <p:nvPr/>
            </p:nvSpPr>
            <p:spPr>
              <a:xfrm flipH="1" flipV="1">
                <a:off x="2713" y="59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6" name="直接连接符 23069"/>
              <p:cNvSpPr/>
              <p:nvPr/>
            </p:nvSpPr>
            <p:spPr>
              <a:xfrm flipH="1" flipV="1">
                <a:off x="2709" y="54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7" name="直接连接符 23070"/>
              <p:cNvSpPr/>
              <p:nvPr/>
            </p:nvSpPr>
            <p:spPr>
              <a:xfrm flipV="1">
                <a:off x="2711" y="51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8" name="直接连接符 23071"/>
              <p:cNvSpPr/>
              <p:nvPr/>
            </p:nvSpPr>
            <p:spPr>
              <a:xfrm flipH="1" flipV="1">
                <a:off x="2713" y="48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49" name="直接连接符 23072"/>
              <p:cNvSpPr/>
              <p:nvPr/>
            </p:nvSpPr>
            <p:spPr>
              <a:xfrm flipH="1">
                <a:off x="2687" y="48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0" name="直接连接符 23073"/>
              <p:cNvSpPr/>
              <p:nvPr/>
            </p:nvSpPr>
            <p:spPr>
              <a:xfrm flipH="1">
                <a:off x="2630" y="513"/>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1" name="直接连接符 23074"/>
              <p:cNvSpPr/>
              <p:nvPr/>
            </p:nvSpPr>
            <p:spPr>
              <a:xfrm flipH="1" flipV="1">
                <a:off x="2602" y="48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2" name="直接连接符 23075"/>
              <p:cNvSpPr/>
              <p:nvPr/>
            </p:nvSpPr>
            <p:spPr>
              <a:xfrm flipH="1">
                <a:off x="2573" y="48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3" name="直接连接符 23076"/>
              <p:cNvSpPr/>
              <p:nvPr/>
            </p:nvSpPr>
            <p:spPr>
              <a:xfrm>
                <a:off x="2573" y="51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4" name="直接连接符 23077"/>
              <p:cNvSpPr/>
              <p:nvPr/>
            </p:nvSpPr>
            <p:spPr>
              <a:xfrm>
                <a:off x="2602" y="54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5" name="直接连接符 23078"/>
              <p:cNvSpPr/>
              <p:nvPr/>
            </p:nvSpPr>
            <p:spPr>
              <a:xfrm rot="-5400000" flipH="1" flipV="1">
                <a:off x="2551" y="57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6" name="直接连接符 23079"/>
              <p:cNvSpPr/>
              <p:nvPr/>
            </p:nvSpPr>
            <p:spPr>
              <a:xfrm flipH="1">
                <a:off x="2505" y="626"/>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7" name="直接连接符 23080"/>
              <p:cNvSpPr/>
              <p:nvPr/>
            </p:nvSpPr>
            <p:spPr>
              <a:xfrm flipH="1" flipV="1">
                <a:off x="2483" y="59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8" name="直接连接符 23081"/>
              <p:cNvSpPr/>
              <p:nvPr/>
            </p:nvSpPr>
            <p:spPr>
              <a:xfrm flipH="1" flipV="1">
                <a:off x="2480" y="54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59" name="直接连接符 23082"/>
              <p:cNvSpPr/>
              <p:nvPr/>
            </p:nvSpPr>
            <p:spPr>
              <a:xfrm flipV="1">
                <a:off x="2482" y="51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0" name="直接连接符 23083"/>
              <p:cNvSpPr/>
              <p:nvPr/>
            </p:nvSpPr>
            <p:spPr>
              <a:xfrm flipH="1" flipV="1">
                <a:off x="2483" y="48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1" name="直接连接符 23084"/>
              <p:cNvSpPr/>
              <p:nvPr/>
            </p:nvSpPr>
            <p:spPr>
              <a:xfrm flipH="1">
                <a:off x="2457" y="48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2" name="直接连接符 23085"/>
              <p:cNvSpPr/>
              <p:nvPr/>
            </p:nvSpPr>
            <p:spPr>
              <a:xfrm flipH="1">
                <a:off x="2393" y="513"/>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3" name="矩形 23086"/>
              <p:cNvSpPr/>
              <p:nvPr/>
            </p:nvSpPr>
            <p:spPr>
              <a:xfrm>
                <a:off x="2771" y="3"/>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4" name="直接连接符 23087"/>
              <p:cNvSpPr/>
              <p:nvPr/>
            </p:nvSpPr>
            <p:spPr>
              <a:xfrm>
                <a:off x="2771" y="11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5" name="直接连接符 23088"/>
              <p:cNvSpPr/>
              <p:nvPr/>
            </p:nvSpPr>
            <p:spPr>
              <a:xfrm>
                <a:off x="2771" y="346"/>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6" name="直接连接符 23089"/>
              <p:cNvSpPr/>
              <p:nvPr/>
            </p:nvSpPr>
            <p:spPr>
              <a:xfrm>
                <a:off x="2771" y="231"/>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7" name="直接连接符 23090"/>
              <p:cNvSpPr/>
              <p:nvPr/>
            </p:nvSpPr>
            <p:spPr>
              <a:xfrm>
                <a:off x="2885"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8" name="直接连接符 23091"/>
              <p:cNvSpPr/>
              <p:nvPr/>
            </p:nvSpPr>
            <p:spPr>
              <a:xfrm>
                <a:off x="3115"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69" name="直接连接符 23092"/>
              <p:cNvSpPr/>
              <p:nvPr/>
            </p:nvSpPr>
            <p:spPr>
              <a:xfrm>
                <a:off x="3000"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0" name="直接连接符 23093"/>
              <p:cNvSpPr/>
              <p:nvPr/>
            </p:nvSpPr>
            <p:spPr>
              <a:xfrm>
                <a:off x="2771" y="6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1" name="直接连接符 23094"/>
              <p:cNvSpPr/>
              <p:nvPr/>
            </p:nvSpPr>
            <p:spPr>
              <a:xfrm>
                <a:off x="2767" y="1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2" name="直接连接符 23095"/>
              <p:cNvSpPr/>
              <p:nvPr/>
            </p:nvSpPr>
            <p:spPr>
              <a:xfrm>
                <a:off x="2767" y="28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3" name="直接连接符 23096"/>
              <p:cNvSpPr/>
              <p:nvPr/>
            </p:nvSpPr>
            <p:spPr>
              <a:xfrm>
                <a:off x="2771" y="40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4" name="直接连接符 23097"/>
              <p:cNvSpPr/>
              <p:nvPr/>
            </p:nvSpPr>
            <p:spPr>
              <a:xfrm>
                <a:off x="2828"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5" name="直接连接符 23098"/>
              <p:cNvSpPr/>
              <p:nvPr/>
            </p:nvSpPr>
            <p:spPr>
              <a:xfrm>
                <a:off x="2943"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6" name="直接连接符 23099"/>
              <p:cNvSpPr/>
              <p:nvPr/>
            </p:nvSpPr>
            <p:spPr>
              <a:xfrm>
                <a:off x="3063"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7" name="直接连接符 23100"/>
              <p:cNvSpPr/>
              <p:nvPr/>
            </p:nvSpPr>
            <p:spPr>
              <a:xfrm>
                <a:off x="3172"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8" name="直接连接符 23101"/>
              <p:cNvSpPr/>
              <p:nvPr/>
            </p:nvSpPr>
            <p:spPr>
              <a:xfrm flipH="1" flipV="1">
                <a:off x="2828"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79" name="直接连接符 23102"/>
              <p:cNvSpPr/>
              <p:nvPr/>
            </p:nvSpPr>
            <p:spPr>
              <a:xfrm flipH="1">
                <a:off x="2799" y="3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0" name="直接连接符 23103"/>
              <p:cNvSpPr/>
              <p:nvPr/>
            </p:nvSpPr>
            <p:spPr>
              <a:xfrm>
                <a:off x="2799" y="6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1" name="直接连接符 23104"/>
              <p:cNvSpPr/>
              <p:nvPr/>
            </p:nvSpPr>
            <p:spPr>
              <a:xfrm>
                <a:off x="2828" y="8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2" name="直接连接符 23105"/>
              <p:cNvSpPr/>
              <p:nvPr/>
            </p:nvSpPr>
            <p:spPr>
              <a:xfrm rot="-5400000" flipH="1" flipV="1">
                <a:off x="2777" y="1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3" name="直接连接符 23106"/>
              <p:cNvSpPr/>
              <p:nvPr/>
            </p:nvSpPr>
            <p:spPr>
              <a:xfrm rot="-5400000" flipH="1">
                <a:off x="2777"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4" name="直接连接符 23107"/>
              <p:cNvSpPr/>
              <p:nvPr/>
            </p:nvSpPr>
            <p:spPr>
              <a:xfrm rot="-5400000">
                <a:off x="2806"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5" name="直接连接符 23108"/>
              <p:cNvSpPr/>
              <p:nvPr/>
            </p:nvSpPr>
            <p:spPr>
              <a:xfrm rot="-5400000">
                <a:off x="2863" y="12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6" name="直接连接符 23109"/>
              <p:cNvSpPr/>
              <p:nvPr/>
            </p:nvSpPr>
            <p:spPr>
              <a:xfrm rot="5400000" flipV="1">
                <a:off x="2892"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7" name="直接连接符 23110"/>
              <p:cNvSpPr/>
              <p:nvPr/>
            </p:nvSpPr>
            <p:spPr>
              <a:xfrm rot="5400000">
                <a:off x="2892" y="208"/>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8" name="直接连接符 23111"/>
              <p:cNvSpPr/>
              <p:nvPr/>
            </p:nvSpPr>
            <p:spPr>
              <a:xfrm rot="-5400000" flipH="1" flipV="1">
                <a:off x="2914" y="26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89" name="直接连接符 23112"/>
              <p:cNvSpPr/>
              <p:nvPr/>
            </p:nvSpPr>
            <p:spPr>
              <a:xfrm flipH="1">
                <a:off x="2856" y="288"/>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0" name="直接连接符 23113"/>
              <p:cNvSpPr/>
              <p:nvPr/>
            </p:nvSpPr>
            <p:spPr>
              <a:xfrm flipH="1" flipV="1">
                <a:off x="2828" y="26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1" name="直接连接符 23114"/>
              <p:cNvSpPr/>
              <p:nvPr/>
            </p:nvSpPr>
            <p:spPr>
              <a:xfrm flipH="1">
                <a:off x="2799" y="26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2" name="直接连接符 23115"/>
              <p:cNvSpPr/>
              <p:nvPr/>
            </p:nvSpPr>
            <p:spPr>
              <a:xfrm>
                <a:off x="2799" y="28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3" name="直接连接符 23116"/>
              <p:cNvSpPr/>
              <p:nvPr/>
            </p:nvSpPr>
            <p:spPr>
              <a:xfrm>
                <a:off x="2828" y="31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4" name="直接连接符 23117"/>
              <p:cNvSpPr/>
              <p:nvPr/>
            </p:nvSpPr>
            <p:spPr>
              <a:xfrm rot="-5400000" flipH="1" flipV="1">
                <a:off x="2777" y="35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5" name="直接连接符 23118"/>
              <p:cNvSpPr/>
              <p:nvPr/>
            </p:nvSpPr>
            <p:spPr>
              <a:xfrm rot="-5400000" flipH="1">
                <a:off x="2777" y="38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6" name="直接连接符 23119"/>
              <p:cNvSpPr/>
              <p:nvPr/>
            </p:nvSpPr>
            <p:spPr>
              <a:xfrm rot="-5400000">
                <a:off x="2806" y="38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7" name="直接连接符 23120"/>
              <p:cNvSpPr/>
              <p:nvPr/>
            </p:nvSpPr>
            <p:spPr>
              <a:xfrm rot="-5400000">
                <a:off x="2863" y="3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8" name="直接连接符 23121"/>
              <p:cNvSpPr/>
              <p:nvPr/>
            </p:nvSpPr>
            <p:spPr>
              <a:xfrm>
                <a:off x="2914" y="40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099" name="直接连接符 23122"/>
              <p:cNvSpPr/>
              <p:nvPr/>
            </p:nvSpPr>
            <p:spPr>
              <a:xfrm flipV="1">
                <a:off x="2943" y="40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0" name="直接连接符 23123"/>
              <p:cNvSpPr/>
              <p:nvPr/>
            </p:nvSpPr>
            <p:spPr>
              <a:xfrm flipH="1" flipV="1">
                <a:off x="2943" y="37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1" name="直接连接符 23124"/>
              <p:cNvSpPr/>
              <p:nvPr/>
            </p:nvSpPr>
            <p:spPr>
              <a:xfrm flipH="1" flipV="1">
                <a:off x="2942" y="31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2" name="直接连接符 23125"/>
              <p:cNvSpPr/>
              <p:nvPr/>
            </p:nvSpPr>
            <p:spPr>
              <a:xfrm flipV="1">
                <a:off x="2943" y="28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3" name="直接连接符 23126"/>
              <p:cNvSpPr/>
              <p:nvPr/>
            </p:nvSpPr>
            <p:spPr>
              <a:xfrm flipV="1">
                <a:off x="2968" y="288"/>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4" name="直接连接符 23127"/>
              <p:cNvSpPr/>
              <p:nvPr/>
            </p:nvSpPr>
            <p:spPr>
              <a:xfrm>
                <a:off x="3029" y="28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5" name="直接连接符 23128"/>
              <p:cNvSpPr/>
              <p:nvPr/>
            </p:nvSpPr>
            <p:spPr>
              <a:xfrm>
                <a:off x="3062" y="31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6" name="直接连接符 23129"/>
              <p:cNvSpPr/>
              <p:nvPr/>
            </p:nvSpPr>
            <p:spPr>
              <a:xfrm rot="-5400000" flipH="1" flipV="1">
                <a:off x="3011" y="35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7" name="直接连接符 23130"/>
              <p:cNvSpPr/>
              <p:nvPr/>
            </p:nvSpPr>
            <p:spPr>
              <a:xfrm rot="-5400000" flipH="1">
                <a:off x="3011" y="3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8" name="直接连接符 23131"/>
              <p:cNvSpPr/>
              <p:nvPr/>
            </p:nvSpPr>
            <p:spPr>
              <a:xfrm rot="-5400000">
                <a:off x="3040" y="3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09" name="直接连接符 23132"/>
              <p:cNvSpPr/>
              <p:nvPr/>
            </p:nvSpPr>
            <p:spPr>
              <a:xfrm rot="-5400000">
                <a:off x="3097" y="3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0" name="直接连接符 23133"/>
              <p:cNvSpPr/>
              <p:nvPr/>
            </p:nvSpPr>
            <p:spPr>
              <a:xfrm>
                <a:off x="3145" y="40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1" name="直接连接符 23134"/>
              <p:cNvSpPr/>
              <p:nvPr/>
            </p:nvSpPr>
            <p:spPr>
              <a:xfrm>
                <a:off x="3174" y="43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2" name="直接连接符 23135"/>
              <p:cNvSpPr/>
              <p:nvPr/>
            </p:nvSpPr>
            <p:spPr>
              <a:xfrm flipH="1" flipV="1">
                <a:off x="3174" y="37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3" name="直接连接符 23136"/>
              <p:cNvSpPr/>
              <p:nvPr/>
            </p:nvSpPr>
            <p:spPr>
              <a:xfrm flipH="1" flipV="1">
                <a:off x="3173" y="31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4" name="直接连接符 23137"/>
              <p:cNvSpPr/>
              <p:nvPr/>
            </p:nvSpPr>
            <p:spPr>
              <a:xfrm flipV="1">
                <a:off x="3172" y="28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5" name="直接连接符 23138"/>
              <p:cNvSpPr/>
              <p:nvPr/>
            </p:nvSpPr>
            <p:spPr>
              <a:xfrm flipH="1" flipV="1">
                <a:off x="3174" y="26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6" name="直接连接符 23139"/>
              <p:cNvSpPr/>
              <p:nvPr/>
            </p:nvSpPr>
            <p:spPr>
              <a:xfrm flipH="1">
                <a:off x="3148" y="26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7" name="直接连接符 23140"/>
              <p:cNvSpPr/>
              <p:nvPr/>
            </p:nvSpPr>
            <p:spPr>
              <a:xfrm flipH="1">
                <a:off x="3091" y="288"/>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8" name="直接连接符 23141"/>
              <p:cNvSpPr/>
              <p:nvPr/>
            </p:nvSpPr>
            <p:spPr>
              <a:xfrm flipH="1" flipV="1">
                <a:off x="3063" y="26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19" name="直接连接符 23142"/>
              <p:cNvSpPr/>
              <p:nvPr/>
            </p:nvSpPr>
            <p:spPr>
              <a:xfrm flipV="1">
                <a:off x="3063" y="20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0" name="直接连接符 23143"/>
              <p:cNvSpPr/>
              <p:nvPr/>
            </p:nvSpPr>
            <p:spPr>
              <a:xfrm rot="-5400000">
                <a:off x="3042"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1" name="直接连接符 23144"/>
              <p:cNvSpPr/>
              <p:nvPr/>
            </p:nvSpPr>
            <p:spPr>
              <a:xfrm rot="-5400000">
                <a:off x="3099" y="12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2" name="直接连接符 23145"/>
              <p:cNvSpPr/>
              <p:nvPr/>
            </p:nvSpPr>
            <p:spPr>
              <a:xfrm>
                <a:off x="3147" y="17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3" name="直接连接符 23146"/>
              <p:cNvSpPr/>
              <p:nvPr/>
            </p:nvSpPr>
            <p:spPr>
              <a:xfrm flipV="1">
                <a:off x="3176" y="17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4" name="直接连接符 23147"/>
              <p:cNvSpPr/>
              <p:nvPr/>
            </p:nvSpPr>
            <p:spPr>
              <a:xfrm flipH="1" flipV="1">
                <a:off x="3176" y="14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5" name="直接连接符 23148"/>
              <p:cNvSpPr/>
              <p:nvPr/>
            </p:nvSpPr>
            <p:spPr>
              <a:xfrm flipH="1" flipV="1">
                <a:off x="3172" y="8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6" name="直接连接符 23149"/>
              <p:cNvSpPr/>
              <p:nvPr/>
            </p:nvSpPr>
            <p:spPr>
              <a:xfrm flipV="1">
                <a:off x="3174" y="6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7" name="直接连接符 23150"/>
              <p:cNvSpPr/>
              <p:nvPr/>
            </p:nvSpPr>
            <p:spPr>
              <a:xfrm flipH="1" flipV="1">
                <a:off x="3176" y="3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8" name="直接连接符 23151"/>
              <p:cNvSpPr/>
              <p:nvPr/>
            </p:nvSpPr>
            <p:spPr>
              <a:xfrm flipH="1">
                <a:off x="3150" y="3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29" name="直接连接符 23152"/>
              <p:cNvSpPr/>
              <p:nvPr/>
            </p:nvSpPr>
            <p:spPr>
              <a:xfrm flipH="1">
                <a:off x="3093" y="60"/>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0" name="直接连接符 23153"/>
              <p:cNvSpPr/>
              <p:nvPr/>
            </p:nvSpPr>
            <p:spPr>
              <a:xfrm flipH="1" flipV="1">
                <a:off x="3065"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1" name="直接连接符 23154"/>
              <p:cNvSpPr/>
              <p:nvPr/>
            </p:nvSpPr>
            <p:spPr>
              <a:xfrm flipH="1">
                <a:off x="3036" y="3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2" name="直接连接符 23155"/>
              <p:cNvSpPr/>
              <p:nvPr/>
            </p:nvSpPr>
            <p:spPr>
              <a:xfrm>
                <a:off x="3036" y="6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3" name="直接连接符 23156"/>
              <p:cNvSpPr/>
              <p:nvPr/>
            </p:nvSpPr>
            <p:spPr>
              <a:xfrm>
                <a:off x="3065" y="8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4" name="直接连接符 23157"/>
              <p:cNvSpPr/>
              <p:nvPr/>
            </p:nvSpPr>
            <p:spPr>
              <a:xfrm rot="-5400000" flipH="1" flipV="1">
                <a:off x="3014" y="1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5" name="直接连接符 23158"/>
              <p:cNvSpPr/>
              <p:nvPr/>
            </p:nvSpPr>
            <p:spPr>
              <a:xfrm flipH="1">
                <a:off x="2968" y="17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6" name="直接连接符 23159"/>
              <p:cNvSpPr/>
              <p:nvPr/>
            </p:nvSpPr>
            <p:spPr>
              <a:xfrm flipH="1" flipV="1">
                <a:off x="2946" y="14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7" name="直接连接符 23160"/>
              <p:cNvSpPr/>
              <p:nvPr/>
            </p:nvSpPr>
            <p:spPr>
              <a:xfrm flipH="1" flipV="1">
                <a:off x="2943" y="8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8" name="直接连接符 23161"/>
              <p:cNvSpPr/>
              <p:nvPr/>
            </p:nvSpPr>
            <p:spPr>
              <a:xfrm flipV="1">
                <a:off x="2945" y="6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39" name="直接连接符 23162"/>
              <p:cNvSpPr/>
              <p:nvPr/>
            </p:nvSpPr>
            <p:spPr>
              <a:xfrm flipH="1" flipV="1">
                <a:off x="2946" y="3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0" name="直接连接符 23163"/>
              <p:cNvSpPr/>
              <p:nvPr/>
            </p:nvSpPr>
            <p:spPr>
              <a:xfrm flipH="1">
                <a:off x="2920" y="3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1" name="直接连接符 23164"/>
              <p:cNvSpPr/>
              <p:nvPr/>
            </p:nvSpPr>
            <p:spPr>
              <a:xfrm flipH="1">
                <a:off x="2856" y="6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2" name="矩形 23165"/>
              <p:cNvSpPr/>
              <p:nvPr/>
            </p:nvSpPr>
            <p:spPr>
              <a:xfrm>
                <a:off x="3231" y="3"/>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3" name="直接连接符 23166"/>
              <p:cNvSpPr/>
              <p:nvPr/>
            </p:nvSpPr>
            <p:spPr>
              <a:xfrm>
                <a:off x="3231" y="11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4" name="直接连接符 23167"/>
              <p:cNvSpPr/>
              <p:nvPr/>
            </p:nvSpPr>
            <p:spPr>
              <a:xfrm>
                <a:off x="3231" y="34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5" name="直接连接符 23168"/>
              <p:cNvSpPr/>
              <p:nvPr/>
            </p:nvSpPr>
            <p:spPr>
              <a:xfrm>
                <a:off x="3231" y="231"/>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6" name="直接连接符 23169"/>
              <p:cNvSpPr/>
              <p:nvPr/>
            </p:nvSpPr>
            <p:spPr>
              <a:xfrm>
                <a:off x="3346"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7" name="直接连接符 23170"/>
              <p:cNvSpPr/>
              <p:nvPr/>
            </p:nvSpPr>
            <p:spPr>
              <a:xfrm>
                <a:off x="3575" y="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8" name="直接连接符 23171"/>
              <p:cNvSpPr/>
              <p:nvPr/>
            </p:nvSpPr>
            <p:spPr>
              <a:xfrm>
                <a:off x="3461"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49" name="直接连接符 23172"/>
              <p:cNvSpPr/>
              <p:nvPr/>
            </p:nvSpPr>
            <p:spPr>
              <a:xfrm>
                <a:off x="3231" y="6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0" name="直接连接符 23173"/>
              <p:cNvSpPr/>
              <p:nvPr/>
            </p:nvSpPr>
            <p:spPr>
              <a:xfrm>
                <a:off x="3228" y="1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1" name="直接连接符 23174"/>
              <p:cNvSpPr/>
              <p:nvPr/>
            </p:nvSpPr>
            <p:spPr>
              <a:xfrm>
                <a:off x="3228" y="28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2" name="直接连接符 23175"/>
              <p:cNvSpPr/>
              <p:nvPr/>
            </p:nvSpPr>
            <p:spPr>
              <a:xfrm>
                <a:off x="3231" y="40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3" name="直接连接符 23176"/>
              <p:cNvSpPr/>
              <p:nvPr/>
            </p:nvSpPr>
            <p:spPr>
              <a:xfrm>
                <a:off x="3288" y="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4" name="直接连接符 23177"/>
              <p:cNvSpPr/>
              <p:nvPr/>
            </p:nvSpPr>
            <p:spPr>
              <a:xfrm>
                <a:off x="3403"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5" name="直接连接符 23178"/>
              <p:cNvSpPr/>
              <p:nvPr/>
            </p:nvSpPr>
            <p:spPr>
              <a:xfrm>
                <a:off x="3523"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6" name="直接连接符 23179"/>
              <p:cNvSpPr/>
              <p:nvPr/>
            </p:nvSpPr>
            <p:spPr>
              <a:xfrm>
                <a:off x="3633" y="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7" name="直接连接符 23180"/>
              <p:cNvSpPr/>
              <p:nvPr/>
            </p:nvSpPr>
            <p:spPr>
              <a:xfrm flipH="1" flipV="1">
                <a:off x="3288" y="3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8" name="直接连接符 23181"/>
              <p:cNvSpPr/>
              <p:nvPr/>
            </p:nvSpPr>
            <p:spPr>
              <a:xfrm flipH="1">
                <a:off x="3260"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59" name="直接连接符 23182"/>
              <p:cNvSpPr/>
              <p:nvPr/>
            </p:nvSpPr>
            <p:spPr>
              <a:xfrm>
                <a:off x="3260" y="6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0" name="直接连接符 23183"/>
              <p:cNvSpPr/>
              <p:nvPr/>
            </p:nvSpPr>
            <p:spPr>
              <a:xfrm>
                <a:off x="3288" y="8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1" name="直接连接符 23184"/>
              <p:cNvSpPr/>
              <p:nvPr/>
            </p:nvSpPr>
            <p:spPr>
              <a:xfrm rot="-5400000" flipH="1" flipV="1">
                <a:off x="3237" y="1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2" name="直接连接符 23185"/>
              <p:cNvSpPr/>
              <p:nvPr/>
            </p:nvSpPr>
            <p:spPr>
              <a:xfrm rot="-5400000" flipH="1">
                <a:off x="3238"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3" name="直接连接符 23186"/>
              <p:cNvSpPr/>
              <p:nvPr/>
            </p:nvSpPr>
            <p:spPr>
              <a:xfrm rot="-5400000">
                <a:off x="3266" y="15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4" name="直接连接符 23187"/>
              <p:cNvSpPr/>
              <p:nvPr/>
            </p:nvSpPr>
            <p:spPr>
              <a:xfrm rot="-5400000">
                <a:off x="3323" y="12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5" name="直接连接符 23188"/>
              <p:cNvSpPr/>
              <p:nvPr/>
            </p:nvSpPr>
            <p:spPr>
              <a:xfrm rot="5400000" flipV="1">
                <a:off x="3352" y="15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6" name="直接连接符 23189"/>
              <p:cNvSpPr/>
              <p:nvPr/>
            </p:nvSpPr>
            <p:spPr>
              <a:xfrm rot="5400000">
                <a:off x="3375" y="231"/>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7" name="直接连接符 23190"/>
              <p:cNvSpPr/>
              <p:nvPr/>
            </p:nvSpPr>
            <p:spPr>
              <a:xfrm rot="-5400000" flipH="1" flipV="1">
                <a:off x="3352" y="23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8" name="直接连接符 23191"/>
              <p:cNvSpPr/>
              <p:nvPr/>
            </p:nvSpPr>
            <p:spPr>
              <a:xfrm flipH="1">
                <a:off x="3317" y="288"/>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69" name="直接连接符 23192"/>
              <p:cNvSpPr/>
              <p:nvPr/>
            </p:nvSpPr>
            <p:spPr>
              <a:xfrm flipH="1" flipV="1">
                <a:off x="3288" y="26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0" name="直接连接符 23193"/>
              <p:cNvSpPr/>
              <p:nvPr/>
            </p:nvSpPr>
            <p:spPr>
              <a:xfrm flipH="1">
                <a:off x="3260" y="26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1" name="直接连接符 23194"/>
              <p:cNvSpPr/>
              <p:nvPr/>
            </p:nvSpPr>
            <p:spPr>
              <a:xfrm>
                <a:off x="3260" y="28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2" name="直接连接符 23195"/>
              <p:cNvSpPr/>
              <p:nvPr/>
            </p:nvSpPr>
            <p:spPr>
              <a:xfrm>
                <a:off x="3288" y="31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3" name="直接连接符 23196"/>
              <p:cNvSpPr/>
              <p:nvPr/>
            </p:nvSpPr>
            <p:spPr>
              <a:xfrm rot="-5400000" flipH="1" flipV="1">
                <a:off x="3238" y="35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4" name="直接连接符 23197"/>
              <p:cNvSpPr/>
              <p:nvPr/>
            </p:nvSpPr>
            <p:spPr>
              <a:xfrm rot="5400000">
                <a:off x="3207" y="350"/>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5" name="直接连接符 23198"/>
              <p:cNvSpPr/>
              <p:nvPr/>
            </p:nvSpPr>
            <p:spPr>
              <a:xfrm rot="-5400000">
                <a:off x="3289" y="40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6" name="直接连接符 23199"/>
              <p:cNvSpPr/>
              <p:nvPr/>
            </p:nvSpPr>
            <p:spPr>
              <a:xfrm rot="-5400000">
                <a:off x="3346" y="37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7" name="直接连接符 23200"/>
              <p:cNvSpPr/>
              <p:nvPr/>
            </p:nvSpPr>
            <p:spPr>
              <a:xfrm>
                <a:off x="3374" y="40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8" name="直接连接符 23201"/>
              <p:cNvSpPr/>
              <p:nvPr/>
            </p:nvSpPr>
            <p:spPr>
              <a:xfrm flipV="1">
                <a:off x="3403" y="40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79" name="直接连接符 23202"/>
              <p:cNvSpPr/>
              <p:nvPr/>
            </p:nvSpPr>
            <p:spPr>
              <a:xfrm flipH="1" flipV="1">
                <a:off x="3403" y="37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0" name="直接连接符 23203"/>
              <p:cNvSpPr/>
              <p:nvPr/>
            </p:nvSpPr>
            <p:spPr>
              <a:xfrm flipH="1" flipV="1">
                <a:off x="3403" y="31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1" name="直接连接符 23204"/>
              <p:cNvSpPr/>
              <p:nvPr/>
            </p:nvSpPr>
            <p:spPr>
              <a:xfrm flipV="1">
                <a:off x="3403" y="28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2" name="直接连接符 23205"/>
              <p:cNvSpPr/>
              <p:nvPr/>
            </p:nvSpPr>
            <p:spPr>
              <a:xfrm flipV="1">
                <a:off x="3429" y="288"/>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3" name="直接连接符 23206"/>
              <p:cNvSpPr/>
              <p:nvPr/>
            </p:nvSpPr>
            <p:spPr>
              <a:xfrm>
                <a:off x="3489" y="28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4" name="直接连接符 23207"/>
              <p:cNvSpPr/>
              <p:nvPr/>
            </p:nvSpPr>
            <p:spPr>
              <a:xfrm>
                <a:off x="3522" y="31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5" name="直接连接符 23208"/>
              <p:cNvSpPr/>
              <p:nvPr/>
            </p:nvSpPr>
            <p:spPr>
              <a:xfrm rot="-5400000" flipH="1" flipV="1">
                <a:off x="3471" y="35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6" name="直接连接符 23209"/>
              <p:cNvSpPr/>
              <p:nvPr/>
            </p:nvSpPr>
            <p:spPr>
              <a:xfrm rot="-5400000" flipH="1">
                <a:off x="3471" y="3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7" name="直接连接符 23210"/>
              <p:cNvSpPr/>
              <p:nvPr/>
            </p:nvSpPr>
            <p:spPr>
              <a:xfrm rot="-5400000">
                <a:off x="3500" y="3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8" name="直接连接符 23211"/>
              <p:cNvSpPr/>
              <p:nvPr/>
            </p:nvSpPr>
            <p:spPr>
              <a:xfrm rot="-5400000">
                <a:off x="3580" y="37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89" name="直接连接符 23212"/>
              <p:cNvSpPr/>
              <p:nvPr/>
            </p:nvSpPr>
            <p:spPr>
              <a:xfrm>
                <a:off x="3605" y="40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0" name="直接连接符 23213"/>
              <p:cNvSpPr/>
              <p:nvPr/>
            </p:nvSpPr>
            <p:spPr>
              <a:xfrm flipV="1">
                <a:off x="3634" y="40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1" name="直接连接符 23214"/>
              <p:cNvSpPr/>
              <p:nvPr/>
            </p:nvSpPr>
            <p:spPr>
              <a:xfrm flipH="1" flipV="1">
                <a:off x="3634" y="37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2" name="直接连接符 23215"/>
              <p:cNvSpPr/>
              <p:nvPr/>
            </p:nvSpPr>
            <p:spPr>
              <a:xfrm flipH="1" flipV="1">
                <a:off x="3634" y="31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3" name="直接连接符 23216"/>
              <p:cNvSpPr/>
              <p:nvPr/>
            </p:nvSpPr>
            <p:spPr>
              <a:xfrm flipV="1">
                <a:off x="3633" y="28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4" name="直接连接符 23217"/>
              <p:cNvSpPr/>
              <p:nvPr/>
            </p:nvSpPr>
            <p:spPr>
              <a:xfrm flipH="1" flipV="1">
                <a:off x="3634" y="26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5" name="直接连接符 23218"/>
              <p:cNvSpPr/>
              <p:nvPr/>
            </p:nvSpPr>
            <p:spPr>
              <a:xfrm flipH="1">
                <a:off x="3609" y="26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6" name="直接连接符 23219"/>
              <p:cNvSpPr/>
              <p:nvPr/>
            </p:nvSpPr>
            <p:spPr>
              <a:xfrm flipH="1">
                <a:off x="3551" y="28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7" name="直接连接符 23220"/>
              <p:cNvSpPr/>
              <p:nvPr/>
            </p:nvSpPr>
            <p:spPr>
              <a:xfrm flipH="1" flipV="1">
                <a:off x="3523" y="26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8" name="直接连接符 23221"/>
              <p:cNvSpPr/>
              <p:nvPr/>
            </p:nvSpPr>
            <p:spPr>
              <a:xfrm flipV="1">
                <a:off x="3523" y="20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199" name="直接连接符 23222"/>
              <p:cNvSpPr/>
              <p:nvPr/>
            </p:nvSpPr>
            <p:spPr>
              <a:xfrm rot="-5400000">
                <a:off x="3502" y="15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0" name="直接连接符 23223"/>
              <p:cNvSpPr/>
              <p:nvPr/>
            </p:nvSpPr>
            <p:spPr>
              <a:xfrm rot="-5400000">
                <a:off x="3582" y="14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1" name="直接连接符 23224"/>
              <p:cNvSpPr/>
              <p:nvPr/>
            </p:nvSpPr>
            <p:spPr>
              <a:xfrm>
                <a:off x="3607" y="17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2" name="直接连接符 23225"/>
              <p:cNvSpPr/>
              <p:nvPr/>
            </p:nvSpPr>
            <p:spPr>
              <a:xfrm flipV="1">
                <a:off x="3636" y="17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3" name="直接连接符 23226"/>
              <p:cNvSpPr/>
              <p:nvPr/>
            </p:nvSpPr>
            <p:spPr>
              <a:xfrm flipH="1" flipV="1">
                <a:off x="3636" y="14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4" name="直接连接符 23227"/>
              <p:cNvSpPr/>
              <p:nvPr/>
            </p:nvSpPr>
            <p:spPr>
              <a:xfrm flipH="1" flipV="1">
                <a:off x="3633" y="8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5" name="直接连接符 23228"/>
              <p:cNvSpPr/>
              <p:nvPr/>
            </p:nvSpPr>
            <p:spPr>
              <a:xfrm flipV="1">
                <a:off x="3635" y="6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6" name="直接连接符 23229"/>
              <p:cNvSpPr/>
              <p:nvPr/>
            </p:nvSpPr>
            <p:spPr>
              <a:xfrm flipH="1" flipV="1">
                <a:off x="3636" y="3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7" name="直接连接符 23230"/>
              <p:cNvSpPr/>
              <p:nvPr/>
            </p:nvSpPr>
            <p:spPr>
              <a:xfrm flipH="1">
                <a:off x="3611" y="3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8" name="直接连接符 23231"/>
              <p:cNvSpPr/>
              <p:nvPr/>
            </p:nvSpPr>
            <p:spPr>
              <a:xfrm flipH="1">
                <a:off x="3553" y="60"/>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09" name="直接连接符 23232"/>
              <p:cNvSpPr/>
              <p:nvPr/>
            </p:nvSpPr>
            <p:spPr>
              <a:xfrm flipH="1" flipV="1">
                <a:off x="3525"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0" name="直接连接符 23233"/>
              <p:cNvSpPr/>
              <p:nvPr/>
            </p:nvSpPr>
            <p:spPr>
              <a:xfrm flipH="1">
                <a:off x="3497" y="3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1" name="直接连接符 23234"/>
              <p:cNvSpPr/>
              <p:nvPr/>
            </p:nvSpPr>
            <p:spPr>
              <a:xfrm>
                <a:off x="3497" y="6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2" name="直接连接符 23235"/>
              <p:cNvSpPr/>
              <p:nvPr/>
            </p:nvSpPr>
            <p:spPr>
              <a:xfrm>
                <a:off x="3525" y="8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3" name="直接连接符 23236"/>
              <p:cNvSpPr/>
              <p:nvPr/>
            </p:nvSpPr>
            <p:spPr>
              <a:xfrm rot="-5400000" flipH="1" flipV="1">
                <a:off x="3475" y="1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4" name="直接连接符 23237"/>
              <p:cNvSpPr/>
              <p:nvPr/>
            </p:nvSpPr>
            <p:spPr>
              <a:xfrm flipH="1">
                <a:off x="3429" y="17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5" name="直接连接符 23238"/>
              <p:cNvSpPr/>
              <p:nvPr/>
            </p:nvSpPr>
            <p:spPr>
              <a:xfrm flipH="1" flipV="1">
                <a:off x="3407" y="14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6" name="直接连接符 23239"/>
              <p:cNvSpPr/>
              <p:nvPr/>
            </p:nvSpPr>
            <p:spPr>
              <a:xfrm flipH="1" flipV="1">
                <a:off x="3403" y="8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7" name="直接连接符 23240"/>
              <p:cNvSpPr/>
              <p:nvPr/>
            </p:nvSpPr>
            <p:spPr>
              <a:xfrm flipV="1">
                <a:off x="3405" y="6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8" name="直接连接符 23241"/>
              <p:cNvSpPr/>
              <p:nvPr/>
            </p:nvSpPr>
            <p:spPr>
              <a:xfrm flipH="1" flipV="1">
                <a:off x="3407" y="3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19" name="直接连接符 23242"/>
              <p:cNvSpPr/>
              <p:nvPr/>
            </p:nvSpPr>
            <p:spPr>
              <a:xfrm flipH="1">
                <a:off x="3381" y="3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0" name="直接连接符 23243"/>
              <p:cNvSpPr/>
              <p:nvPr/>
            </p:nvSpPr>
            <p:spPr>
              <a:xfrm flipH="1">
                <a:off x="3317" y="6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1" name="矩形 23244"/>
              <p:cNvSpPr/>
              <p:nvPr/>
            </p:nvSpPr>
            <p:spPr>
              <a:xfrm>
                <a:off x="2770" y="459"/>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2" name="直接连接符 23245"/>
              <p:cNvSpPr/>
              <p:nvPr/>
            </p:nvSpPr>
            <p:spPr>
              <a:xfrm>
                <a:off x="2770" y="5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3" name="直接连接符 23246"/>
              <p:cNvSpPr/>
              <p:nvPr/>
            </p:nvSpPr>
            <p:spPr>
              <a:xfrm>
                <a:off x="2770" y="80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4" name="直接连接符 23247"/>
              <p:cNvSpPr/>
              <p:nvPr/>
            </p:nvSpPr>
            <p:spPr>
              <a:xfrm>
                <a:off x="2770" y="68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5" name="直接连接符 23248"/>
              <p:cNvSpPr/>
              <p:nvPr/>
            </p:nvSpPr>
            <p:spPr>
              <a:xfrm>
                <a:off x="2885"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6" name="直接连接符 23249"/>
              <p:cNvSpPr/>
              <p:nvPr/>
            </p:nvSpPr>
            <p:spPr>
              <a:xfrm>
                <a:off x="3114" y="459"/>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7" name="直接连接符 23250"/>
              <p:cNvSpPr/>
              <p:nvPr/>
            </p:nvSpPr>
            <p:spPr>
              <a:xfrm>
                <a:off x="3000"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8" name="直接连接符 23251"/>
              <p:cNvSpPr/>
              <p:nvPr/>
            </p:nvSpPr>
            <p:spPr>
              <a:xfrm>
                <a:off x="2770" y="516"/>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29" name="直接连接符 23252"/>
              <p:cNvSpPr/>
              <p:nvPr/>
            </p:nvSpPr>
            <p:spPr>
              <a:xfrm>
                <a:off x="2767" y="62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0" name="直接连接符 23253"/>
              <p:cNvSpPr/>
              <p:nvPr/>
            </p:nvSpPr>
            <p:spPr>
              <a:xfrm>
                <a:off x="2767" y="74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1" name="直接连接符 23254"/>
              <p:cNvSpPr/>
              <p:nvPr/>
            </p:nvSpPr>
            <p:spPr>
              <a:xfrm>
                <a:off x="2770" y="85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2" name="直接连接符 23255"/>
              <p:cNvSpPr/>
              <p:nvPr/>
            </p:nvSpPr>
            <p:spPr>
              <a:xfrm>
                <a:off x="2827" y="459"/>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3" name="直接连接符 23256"/>
              <p:cNvSpPr/>
              <p:nvPr/>
            </p:nvSpPr>
            <p:spPr>
              <a:xfrm>
                <a:off x="2942"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4" name="直接连接符 23257"/>
              <p:cNvSpPr/>
              <p:nvPr/>
            </p:nvSpPr>
            <p:spPr>
              <a:xfrm>
                <a:off x="3062"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5" name="直接连接符 23258"/>
              <p:cNvSpPr/>
              <p:nvPr/>
            </p:nvSpPr>
            <p:spPr>
              <a:xfrm>
                <a:off x="3172"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6" name="直接连接符 23259"/>
              <p:cNvSpPr/>
              <p:nvPr/>
            </p:nvSpPr>
            <p:spPr>
              <a:xfrm flipH="1" flipV="1">
                <a:off x="2827" y="48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7" name="直接连接符 23260"/>
              <p:cNvSpPr/>
              <p:nvPr/>
            </p:nvSpPr>
            <p:spPr>
              <a:xfrm flipH="1">
                <a:off x="2799" y="48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8" name="直接连接符 23261"/>
              <p:cNvSpPr/>
              <p:nvPr/>
            </p:nvSpPr>
            <p:spPr>
              <a:xfrm>
                <a:off x="2799" y="51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39" name="直接连接符 23262"/>
              <p:cNvSpPr/>
              <p:nvPr/>
            </p:nvSpPr>
            <p:spPr>
              <a:xfrm>
                <a:off x="2827" y="54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0" name="直接连接符 23263"/>
              <p:cNvSpPr/>
              <p:nvPr/>
            </p:nvSpPr>
            <p:spPr>
              <a:xfrm rot="-5400000" flipH="1" flipV="1">
                <a:off x="2776" y="57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1" name="直接连接符 23264"/>
              <p:cNvSpPr/>
              <p:nvPr/>
            </p:nvSpPr>
            <p:spPr>
              <a:xfrm rot="-5400000" flipH="1">
                <a:off x="2777"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2" name="直接连接符 23265"/>
              <p:cNvSpPr/>
              <p:nvPr/>
            </p:nvSpPr>
            <p:spPr>
              <a:xfrm rot="-5400000">
                <a:off x="2805" y="60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3" name="直接连接符 23266"/>
              <p:cNvSpPr/>
              <p:nvPr/>
            </p:nvSpPr>
            <p:spPr>
              <a:xfrm rot="-5400000">
                <a:off x="2885" y="60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4" name="直接连接符 23267"/>
              <p:cNvSpPr/>
              <p:nvPr/>
            </p:nvSpPr>
            <p:spPr>
              <a:xfrm rot="5400000" flipV="1">
                <a:off x="2891" y="60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5" name="直接连接符 23268"/>
              <p:cNvSpPr/>
              <p:nvPr/>
            </p:nvSpPr>
            <p:spPr>
              <a:xfrm rot="5400000">
                <a:off x="2914" y="687"/>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6" name="直接连接符 23269"/>
              <p:cNvSpPr/>
              <p:nvPr/>
            </p:nvSpPr>
            <p:spPr>
              <a:xfrm rot="-5400000" flipH="1" flipV="1">
                <a:off x="2891" y="69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7" name="直接连接符 23270"/>
              <p:cNvSpPr/>
              <p:nvPr/>
            </p:nvSpPr>
            <p:spPr>
              <a:xfrm flipH="1">
                <a:off x="2856" y="744"/>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8" name="直接连接符 23271"/>
              <p:cNvSpPr/>
              <p:nvPr/>
            </p:nvSpPr>
            <p:spPr>
              <a:xfrm flipH="1" flipV="1">
                <a:off x="2827" y="71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49" name="直接连接符 23272"/>
              <p:cNvSpPr/>
              <p:nvPr/>
            </p:nvSpPr>
            <p:spPr>
              <a:xfrm flipH="1">
                <a:off x="2799" y="71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0" name="直接连接符 23273"/>
              <p:cNvSpPr/>
              <p:nvPr/>
            </p:nvSpPr>
            <p:spPr>
              <a:xfrm>
                <a:off x="2799" y="74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1" name="直接连接符 23274"/>
              <p:cNvSpPr/>
              <p:nvPr/>
            </p:nvSpPr>
            <p:spPr>
              <a:xfrm>
                <a:off x="2827" y="774"/>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2" name="直接连接符 23275"/>
              <p:cNvSpPr/>
              <p:nvPr/>
            </p:nvSpPr>
            <p:spPr>
              <a:xfrm rot="-5400000" flipH="1" flipV="1">
                <a:off x="2777" y="80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3" name="直接连接符 23276"/>
              <p:cNvSpPr/>
              <p:nvPr/>
            </p:nvSpPr>
            <p:spPr>
              <a:xfrm rot="5400000">
                <a:off x="2741" y="801"/>
                <a:ext cx="0" cy="7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4" name="直接连接符 23277"/>
              <p:cNvSpPr/>
              <p:nvPr/>
            </p:nvSpPr>
            <p:spPr>
              <a:xfrm rot="-5400000">
                <a:off x="2828" y="85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5" name="直接连接符 23278"/>
              <p:cNvSpPr/>
              <p:nvPr/>
            </p:nvSpPr>
            <p:spPr>
              <a:xfrm rot="-5400000">
                <a:off x="2885" y="83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6" name="直接连接符 23279"/>
              <p:cNvSpPr/>
              <p:nvPr/>
            </p:nvSpPr>
            <p:spPr>
              <a:xfrm>
                <a:off x="2913" y="85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7" name="直接连接符 23280"/>
              <p:cNvSpPr/>
              <p:nvPr/>
            </p:nvSpPr>
            <p:spPr>
              <a:xfrm flipV="1">
                <a:off x="2942" y="85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8" name="直接连接符 23281"/>
              <p:cNvSpPr/>
              <p:nvPr/>
            </p:nvSpPr>
            <p:spPr>
              <a:xfrm flipH="1" flipV="1">
                <a:off x="2942" y="831"/>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59" name="直接连接符 23282"/>
              <p:cNvSpPr/>
              <p:nvPr/>
            </p:nvSpPr>
            <p:spPr>
              <a:xfrm flipH="1" flipV="1">
                <a:off x="2942" y="77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0" name="直接连接符 23283"/>
              <p:cNvSpPr/>
              <p:nvPr/>
            </p:nvSpPr>
            <p:spPr>
              <a:xfrm flipV="1">
                <a:off x="2942" y="74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1" name="直接连接符 23284"/>
              <p:cNvSpPr/>
              <p:nvPr/>
            </p:nvSpPr>
            <p:spPr>
              <a:xfrm flipV="1">
                <a:off x="2968" y="744"/>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2" name="直接连接符 23285"/>
              <p:cNvSpPr/>
              <p:nvPr/>
            </p:nvSpPr>
            <p:spPr>
              <a:xfrm>
                <a:off x="3028" y="745"/>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3" name="直接连接符 23286"/>
              <p:cNvSpPr/>
              <p:nvPr/>
            </p:nvSpPr>
            <p:spPr>
              <a:xfrm>
                <a:off x="3061" y="77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4" name="直接连接符 23287"/>
              <p:cNvSpPr/>
              <p:nvPr/>
            </p:nvSpPr>
            <p:spPr>
              <a:xfrm rot="-5400000" flipH="1" flipV="1">
                <a:off x="3010" y="8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5" name="直接连接符 23288"/>
              <p:cNvSpPr/>
              <p:nvPr/>
            </p:nvSpPr>
            <p:spPr>
              <a:xfrm rot="-5400000" flipH="1">
                <a:off x="3010"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6" name="直接连接符 23289"/>
              <p:cNvSpPr/>
              <p:nvPr/>
            </p:nvSpPr>
            <p:spPr>
              <a:xfrm rot="-5400000">
                <a:off x="3039"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7" name="直接连接符 23290"/>
              <p:cNvSpPr/>
              <p:nvPr/>
            </p:nvSpPr>
            <p:spPr>
              <a:xfrm rot="-5400000">
                <a:off x="3119" y="83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8" name="直接连接符 23291"/>
              <p:cNvSpPr/>
              <p:nvPr/>
            </p:nvSpPr>
            <p:spPr>
              <a:xfrm>
                <a:off x="3144" y="85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69" name="直接连接符 23292"/>
              <p:cNvSpPr/>
              <p:nvPr/>
            </p:nvSpPr>
            <p:spPr>
              <a:xfrm flipV="1">
                <a:off x="3173" y="85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0" name="直接连接符 23293"/>
              <p:cNvSpPr/>
              <p:nvPr/>
            </p:nvSpPr>
            <p:spPr>
              <a:xfrm flipH="1" flipV="1">
                <a:off x="3173" y="831"/>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1" name="直接连接符 23294"/>
              <p:cNvSpPr/>
              <p:nvPr/>
            </p:nvSpPr>
            <p:spPr>
              <a:xfrm flipH="1" flipV="1">
                <a:off x="3173" y="77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2" name="直接连接符 23295"/>
              <p:cNvSpPr/>
              <p:nvPr/>
            </p:nvSpPr>
            <p:spPr>
              <a:xfrm flipV="1">
                <a:off x="3172" y="745"/>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3" name="直接连接符 23296"/>
              <p:cNvSpPr/>
              <p:nvPr/>
            </p:nvSpPr>
            <p:spPr>
              <a:xfrm flipH="1" flipV="1">
                <a:off x="3173" y="71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4" name="直接连接符 23297"/>
              <p:cNvSpPr/>
              <p:nvPr/>
            </p:nvSpPr>
            <p:spPr>
              <a:xfrm flipH="1">
                <a:off x="3148" y="71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5" name="直接连接符 23298"/>
              <p:cNvSpPr/>
              <p:nvPr/>
            </p:nvSpPr>
            <p:spPr>
              <a:xfrm flipH="1">
                <a:off x="3090" y="74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6" name="直接连接符 23299"/>
              <p:cNvSpPr/>
              <p:nvPr/>
            </p:nvSpPr>
            <p:spPr>
              <a:xfrm flipH="1" flipV="1">
                <a:off x="3062" y="7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7" name="直接连接符 23300"/>
              <p:cNvSpPr/>
              <p:nvPr/>
            </p:nvSpPr>
            <p:spPr>
              <a:xfrm flipV="1">
                <a:off x="3062" y="65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8" name="直接连接符 23301"/>
              <p:cNvSpPr/>
              <p:nvPr/>
            </p:nvSpPr>
            <p:spPr>
              <a:xfrm rot="-5400000">
                <a:off x="3041"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79" name="直接连接符 23302"/>
              <p:cNvSpPr/>
              <p:nvPr/>
            </p:nvSpPr>
            <p:spPr>
              <a:xfrm rot="-5400000">
                <a:off x="3121" y="60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0" name="直接连接符 23303"/>
              <p:cNvSpPr/>
              <p:nvPr/>
            </p:nvSpPr>
            <p:spPr>
              <a:xfrm>
                <a:off x="3146" y="63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1" name="直接连接符 23304"/>
              <p:cNvSpPr/>
              <p:nvPr/>
            </p:nvSpPr>
            <p:spPr>
              <a:xfrm flipV="1">
                <a:off x="3175" y="63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2" name="直接连接符 23305"/>
              <p:cNvSpPr/>
              <p:nvPr/>
            </p:nvSpPr>
            <p:spPr>
              <a:xfrm flipH="1" flipV="1">
                <a:off x="3175" y="60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3" name="直接连接符 23306"/>
              <p:cNvSpPr/>
              <p:nvPr/>
            </p:nvSpPr>
            <p:spPr>
              <a:xfrm flipH="1" flipV="1">
                <a:off x="3172" y="54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4" name="直接连接符 23307"/>
              <p:cNvSpPr/>
              <p:nvPr/>
            </p:nvSpPr>
            <p:spPr>
              <a:xfrm flipV="1">
                <a:off x="3174" y="51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5" name="直接连接符 23308"/>
              <p:cNvSpPr/>
              <p:nvPr/>
            </p:nvSpPr>
            <p:spPr>
              <a:xfrm flipV="1">
                <a:off x="3201" y="51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6" name="直接连接符 23309"/>
              <p:cNvSpPr/>
              <p:nvPr/>
            </p:nvSpPr>
            <p:spPr>
              <a:xfrm flipH="1">
                <a:off x="3150" y="48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7" name="直接连接符 23310"/>
              <p:cNvSpPr/>
              <p:nvPr/>
            </p:nvSpPr>
            <p:spPr>
              <a:xfrm flipH="1">
                <a:off x="3092" y="51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8" name="直接连接符 23311"/>
              <p:cNvSpPr/>
              <p:nvPr/>
            </p:nvSpPr>
            <p:spPr>
              <a:xfrm flipH="1" flipV="1">
                <a:off x="3064" y="48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89" name="直接连接符 23312"/>
              <p:cNvSpPr/>
              <p:nvPr/>
            </p:nvSpPr>
            <p:spPr>
              <a:xfrm flipH="1">
                <a:off x="3036" y="48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0" name="直接连接符 23313"/>
              <p:cNvSpPr/>
              <p:nvPr/>
            </p:nvSpPr>
            <p:spPr>
              <a:xfrm>
                <a:off x="3036" y="51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1" name="直接连接符 23314"/>
              <p:cNvSpPr/>
              <p:nvPr/>
            </p:nvSpPr>
            <p:spPr>
              <a:xfrm>
                <a:off x="3064" y="54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2" name="直接连接符 23315"/>
              <p:cNvSpPr/>
              <p:nvPr/>
            </p:nvSpPr>
            <p:spPr>
              <a:xfrm rot="-5400000" flipH="1" flipV="1">
                <a:off x="3014" y="5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3" name="直接连接符 23316"/>
              <p:cNvSpPr/>
              <p:nvPr/>
            </p:nvSpPr>
            <p:spPr>
              <a:xfrm flipH="1">
                <a:off x="2968" y="629"/>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4" name="直接连接符 23317"/>
              <p:cNvSpPr/>
              <p:nvPr/>
            </p:nvSpPr>
            <p:spPr>
              <a:xfrm flipH="1" flipV="1">
                <a:off x="2946" y="60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5" name="直接连接符 23318"/>
              <p:cNvSpPr/>
              <p:nvPr/>
            </p:nvSpPr>
            <p:spPr>
              <a:xfrm flipH="1" flipV="1">
                <a:off x="2942" y="54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6" name="直接连接符 23319"/>
              <p:cNvSpPr/>
              <p:nvPr/>
            </p:nvSpPr>
            <p:spPr>
              <a:xfrm flipV="1">
                <a:off x="2944" y="51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7" name="直接连接符 23320"/>
              <p:cNvSpPr/>
              <p:nvPr/>
            </p:nvSpPr>
            <p:spPr>
              <a:xfrm flipH="1" flipV="1">
                <a:off x="2946" y="48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8" name="直接连接符 23321"/>
              <p:cNvSpPr/>
              <p:nvPr/>
            </p:nvSpPr>
            <p:spPr>
              <a:xfrm flipH="1">
                <a:off x="2920" y="48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299" name="直接连接符 23322"/>
              <p:cNvSpPr/>
              <p:nvPr/>
            </p:nvSpPr>
            <p:spPr>
              <a:xfrm flipH="1">
                <a:off x="2856" y="516"/>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0" name="矩形 23323"/>
              <p:cNvSpPr/>
              <p:nvPr/>
            </p:nvSpPr>
            <p:spPr>
              <a:xfrm>
                <a:off x="3231" y="459"/>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1" name="直接连接符 23324"/>
              <p:cNvSpPr/>
              <p:nvPr/>
            </p:nvSpPr>
            <p:spPr>
              <a:xfrm>
                <a:off x="3231" y="5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2" name="直接连接符 23325"/>
              <p:cNvSpPr/>
              <p:nvPr/>
            </p:nvSpPr>
            <p:spPr>
              <a:xfrm>
                <a:off x="3231" y="80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3" name="直接连接符 23326"/>
              <p:cNvSpPr/>
              <p:nvPr/>
            </p:nvSpPr>
            <p:spPr>
              <a:xfrm>
                <a:off x="3231" y="68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4" name="直接连接符 23327"/>
              <p:cNvSpPr/>
              <p:nvPr/>
            </p:nvSpPr>
            <p:spPr>
              <a:xfrm>
                <a:off x="3345"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5" name="直接连接符 23328"/>
              <p:cNvSpPr/>
              <p:nvPr/>
            </p:nvSpPr>
            <p:spPr>
              <a:xfrm>
                <a:off x="3575"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6" name="直接连接符 23329"/>
              <p:cNvSpPr/>
              <p:nvPr/>
            </p:nvSpPr>
            <p:spPr>
              <a:xfrm>
                <a:off x="3460"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7" name="直接连接符 23330"/>
              <p:cNvSpPr/>
              <p:nvPr/>
            </p:nvSpPr>
            <p:spPr>
              <a:xfrm>
                <a:off x="3231" y="516"/>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8" name="直接连接符 23331"/>
              <p:cNvSpPr/>
              <p:nvPr/>
            </p:nvSpPr>
            <p:spPr>
              <a:xfrm>
                <a:off x="3228" y="629"/>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09" name="直接连接符 23332"/>
              <p:cNvSpPr/>
              <p:nvPr/>
            </p:nvSpPr>
            <p:spPr>
              <a:xfrm>
                <a:off x="3228" y="744"/>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0" name="直接连接符 23333"/>
              <p:cNvSpPr/>
              <p:nvPr/>
            </p:nvSpPr>
            <p:spPr>
              <a:xfrm>
                <a:off x="3231" y="85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1" name="直接连接符 23334"/>
              <p:cNvSpPr/>
              <p:nvPr/>
            </p:nvSpPr>
            <p:spPr>
              <a:xfrm>
                <a:off x="3288"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2" name="直接连接符 23335"/>
              <p:cNvSpPr/>
              <p:nvPr/>
            </p:nvSpPr>
            <p:spPr>
              <a:xfrm>
                <a:off x="3403"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3" name="直接连接符 23336"/>
              <p:cNvSpPr/>
              <p:nvPr/>
            </p:nvSpPr>
            <p:spPr>
              <a:xfrm>
                <a:off x="3523"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4" name="直接连接符 23337"/>
              <p:cNvSpPr/>
              <p:nvPr/>
            </p:nvSpPr>
            <p:spPr>
              <a:xfrm>
                <a:off x="3632" y="45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5" name="直接连接符 23338"/>
              <p:cNvSpPr/>
              <p:nvPr/>
            </p:nvSpPr>
            <p:spPr>
              <a:xfrm flipH="1" flipV="1">
                <a:off x="3288" y="48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6" name="直接连接符 23339"/>
              <p:cNvSpPr/>
              <p:nvPr/>
            </p:nvSpPr>
            <p:spPr>
              <a:xfrm flipH="1" flipV="1">
                <a:off x="3288" y="43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7" name="直接连接符 23340"/>
              <p:cNvSpPr/>
              <p:nvPr/>
            </p:nvSpPr>
            <p:spPr>
              <a:xfrm>
                <a:off x="3259" y="51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8" name="直接连接符 23341"/>
              <p:cNvSpPr/>
              <p:nvPr/>
            </p:nvSpPr>
            <p:spPr>
              <a:xfrm>
                <a:off x="3288" y="54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19" name="直接连接符 23342"/>
              <p:cNvSpPr/>
              <p:nvPr/>
            </p:nvSpPr>
            <p:spPr>
              <a:xfrm rot="-5400000" flipH="1" flipV="1">
                <a:off x="3237" y="57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0" name="直接连接符 23343"/>
              <p:cNvSpPr/>
              <p:nvPr/>
            </p:nvSpPr>
            <p:spPr>
              <a:xfrm rot="-5400000" flipH="1">
                <a:off x="3237"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1" name="直接连接符 23344"/>
              <p:cNvSpPr/>
              <p:nvPr/>
            </p:nvSpPr>
            <p:spPr>
              <a:xfrm rot="-5400000">
                <a:off x="3266"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2" name="直接连接符 23345"/>
              <p:cNvSpPr/>
              <p:nvPr/>
            </p:nvSpPr>
            <p:spPr>
              <a:xfrm rot="-5400000">
                <a:off x="3323" y="57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3" name="直接连接符 23346"/>
              <p:cNvSpPr/>
              <p:nvPr/>
            </p:nvSpPr>
            <p:spPr>
              <a:xfrm rot="5400000" flipV="1">
                <a:off x="3352"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4" name="直接连接符 23347"/>
              <p:cNvSpPr/>
              <p:nvPr/>
            </p:nvSpPr>
            <p:spPr>
              <a:xfrm rot="5400000">
                <a:off x="3352" y="664"/>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5" name="直接连接符 23348"/>
              <p:cNvSpPr/>
              <p:nvPr/>
            </p:nvSpPr>
            <p:spPr>
              <a:xfrm rot="-5400000" flipH="1" flipV="1">
                <a:off x="3374" y="7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6" name="直接连接符 23349"/>
              <p:cNvSpPr/>
              <p:nvPr/>
            </p:nvSpPr>
            <p:spPr>
              <a:xfrm flipH="1">
                <a:off x="3316" y="74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7" name="直接连接符 23350"/>
              <p:cNvSpPr/>
              <p:nvPr/>
            </p:nvSpPr>
            <p:spPr>
              <a:xfrm flipH="1" flipV="1">
                <a:off x="3288" y="71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8" name="直接连接符 23351"/>
              <p:cNvSpPr/>
              <p:nvPr/>
            </p:nvSpPr>
            <p:spPr>
              <a:xfrm flipH="1">
                <a:off x="3259" y="71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29" name="直接连接符 23352"/>
              <p:cNvSpPr/>
              <p:nvPr/>
            </p:nvSpPr>
            <p:spPr>
              <a:xfrm>
                <a:off x="3259" y="74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0" name="直接连接符 23353"/>
              <p:cNvSpPr/>
              <p:nvPr/>
            </p:nvSpPr>
            <p:spPr>
              <a:xfrm>
                <a:off x="3288" y="77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1" name="直接连接符 23354"/>
              <p:cNvSpPr/>
              <p:nvPr/>
            </p:nvSpPr>
            <p:spPr>
              <a:xfrm rot="-5400000" flipH="1" flipV="1">
                <a:off x="3237" y="80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2" name="直接连接符 23355"/>
              <p:cNvSpPr/>
              <p:nvPr/>
            </p:nvSpPr>
            <p:spPr>
              <a:xfrm rot="-5400000" flipH="1">
                <a:off x="3237"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3" name="直接连接符 23356"/>
              <p:cNvSpPr/>
              <p:nvPr/>
            </p:nvSpPr>
            <p:spPr>
              <a:xfrm rot="-5400000">
                <a:off x="3266"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4" name="直接连接符 23357"/>
              <p:cNvSpPr/>
              <p:nvPr/>
            </p:nvSpPr>
            <p:spPr>
              <a:xfrm rot="-5400000">
                <a:off x="3323" y="80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5" name="直接连接符 23358"/>
              <p:cNvSpPr/>
              <p:nvPr/>
            </p:nvSpPr>
            <p:spPr>
              <a:xfrm>
                <a:off x="3374" y="85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6" name="直接连接符 23359"/>
              <p:cNvSpPr/>
              <p:nvPr/>
            </p:nvSpPr>
            <p:spPr>
              <a:xfrm flipV="1">
                <a:off x="3403" y="85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7" name="直接连接符 23360"/>
              <p:cNvSpPr/>
              <p:nvPr/>
            </p:nvSpPr>
            <p:spPr>
              <a:xfrm flipH="1" flipV="1">
                <a:off x="3403" y="831"/>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8" name="直接连接符 23361"/>
              <p:cNvSpPr/>
              <p:nvPr/>
            </p:nvSpPr>
            <p:spPr>
              <a:xfrm flipH="1" flipV="1">
                <a:off x="3402" y="774"/>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39" name="直接连接符 23362"/>
              <p:cNvSpPr/>
              <p:nvPr/>
            </p:nvSpPr>
            <p:spPr>
              <a:xfrm flipV="1">
                <a:off x="3403" y="74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0" name="直接连接符 23363"/>
              <p:cNvSpPr/>
              <p:nvPr/>
            </p:nvSpPr>
            <p:spPr>
              <a:xfrm flipV="1">
                <a:off x="3428" y="744"/>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1" name="直接连接符 23364"/>
              <p:cNvSpPr/>
              <p:nvPr/>
            </p:nvSpPr>
            <p:spPr>
              <a:xfrm>
                <a:off x="3489" y="745"/>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2" name="直接连接符 23365"/>
              <p:cNvSpPr/>
              <p:nvPr/>
            </p:nvSpPr>
            <p:spPr>
              <a:xfrm>
                <a:off x="3522" y="77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3" name="直接连接符 23366"/>
              <p:cNvSpPr/>
              <p:nvPr/>
            </p:nvSpPr>
            <p:spPr>
              <a:xfrm rot="-5400000" flipH="1" flipV="1">
                <a:off x="3471" y="8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4" name="直接连接符 23367"/>
              <p:cNvSpPr/>
              <p:nvPr/>
            </p:nvSpPr>
            <p:spPr>
              <a:xfrm rot="-5400000" flipH="1">
                <a:off x="3471" y="8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5" name="直接连接符 23368"/>
              <p:cNvSpPr/>
              <p:nvPr/>
            </p:nvSpPr>
            <p:spPr>
              <a:xfrm rot="-5400000">
                <a:off x="3522" y="85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6" name="直接连接符 23369"/>
              <p:cNvSpPr/>
              <p:nvPr/>
            </p:nvSpPr>
            <p:spPr>
              <a:xfrm rot="-5400000">
                <a:off x="3579" y="83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7" name="直接连接符 23370"/>
              <p:cNvSpPr/>
              <p:nvPr/>
            </p:nvSpPr>
            <p:spPr>
              <a:xfrm>
                <a:off x="3605" y="85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8" name="直接连接符 23371"/>
              <p:cNvSpPr/>
              <p:nvPr/>
            </p:nvSpPr>
            <p:spPr>
              <a:xfrm flipV="1">
                <a:off x="3634" y="85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49" name="直接连接符 23372"/>
              <p:cNvSpPr/>
              <p:nvPr/>
            </p:nvSpPr>
            <p:spPr>
              <a:xfrm flipH="1" flipV="1">
                <a:off x="3634" y="831"/>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0" name="直接连接符 23373"/>
              <p:cNvSpPr/>
              <p:nvPr/>
            </p:nvSpPr>
            <p:spPr>
              <a:xfrm flipH="1" flipV="1">
                <a:off x="3633" y="773"/>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1" name="直接连接符 23374"/>
              <p:cNvSpPr/>
              <p:nvPr/>
            </p:nvSpPr>
            <p:spPr>
              <a:xfrm flipV="1">
                <a:off x="3632" y="745"/>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2" name="直接连接符 23375"/>
              <p:cNvSpPr/>
              <p:nvPr/>
            </p:nvSpPr>
            <p:spPr>
              <a:xfrm flipH="1" flipV="1">
                <a:off x="3634" y="71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3" name="直接连接符 23376"/>
              <p:cNvSpPr/>
              <p:nvPr/>
            </p:nvSpPr>
            <p:spPr>
              <a:xfrm flipH="1">
                <a:off x="3608" y="71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4" name="直接连接符 23377"/>
              <p:cNvSpPr/>
              <p:nvPr/>
            </p:nvSpPr>
            <p:spPr>
              <a:xfrm flipH="1">
                <a:off x="3550" y="74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5" name="直接连接符 23378"/>
              <p:cNvSpPr/>
              <p:nvPr/>
            </p:nvSpPr>
            <p:spPr>
              <a:xfrm flipH="1" flipV="1">
                <a:off x="3523" y="71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6" name="直接连接符 23379"/>
              <p:cNvSpPr/>
              <p:nvPr/>
            </p:nvSpPr>
            <p:spPr>
              <a:xfrm flipV="1">
                <a:off x="3523" y="65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7" name="直接连接符 23380"/>
              <p:cNvSpPr/>
              <p:nvPr/>
            </p:nvSpPr>
            <p:spPr>
              <a:xfrm rot="-5400000">
                <a:off x="3502" y="6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8" name="直接连接符 23381"/>
              <p:cNvSpPr/>
              <p:nvPr/>
            </p:nvSpPr>
            <p:spPr>
              <a:xfrm rot="-5400000">
                <a:off x="3559" y="57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59" name="直接连接符 23382"/>
              <p:cNvSpPr/>
              <p:nvPr/>
            </p:nvSpPr>
            <p:spPr>
              <a:xfrm>
                <a:off x="3607" y="63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0" name="直接连接符 23383"/>
              <p:cNvSpPr/>
              <p:nvPr/>
            </p:nvSpPr>
            <p:spPr>
              <a:xfrm flipV="1">
                <a:off x="3636" y="63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1" name="直接连接符 23384"/>
              <p:cNvSpPr/>
              <p:nvPr/>
            </p:nvSpPr>
            <p:spPr>
              <a:xfrm flipH="1" flipV="1">
                <a:off x="3636" y="60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2" name="直接连接符 23385"/>
              <p:cNvSpPr/>
              <p:nvPr/>
            </p:nvSpPr>
            <p:spPr>
              <a:xfrm flipH="1" flipV="1">
                <a:off x="3632" y="54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3" name="直接连接符 23386"/>
              <p:cNvSpPr/>
              <p:nvPr/>
            </p:nvSpPr>
            <p:spPr>
              <a:xfrm flipV="1">
                <a:off x="3634" y="51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4" name="直接连接符 23387"/>
              <p:cNvSpPr/>
              <p:nvPr/>
            </p:nvSpPr>
            <p:spPr>
              <a:xfrm flipH="1" flipV="1">
                <a:off x="3636" y="48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5" name="直接连接符 23388"/>
              <p:cNvSpPr/>
              <p:nvPr/>
            </p:nvSpPr>
            <p:spPr>
              <a:xfrm flipH="1">
                <a:off x="3610" y="48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6" name="直接连接符 23389"/>
              <p:cNvSpPr/>
              <p:nvPr/>
            </p:nvSpPr>
            <p:spPr>
              <a:xfrm flipH="1">
                <a:off x="3553" y="516"/>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7" name="直接连接符 23390"/>
              <p:cNvSpPr/>
              <p:nvPr/>
            </p:nvSpPr>
            <p:spPr>
              <a:xfrm flipH="1" flipV="1">
                <a:off x="3525" y="48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8" name="直接连接符 23391"/>
              <p:cNvSpPr/>
              <p:nvPr/>
            </p:nvSpPr>
            <p:spPr>
              <a:xfrm flipH="1">
                <a:off x="3496" y="48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69" name="直接连接符 23392"/>
              <p:cNvSpPr/>
              <p:nvPr/>
            </p:nvSpPr>
            <p:spPr>
              <a:xfrm>
                <a:off x="3496" y="51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0" name="直接连接符 23393"/>
              <p:cNvSpPr/>
              <p:nvPr/>
            </p:nvSpPr>
            <p:spPr>
              <a:xfrm>
                <a:off x="3525" y="54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1" name="直接连接符 23394"/>
              <p:cNvSpPr/>
              <p:nvPr/>
            </p:nvSpPr>
            <p:spPr>
              <a:xfrm rot="-5400000" flipH="1" flipV="1">
                <a:off x="3474" y="58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2" name="直接连接符 23395"/>
              <p:cNvSpPr/>
              <p:nvPr/>
            </p:nvSpPr>
            <p:spPr>
              <a:xfrm flipH="1">
                <a:off x="3428" y="629"/>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3" name="直接连接符 23396"/>
              <p:cNvSpPr/>
              <p:nvPr/>
            </p:nvSpPr>
            <p:spPr>
              <a:xfrm flipH="1" flipV="1">
                <a:off x="3406" y="60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4" name="直接连接符 23397"/>
              <p:cNvSpPr/>
              <p:nvPr/>
            </p:nvSpPr>
            <p:spPr>
              <a:xfrm flipH="1" flipV="1">
                <a:off x="3403" y="54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5" name="直接连接符 23398"/>
              <p:cNvSpPr/>
              <p:nvPr/>
            </p:nvSpPr>
            <p:spPr>
              <a:xfrm flipV="1">
                <a:off x="3405" y="51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6" name="直接连接符 23399"/>
              <p:cNvSpPr/>
              <p:nvPr/>
            </p:nvSpPr>
            <p:spPr>
              <a:xfrm flipH="1" flipV="1">
                <a:off x="3406" y="48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7" name="直接连接符 23400"/>
              <p:cNvSpPr/>
              <p:nvPr/>
            </p:nvSpPr>
            <p:spPr>
              <a:xfrm flipH="1">
                <a:off x="3380" y="48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8" name="直接连接符 23401"/>
              <p:cNvSpPr/>
              <p:nvPr/>
            </p:nvSpPr>
            <p:spPr>
              <a:xfrm flipH="1">
                <a:off x="3316" y="516"/>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79" name="矩形 23402"/>
              <p:cNvSpPr/>
              <p:nvPr/>
            </p:nvSpPr>
            <p:spPr>
              <a:xfrm>
                <a:off x="1848" y="913"/>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0" name="直接连接符 23403"/>
              <p:cNvSpPr/>
              <p:nvPr/>
            </p:nvSpPr>
            <p:spPr>
              <a:xfrm>
                <a:off x="1848" y="102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1" name="直接连接符 23404"/>
              <p:cNvSpPr/>
              <p:nvPr/>
            </p:nvSpPr>
            <p:spPr>
              <a:xfrm>
                <a:off x="1848" y="1256"/>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2" name="直接连接符 23405"/>
              <p:cNvSpPr/>
              <p:nvPr/>
            </p:nvSpPr>
            <p:spPr>
              <a:xfrm>
                <a:off x="1848" y="1141"/>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3" name="直接连接符 23406"/>
              <p:cNvSpPr/>
              <p:nvPr/>
            </p:nvSpPr>
            <p:spPr>
              <a:xfrm>
                <a:off x="1962"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4" name="直接连接符 23407"/>
              <p:cNvSpPr/>
              <p:nvPr/>
            </p:nvSpPr>
            <p:spPr>
              <a:xfrm>
                <a:off x="2192"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5" name="直接连接符 23408"/>
              <p:cNvSpPr/>
              <p:nvPr/>
            </p:nvSpPr>
            <p:spPr>
              <a:xfrm>
                <a:off x="2077"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6" name="直接连接符 23409"/>
              <p:cNvSpPr/>
              <p:nvPr/>
            </p:nvSpPr>
            <p:spPr>
              <a:xfrm>
                <a:off x="1848" y="97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7" name="直接连接符 23410"/>
              <p:cNvSpPr/>
              <p:nvPr/>
            </p:nvSpPr>
            <p:spPr>
              <a:xfrm>
                <a:off x="1844" y="108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8" name="直接连接符 23411"/>
              <p:cNvSpPr/>
              <p:nvPr/>
            </p:nvSpPr>
            <p:spPr>
              <a:xfrm>
                <a:off x="1844" y="119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89" name="直接连接符 23412"/>
              <p:cNvSpPr/>
              <p:nvPr/>
            </p:nvSpPr>
            <p:spPr>
              <a:xfrm>
                <a:off x="1848" y="131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0" name="直接连接符 23413"/>
              <p:cNvSpPr/>
              <p:nvPr/>
            </p:nvSpPr>
            <p:spPr>
              <a:xfrm>
                <a:off x="1905"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1" name="直接连接符 23414"/>
              <p:cNvSpPr/>
              <p:nvPr/>
            </p:nvSpPr>
            <p:spPr>
              <a:xfrm>
                <a:off x="2020"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2" name="直接连接符 23415"/>
              <p:cNvSpPr/>
              <p:nvPr/>
            </p:nvSpPr>
            <p:spPr>
              <a:xfrm>
                <a:off x="2140"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3" name="直接连接符 23416"/>
              <p:cNvSpPr/>
              <p:nvPr/>
            </p:nvSpPr>
            <p:spPr>
              <a:xfrm>
                <a:off x="2249"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4" name="直接连接符 23417"/>
              <p:cNvSpPr/>
              <p:nvPr/>
            </p:nvSpPr>
            <p:spPr>
              <a:xfrm flipH="1" flipV="1">
                <a:off x="1905"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5" name="直接连接符 23418"/>
              <p:cNvSpPr/>
              <p:nvPr/>
            </p:nvSpPr>
            <p:spPr>
              <a:xfrm flipH="1">
                <a:off x="1876" y="9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6" name="直接连接符 23419"/>
              <p:cNvSpPr/>
              <p:nvPr/>
            </p:nvSpPr>
            <p:spPr>
              <a:xfrm>
                <a:off x="1876" y="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7" name="直接连接符 23420"/>
              <p:cNvSpPr/>
              <p:nvPr/>
            </p:nvSpPr>
            <p:spPr>
              <a:xfrm>
                <a:off x="1905" y="99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8" name="直接连接符 23421"/>
              <p:cNvSpPr/>
              <p:nvPr/>
            </p:nvSpPr>
            <p:spPr>
              <a:xfrm rot="-5400000" flipH="1" flipV="1">
                <a:off x="1854" y="10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399" name="直接连接符 23422"/>
              <p:cNvSpPr/>
              <p:nvPr/>
            </p:nvSpPr>
            <p:spPr>
              <a:xfrm rot="-5400000" flipH="1">
                <a:off x="1854"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0" name="直接连接符 23423"/>
              <p:cNvSpPr/>
              <p:nvPr/>
            </p:nvSpPr>
            <p:spPr>
              <a:xfrm rot="-5400000">
                <a:off x="1883"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1" name="直接连接符 23424"/>
              <p:cNvSpPr/>
              <p:nvPr/>
            </p:nvSpPr>
            <p:spPr>
              <a:xfrm rot="-5400000">
                <a:off x="1940" y="103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2" name="直接连接符 23425"/>
              <p:cNvSpPr/>
              <p:nvPr/>
            </p:nvSpPr>
            <p:spPr>
              <a:xfrm rot="5400000" flipV="1">
                <a:off x="1969"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3" name="直接连接符 23426"/>
              <p:cNvSpPr/>
              <p:nvPr/>
            </p:nvSpPr>
            <p:spPr>
              <a:xfrm rot="5400000">
                <a:off x="1969" y="1118"/>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4" name="直接连接符 23427"/>
              <p:cNvSpPr/>
              <p:nvPr/>
            </p:nvSpPr>
            <p:spPr>
              <a:xfrm rot="-5400000" flipH="1" flipV="1">
                <a:off x="1991" y="117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5" name="直接连接符 23428"/>
              <p:cNvSpPr/>
              <p:nvPr/>
            </p:nvSpPr>
            <p:spPr>
              <a:xfrm flipH="1">
                <a:off x="1933" y="1198"/>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6" name="直接连接符 23429"/>
              <p:cNvSpPr/>
              <p:nvPr/>
            </p:nvSpPr>
            <p:spPr>
              <a:xfrm flipH="1" flipV="1">
                <a:off x="1905" y="11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7" name="直接连接符 23430"/>
              <p:cNvSpPr/>
              <p:nvPr/>
            </p:nvSpPr>
            <p:spPr>
              <a:xfrm flipH="1">
                <a:off x="1876" y="11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8" name="直接连接符 23431"/>
              <p:cNvSpPr/>
              <p:nvPr/>
            </p:nvSpPr>
            <p:spPr>
              <a:xfrm>
                <a:off x="1876" y="119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09" name="直接连接符 23432"/>
              <p:cNvSpPr/>
              <p:nvPr/>
            </p:nvSpPr>
            <p:spPr>
              <a:xfrm>
                <a:off x="1905" y="122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0" name="直接连接符 23433"/>
              <p:cNvSpPr/>
              <p:nvPr/>
            </p:nvSpPr>
            <p:spPr>
              <a:xfrm rot="-5400000" flipH="1" flipV="1">
                <a:off x="1854" y="126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1" name="直接连接符 23434"/>
              <p:cNvSpPr/>
              <p:nvPr/>
            </p:nvSpPr>
            <p:spPr>
              <a:xfrm rot="-5400000" flipH="1">
                <a:off x="1854" y="129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2" name="直接连接符 23435"/>
              <p:cNvSpPr/>
              <p:nvPr/>
            </p:nvSpPr>
            <p:spPr>
              <a:xfrm rot="-5400000">
                <a:off x="1883" y="129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3" name="直接连接符 23436"/>
              <p:cNvSpPr/>
              <p:nvPr/>
            </p:nvSpPr>
            <p:spPr>
              <a:xfrm rot="-5400000">
                <a:off x="1940" y="126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4" name="直接连接符 23437"/>
              <p:cNvSpPr/>
              <p:nvPr/>
            </p:nvSpPr>
            <p:spPr>
              <a:xfrm>
                <a:off x="1991" y="13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5" name="直接连接符 23438"/>
              <p:cNvSpPr/>
              <p:nvPr/>
            </p:nvSpPr>
            <p:spPr>
              <a:xfrm flipV="1">
                <a:off x="2020" y="131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6" name="直接连接符 23439"/>
              <p:cNvSpPr/>
              <p:nvPr/>
            </p:nvSpPr>
            <p:spPr>
              <a:xfrm flipH="1" flipV="1">
                <a:off x="2020" y="128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7" name="直接连接符 23440"/>
              <p:cNvSpPr/>
              <p:nvPr/>
            </p:nvSpPr>
            <p:spPr>
              <a:xfrm flipH="1" flipV="1">
                <a:off x="2019" y="122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8" name="直接连接符 23441"/>
              <p:cNvSpPr/>
              <p:nvPr/>
            </p:nvSpPr>
            <p:spPr>
              <a:xfrm flipV="1">
                <a:off x="2020" y="119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19" name="直接连接符 23442"/>
              <p:cNvSpPr/>
              <p:nvPr/>
            </p:nvSpPr>
            <p:spPr>
              <a:xfrm flipV="1">
                <a:off x="2045" y="1198"/>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0" name="直接连接符 23443"/>
              <p:cNvSpPr/>
              <p:nvPr/>
            </p:nvSpPr>
            <p:spPr>
              <a:xfrm>
                <a:off x="2106" y="119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1" name="直接连接符 23444"/>
              <p:cNvSpPr/>
              <p:nvPr/>
            </p:nvSpPr>
            <p:spPr>
              <a:xfrm>
                <a:off x="2139" y="122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2" name="直接连接符 23445"/>
              <p:cNvSpPr/>
              <p:nvPr/>
            </p:nvSpPr>
            <p:spPr>
              <a:xfrm rot="-5400000" flipH="1" flipV="1">
                <a:off x="2088" y="126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3" name="直接连接符 23446"/>
              <p:cNvSpPr/>
              <p:nvPr/>
            </p:nvSpPr>
            <p:spPr>
              <a:xfrm rot="-5400000" flipH="1">
                <a:off x="2088" y="12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4" name="直接连接符 23447"/>
              <p:cNvSpPr/>
              <p:nvPr/>
            </p:nvSpPr>
            <p:spPr>
              <a:xfrm rot="-5400000">
                <a:off x="2117" y="12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5" name="直接连接符 23448"/>
              <p:cNvSpPr/>
              <p:nvPr/>
            </p:nvSpPr>
            <p:spPr>
              <a:xfrm rot="-5400000">
                <a:off x="2174" y="126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6" name="直接连接符 23449"/>
              <p:cNvSpPr/>
              <p:nvPr/>
            </p:nvSpPr>
            <p:spPr>
              <a:xfrm>
                <a:off x="2222" y="13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7" name="直接连接符 23450"/>
              <p:cNvSpPr/>
              <p:nvPr/>
            </p:nvSpPr>
            <p:spPr>
              <a:xfrm>
                <a:off x="2251" y="134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8" name="直接连接符 23451"/>
              <p:cNvSpPr/>
              <p:nvPr/>
            </p:nvSpPr>
            <p:spPr>
              <a:xfrm flipH="1" flipV="1">
                <a:off x="2251" y="128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29" name="直接连接符 23452"/>
              <p:cNvSpPr/>
              <p:nvPr/>
            </p:nvSpPr>
            <p:spPr>
              <a:xfrm flipH="1" flipV="1">
                <a:off x="2250" y="122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0" name="直接连接符 23453"/>
              <p:cNvSpPr/>
              <p:nvPr/>
            </p:nvSpPr>
            <p:spPr>
              <a:xfrm flipV="1">
                <a:off x="2249" y="119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1" name="直接连接符 23454"/>
              <p:cNvSpPr/>
              <p:nvPr/>
            </p:nvSpPr>
            <p:spPr>
              <a:xfrm flipH="1" flipV="1">
                <a:off x="2251" y="117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2" name="直接连接符 23455"/>
              <p:cNvSpPr/>
              <p:nvPr/>
            </p:nvSpPr>
            <p:spPr>
              <a:xfrm flipH="1">
                <a:off x="2225" y="117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3" name="直接连接符 23456"/>
              <p:cNvSpPr/>
              <p:nvPr/>
            </p:nvSpPr>
            <p:spPr>
              <a:xfrm flipH="1">
                <a:off x="2168" y="1198"/>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4" name="直接连接符 23457"/>
              <p:cNvSpPr/>
              <p:nvPr/>
            </p:nvSpPr>
            <p:spPr>
              <a:xfrm flipH="1" flipV="1">
                <a:off x="2140" y="117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5" name="直接连接符 23458"/>
              <p:cNvSpPr/>
              <p:nvPr/>
            </p:nvSpPr>
            <p:spPr>
              <a:xfrm flipV="1">
                <a:off x="2140" y="111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6" name="直接连接符 23459"/>
              <p:cNvSpPr/>
              <p:nvPr/>
            </p:nvSpPr>
            <p:spPr>
              <a:xfrm rot="-5400000">
                <a:off x="2119"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7" name="直接连接符 23460"/>
              <p:cNvSpPr/>
              <p:nvPr/>
            </p:nvSpPr>
            <p:spPr>
              <a:xfrm rot="-5400000">
                <a:off x="2176" y="103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8" name="直接连接符 23461"/>
              <p:cNvSpPr/>
              <p:nvPr/>
            </p:nvSpPr>
            <p:spPr>
              <a:xfrm>
                <a:off x="2224" y="108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39" name="直接连接符 23462"/>
              <p:cNvSpPr/>
              <p:nvPr/>
            </p:nvSpPr>
            <p:spPr>
              <a:xfrm flipV="1">
                <a:off x="2253" y="108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0" name="直接连接符 23463"/>
              <p:cNvSpPr/>
              <p:nvPr/>
            </p:nvSpPr>
            <p:spPr>
              <a:xfrm flipH="1" flipV="1">
                <a:off x="2253" y="105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1" name="直接连接符 23464"/>
              <p:cNvSpPr/>
              <p:nvPr/>
            </p:nvSpPr>
            <p:spPr>
              <a:xfrm flipH="1" flipV="1">
                <a:off x="2249" y="99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2" name="直接连接符 23465"/>
              <p:cNvSpPr/>
              <p:nvPr/>
            </p:nvSpPr>
            <p:spPr>
              <a:xfrm flipV="1">
                <a:off x="2251" y="97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3" name="直接连接符 23466"/>
              <p:cNvSpPr/>
              <p:nvPr/>
            </p:nvSpPr>
            <p:spPr>
              <a:xfrm flipH="1" flipV="1">
                <a:off x="2253" y="94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4" name="直接连接符 23467"/>
              <p:cNvSpPr/>
              <p:nvPr/>
            </p:nvSpPr>
            <p:spPr>
              <a:xfrm flipH="1">
                <a:off x="2227" y="94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5" name="直接连接符 23468"/>
              <p:cNvSpPr/>
              <p:nvPr/>
            </p:nvSpPr>
            <p:spPr>
              <a:xfrm flipH="1">
                <a:off x="2170" y="970"/>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6" name="直接连接符 23469"/>
              <p:cNvSpPr/>
              <p:nvPr/>
            </p:nvSpPr>
            <p:spPr>
              <a:xfrm flipH="1" flipV="1">
                <a:off x="2142"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7" name="直接连接符 23470"/>
              <p:cNvSpPr/>
              <p:nvPr/>
            </p:nvSpPr>
            <p:spPr>
              <a:xfrm flipH="1">
                <a:off x="2113" y="9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8" name="直接连接符 23471"/>
              <p:cNvSpPr/>
              <p:nvPr/>
            </p:nvSpPr>
            <p:spPr>
              <a:xfrm>
                <a:off x="2113" y="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49" name="直接连接符 23472"/>
              <p:cNvSpPr/>
              <p:nvPr/>
            </p:nvSpPr>
            <p:spPr>
              <a:xfrm>
                <a:off x="2142" y="99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0" name="直接连接符 23473"/>
              <p:cNvSpPr/>
              <p:nvPr/>
            </p:nvSpPr>
            <p:spPr>
              <a:xfrm rot="-5400000" flipH="1" flipV="1">
                <a:off x="2091" y="10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1" name="直接连接符 23474"/>
              <p:cNvSpPr/>
              <p:nvPr/>
            </p:nvSpPr>
            <p:spPr>
              <a:xfrm flipH="1">
                <a:off x="2045" y="108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2" name="直接连接符 23475"/>
              <p:cNvSpPr/>
              <p:nvPr/>
            </p:nvSpPr>
            <p:spPr>
              <a:xfrm flipH="1" flipV="1">
                <a:off x="2023" y="105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3" name="直接连接符 23476"/>
              <p:cNvSpPr/>
              <p:nvPr/>
            </p:nvSpPr>
            <p:spPr>
              <a:xfrm flipH="1" flipV="1">
                <a:off x="2020" y="99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4" name="直接连接符 23477"/>
              <p:cNvSpPr/>
              <p:nvPr/>
            </p:nvSpPr>
            <p:spPr>
              <a:xfrm flipV="1">
                <a:off x="2022" y="97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5" name="直接连接符 23478"/>
              <p:cNvSpPr/>
              <p:nvPr/>
            </p:nvSpPr>
            <p:spPr>
              <a:xfrm flipH="1" flipV="1">
                <a:off x="2023" y="94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6" name="直接连接符 23479"/>
              <p:cNvSpPr/>
              <p:nvPr/>
            </p:nvSpPr>
            <p:spPr>
              <a:xfrm flipH="1">
                <a:off x="1997" y="94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7" name="直接连接符 23480"/>
              <p:cNvSpPr/>
              <p:nvPr/>
            </p:nvSpPr>
            <p:spPr>
              <a:xfrm flipH="1">
                <a:off x="1933" y="97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8" name="矩形 23481"/>
              <p:cNvSpPr/>
              <p:nvPr/>
            </p:nvSpPr>
            <p:spPr>
              <a:xfrm>
                <a:off x="2308" y="913"/>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59" name="直接连接符 23482"/>
              <p:cNvSpPr/>
              <p:nvPr/>
            </p:nvSpPr>
            <p:spPr>
              <a:xfrm>
                <a:off x="2308" y="102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0" name="直接连接符 23483"/>
              <p:cNvSpPr/>
              <p:nvPr/>
            </p:nvSpPr>
            <p:spPr>
              <a:xfrm>
                <a:off x="2308" y="125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1" name="直接连接符 23484"/>
              <p:cNvSpPr/>
              <p:nvPr/>
            </p:nvSpPr>
            <p:spPr>
              <a:xfrm>
                <a:off x="2308" y="1141"/>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2" name="直接连接符 23485"/>
              <p:cNvSpPr/>
              <p:nvPr/>
            </p:nvSpPr>
            <p:spPr>
              <a:xfrm>
                <a:off x="2423"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3" name="直接连接符 23486"/>
              <p:cNvSpPr/>
              <p:nvPr/>
            </p:nvSpPr>
            <p:spPr>
              <a:xfrm>
                <a:off x="2652" y="91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4" name="直接连接符 23487"/>
              <p:cNvSpPr/>
              <p:nvPr/>
            </p:nvSpPr>
            <p:spPr>
              <a:xfrm>
                <a:off x="2538"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5" name="直接连接符 23488"/>
              <p:cNvSpPr/>
              <p:nvPr/>
            </p:nvSpPr>
            <p:spPr>
              <a:xfrm>
                <a:off x="2308" y="97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6" name="直接连接符 23489"/>
              <p:cNvSpPr/>
              <p:nvPr/>
            </p:nvSpPr>
            <p:spPr>
              <a:xfrm>
                <a:off x="2305" y="108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7" name="直接连接符 23490"/>
              <p:cNvSpPr/>
              <p:nvPr/>
            </p:nvSpPr>
            <p:spPr>
              <a:xfrm>
                <a:off x="2305" y="119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8" name="直接连接符 23491"/>
              <p:cNvSpPr/>
              <p:nvPr/>
            </p:nvSpPr>
            <p:spPr>
              <a:xfrm>
                <a:off x="2308" y="131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69" name="直接连接符 23492"/>
              <p:cNvSpPr/>
              <p:nvPr/>
            </p:nvSpPr>
            <p:spPr>
              <a:xfrm>
                <a:off x="2365" y="91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0" name="直接连接符 23493"/>
              <p:cNvSpPr/>
              <p:nvPr/>
            </p:nvSpPr>
            <p:spPr>
              <a:xfrm>
                <a:off x="2480"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1" name="直接连接符 23494"/>
              <p:cNvSpPr/>
              <p:nvPr/>
            </p:nvSpPr>
            <p:spPr>
              <a:xfrm>
                <a:off x="2600"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2" name="直接连接符 23495"/>
              <p:cNvSpPr/>
              <p:nvPr/>
            </p:nvSpPr>
            <p:spPr>
              <a:xfrm>
                <a:off x="2710" y="91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3" name="直接连接符 23496"/>
              <p:cNvSpPr/>
              <p:nvPr/>
            </p:nvSpPr>
            <p:spPr>
              <a:xfrm flipH="1" flipV="1">
                <a:off x="2365" y="9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4" name="直接连接符 23497"/>
              <p:cNvSpPr/>
              <p:nvPr/>
            </p:nvSpPr>
            <p:spPr>
              <a:xfrm flipH="1">
                <a:off x="2337"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5" name="直接连接符 23498"/>
              <p:cNvSpPr/>
              <p:nvPr/>
            </p:nvSpPr>
            <p:spPr>
              <a:xfrm>
                <a:off x="2337" y="9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6" name="直接连接符 23499"/>
              <p:cNvSpPr/>
              <p:nvPr/>
            </p:nvSpPr>
            <p:spPr>
              <a:xfrm>
                <a:off x="2365" y="99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7" name="直接连接符 23500"/>
              <p:cNvSpPr/>
              <p:nvPr/>
            </p:nvSpPr>
            <p:spPr>
              <a:xfrm rot="-5400000" flipH="1" flipV="1">
                <a:off x="2314" y="10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8" name="直接连接符 23501"/>
              <p:cNvSpPr/>
              <p:nvPr/>
            </p:nvSpPr>
            <p:spPr>
              <a:xfrm rot="-5400000" flipH="1">
                <a:off x="2315"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79" name="直接连接符 23502"/>
              <p:cNvSpPr/>
              <p:nvPr/>
            </p:nvSpPr>
            <p:spPr>
              <a:xfrm rot="-5400000">
                <a:off x="2343" y="106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0" name="直接连接符 23503"/>
              <p:cNvSpPr/>
              <p:nvPr/>
            </p:nvSpPr>
            <p:spPr>
              <a:xfrm rot="-5400000">
                <a:off x="2400" y="103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1" name="直接连接符 23504"/>
              <p:cNvSpPr/>
              <p:nvPr/>
            </p:nvSpPr>
            <p:spPr>
              <a:xfrm rot="5400000" flipV="1">
                <a:off x="2429" y="106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2" name="直接连接符 23505"/>
              <p:cNvSpPr/>
              <p:nvPr/>
            </p:nvSpPr>
            <p:spPr>
              <a:xfrm rot="5400000">
                <a:off x="2452" y="1141"/>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3" name="直接连接符 23506"/>
              <p:cNvSpPr/>
              <p:nvPr/>
            </p:nvSpPr>
            <p:spPr>
              <a:xfrm rot="-5400000" flipH="1" flipV="1">
                <a:off x="2429" y="114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4" name="直接连接符 23507"/>
              <p:cNvSpPr/>
              <p:nvPr/>
            </p:nvSpPr>
            <p:spPr>
              <a:xfrm flipH="1">
                <a:off x="2394" y="1198"/>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5" name="直接连接符 23508"/>
              <p:cNvSpPr/>
              <p:nvPr/>
            </p:nvSpPr>
            <p:spPr>
              <a:xfrm flipH="1" flipV="1">
                <a:off x="2365" y="11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6" name="直接连接符 23509"/>
              <p:cNvSpPr/>
              <p:nvPr/>
            </p:nvSpPr>
            <p:spPr>
              <a:xfrm flipH="1">
                <a:off x="2337" y="11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7" name="直接连接符 23510"/>
              <p:cNvSpPr/>
              <p:nvPr/>
            </p:nvSpPr>
            <p:spPr>
              <a:xfrm>
                <a:off x="2337" y="119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8" name="直接连接符 23511"/>
              <p:cNvSpPr/>
              <p:nvPr/>
            </p:nvSpPr>
            <p:spPr>
              <a:xfrm>
                <a:off x="2365" y="122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89" name="直接连接符 23512"/>
              <p:cNvSpPr/>
              <p:nvPr/>
            </p:nvSpPr>
            <p:spPr>
              <a:xfrm rot="-5400000" flipH="1" flipV="1">
                <a:off x="2315" y="126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0" name="直接连接符 23513"/>
              <p:cNvSpPr/>
              <p:nvPr/>
            </p:nvSpPr>
            <p:spPr>
              <a:xfrm rot="5400000">
                <a:off x="2284" y="1260"/>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1" name="直接连接符 23514"/>
              <p:cNvSpPr/>
              <p:nvPr/>
            </p:nvSpPr>
            <p:spPr>
              <a:xfrm rot="-5400000">
                <a:off x="2366" y="131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2" name="直接连接符 23515"/>
              <p:cNvSpPr/>
              <p:nvPr/>
            </p:nvSpPr>
            <p:spPr>
              <a:xfrm rot="-5400000">
                <a:off x="2423" y="128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3" name="直接连接符 23516"/>
              <p:cNvSpPr/>
              <p:nvPr/>
            </p:nvSpPr>
            <p:spPr>
              <a:xfrm>
                <a:off x="2451" y="131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4" name="直接连接符 23517"/>
              <p:cNvSpPr/>
              <p:nvPr/>
            </p:nvSpPr>
            <p:spPr>
              <a:xfrm flipV="1">
                <a:off x="2480" y="131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5" name="直接连接符 23518"/>
              <p:cNvSpPr/>
              <p:nvPr/>
            </p:nvSpPr>
            <p:spPr>
              <a:xfrm flipH="1" flipV="1">
                <a:off x="2480" y="128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6" name="直接连接符 23519"/>
              <p:cNvSpPr/>
              <p:nvPr/>
            </p:nvSpPr>
            <p:spPr>
              <a:xfrm flipH="1" flipV="1">
                <a:off x="2480" y="122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7" name="直接连接符 23520"/>
              <p:cNvSpPr/>
              <p:nvPr/>
            </p:nvSpPr>
            <p:spPr>
              <a:xfrm flipV="1">
                <a:off x="2480" y="119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8" name="直接连接符 23521"/>
              <p:cNvSpPr/>
              <p:nvPr/>
            </p:nvSpPr>
            <p:spPr>
              <a:xfrm flipV="1">
                <a:off x="2506" y="1198"/>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499" name="直接连接符 23522"/>
              <p:cNvSpPr/>
              <p:nvPr/>
            </p:nvSpPr>
            <p:spPr>
              <a:xfrm>
                <a:off x="2566" y="119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0" name="直接连接符 23523"/>
              <p:cNvSpPr/>
              <p:nvPr/>
            </p:nvSpPr>
            <p:spPr>
              <a:xfrm>
                <a:off x="2599" y="122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1" name="直接连接符 23524"/>
              <p:cNvSpPr/>
              <p:nvPr/>
            </p:nvSpPr>
            <p:spPr>
              <a:xfrm rot="-5400000" flipH="1" flipV="1">
                <a:off x="2548" y="126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2" name="直接连接符 23525"/>
              <p:cNvSpPr/>
              <p:nvPr/>
            </p:nvSpPr>
            <p:spPr>
              <a:xfrm rot="-5400000" flipH="1">
                <a:off x="2548" y="12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3" name="直接连接符 23526"/>
              <p:cNvSpPr/>
              <p:nvPr/>
            </p:nvSpPr>
            <p:spPr>
              <a:xfrm rot="-5400000">
                <a:off x="2577" y="12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4" name="直接连接符 23527"/>
              <p:cNvSpPr/>
              <p:nvPr/>
            </p:nvSpPr>
            <p:spPr>
              <a:xfrm rot="-5400000">
                <a:off x="2657" y="128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5" name="直接连接符 23528"/>
              <p:cNvSpPr/>
              <p:nvPr/>
            </p:nvSpPr>
            <p:spPr>
              <a:xfrm>
                <a:off x="2682" y="131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6" name="直接连接符 23529"/>
              <p:cNvSpPr/>
              <p:nvPr/>
            </p:nvSpPr>
            <p:spPr>
              <a:xfrm flipV="1">
                <a:off x="2711" y="131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7" name="直接连接符 23530"/>
              <p:cNvSpPr/>
              <p:nvPr/>
            </p:nvSpPr>
            <p:spPr>
              <a:xfrm flipH="1" flipV="1">
                <a:off x="2711" y="128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8" name="直接连接符 23531"/>
              <p:cNvSpPr/>
              <p:nvPr/>
            </p:nvSpPr>
            <p:spPr>
              <a:xfrm flipH="1" flipV="1">
                <a:off x="2711" y="122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09" name="直接连接符 23532"/>
              <p:cNvSpPr/>
              <p:nvPr/>
            </p:nvSpPr>
            <p:spPr>
              <a:xfrm flipV="1">
                <a:off x="2710" y="119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0" name="直接连接符 23533"/>
              <p:cNvSpPr/>
              <p:nvPr/>
            </p:nvSpPr>
            <p:spPr>
              <a:xfrm flipH="1" flipV="1">
                <a:off x="2711" y="117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1" name="直接连接符 23534"/>
              <p:cNvSpPr/>
              <p:nvPr/>
            </p:nvSpPr>
            <p:spPr>
              <a:xfrm flipH="1">
                <a:off x="2686" y="117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2" name="直接连接符 23535"/>
              <p:cNvSpPr/>
              <p:nvPr/>
            </p:nvSpPr>
            <p:spPr>
              <a:xfrm flipH="1">
                <a:off x="2628" y="119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3" name="直接连接符 23536"/>
              <p:cNvSpPr/>
              <p:nvPr/>
            </p:nvSpPr>
            <p:spPr>
              <a:xfrm flipH="1" flipV="1">
                <a:off x="2600" y="117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4" name="直接连接符 23537"/>
              <p:cNvSpPr/>
              <p:nvPr/>
            </p:nvSpPr>
            <p:spPr>
              <a:xfrm flipV="1">
                <a:off x="2600" y="111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5" name="直接连接符 23538"/>
              <p:cNvSpPr/>
              <p:nvPr/>
            </p:nvSpPr>
            <p:spPr>
              <a:xfrm rot="-5400000">
                <a:off x="2579" y="106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6" name="直接连接符 23539"/>
              <p:cNvSpPr/>
              <p:nvPr/>
            </p:nvSpPr>
            <p:spPr>
              <a:xfrm rot="-5400000">
                <a:off x="2659" y="105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7" name="直接连接符 23540"/>
              <p:cNvSpPr/>
              <p:nvPr/>
            </p:nvSpPr>
            <p:spPr>
              <a:xfrm>
                <a:off x="2684" y="108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8" name="直接连接符 23541"/>
              <p:cNvSpPr/>
              <p:nvPr/>
            </p:nvSpPr>
            <p:spPr>
              <a:xfrm flipV="1">
                <a:off x="2713" y="108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19" name="直接连接符 23542"/>
              <p:cNvSpPr/>
              <p:nvPr/>
            </p:nvSpPr>
            <p:spPr>
              <a:xfrm flipH="1" flipV="1">
                <a:off x="2713" y="105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0" name="直接连接符 23543"/>
              <p:cNvSpPr/>
              <p:nvPr/>
            </p:nvSpPr>
            <p:spPr>
              <a:xfrm flipH="1" flipV="1">
                <a:off x="2710" y="99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1" name="直接连接符 23544"/>
              <p:cNvSpPr/>
              <p:nvPr/>
            </p:nvSpPr>
            <p:spPr>
              <a:xfrm flipV="1">
                <a:off x="2712" y="97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2" name="直接连接符 23545"/>
              <p:cNvSpPr/>
              <p:nvPr/>
            </p:nvSpPr>
            <p:spPr>
              <a:xfrm>
                <a:off x="2739" y="970"/>
                <a:ext cx="58" cy="4"/>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3" name="直接连接符 23546"/>
              <p:cNvSpPr/>
              <p:nvPr/>
            </p:nvSpPr>
            <p:spPr>
              <a:xfrm flipH="1">
                <a:off x="2688" y="94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4" name="直接连接符 23547"/>
              <p:cNvSpPr/>
              <p:nvPr/>
            </p:nvSpPr>
            <p:spPr>
              <a:xfrm flipH="1">
                <a:off x="2630" y="970"/>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5" name="直接连接符 23548"/>
              <p:cNvSpPr/>
              <p:nvPr/>
            </p:nvSpPr>
            <p:spPr>
              <a:xfrm flipH="1" flipV="1">
                <a:off x="2602"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6" name="直接连接符 23549"/>
              <p:cNvSpPr/>
              <p:nvPr/>
            </p:nvSpPr>
            <p:spPr>
              <a:xfrm flipH="1">
                <a:off x="2574" y="94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7" name="直接连接符 23550"/>
              <p:cNvSpPr/>
              <p:nvPr/>
            </p:nvSpPr>
            <p:spPr>
              <a:xfrm>
                <a:off x="2574" y="9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8" name="直接连接符 23551"/>
              <p:cNvSpPr/>
              <p:nvPr/>
            </p:nvSpPr>
            <p:spPr>
              <a:xfrm>
                <a:off x="2602" y="99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29" name="直接连接符 23552"/>
              <p:cNvSpPr/>
              <p:nvPr/>
            </p:nvSpPr>
            <p:spPr>
              <a:xfrm rot="-5400000" flipH="1" flipV="1">
                <a:off x="2552" y="103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0" name="直接连接符 23553"/>
              <p:cNvSpPr/>
              <p:nvPr/>
            </p:nvSpPr>
            <p:spPr>
              <a:xfrm flipH="1">
                <a:off x="2506" y="108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1" name="直接连接符 23554"/>
              <p:cNvSpPr/>
              <p:nvPr/>
            </p:nvSpPr>
            <p:spPr>
              <a:xfrm flipH="1" flipV="1">
                <a:off x="2484" y="105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2" name="直接连接符 23555"/>
              <p:cNvSpPr/>
              <p:nvPr/>
            </p:nvSpPr>
            <p:spPr>
              <a:xfrm flipH="1" flipV="1">
                <a:off x="2480" y="99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3" name="直接连接符 23556"/>
              <p:cNvSpPr/>
              <p:nvPr/>
            </p:nvSpPr>
            <p:spPr>
              <a:xfrm flipV="1">
                <a:off x="2482" y="97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4" name="直接连接符 23557"/>
              <p:cNvSpPr/>
              <p:nvPr/>
            </p:nvSpPr>
            <p:spPr>
              <a:xfrm flipH="1" flipV="1">
                <a:off x="2484" y="94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5" name="直接连接符 23558"/>
              <p:cNvSpPr/>
              <p:nvPr/>
            </p:nvSpPr>
            <p:spPr>
              <a:xfrm flipH="1">
                <a:off x="2458" y="94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6" name="直接连接符 23559"/>
              <p:cNvSpPr/>
              <p:nvPr/>
            </p:nvSpPr>
            <p:spPr>
              <a:xfrm flipH="1">
                <a:off x="2394" y="97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7" name="矩形 23560"/>
              <p:cNvSpPr/>
              <p:nvPr/>
            </p:nvSpPr>
            <p:spPr>
              <a:xfrm>
                <a:off x="1847" y="1369"/>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8" name="直接连接符 23561"/>
              <p:cNvSpPr/>
              <p:nvPr/>
            </p:nvSpPr>
            <p:spPr>
              <a:xfrm>
                <a:off x="1847" y="148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39" name="直接连接符 23562"/>
              <p:cNvSpPr/>
              <p:nvPr/>
            </p:nvSpPr>
            <p:spPr>
              <a:xfrm>
                <a:off x="1847" y="171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0" name="直接连接符 23563"/>
              <p:cNvSpPr/>
              <p:nvPr/>
            </p:nvSpPr>
            <p:spPr>
              <a:xfrm>
                <a:off x="1847" y="159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1" name="直接连接符 23564"/>
              <p:cNvSpPr/>
              <p:nvPr/>
            </p:nvSpPr>
            <p:spPr>
              <a:xfrm>
                <a:off x="1962"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2" name="直接连接符 23565"/>
              <p:cNvSpPr/>
              <p:nvPr/>
            </p:nvSpPr>
            <p:spPr>
              <a:xfrm>
                <a:off x="2191" y="1369"/>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3" name="直接连接符 23566"/>
              <p:cNvSpPr/>
              <p:nvPr/>
            </p:nvSpPr>
            <p:spPr>
              <a:xfrm>
                <a:off x="2077"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4" name="直接连接符 23567"/>
              <p:cNvSpPr/>
              <p:nvPr/>
            </p:nvSpPr>
            <p:spPr>
              <a:xfrm>
                <a:off x="1847" y="1426"/>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5" name="直接连接符 23568"/>
              <p:cNvSpPr/>
              <p:nvPr/>
            </p:nvSpPr>
            <p:spPr>
              <a:xfrm>
                <a:off x="1844" y="153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6" name="直接连接符 23569"/>
              <p:cNvSpPr/>
              <p:nvPr/>
            </p:nvSpPr>
            <p:spPr>
              <a:xfrm>
                <a:off x="1844" y="165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7" name="直接连接符 23570"/>
              <p:cNvSpPr/>
              <p:nvPr/>
            </p:nvSpPr>
            <p:spPr>
              <a:xfrm>
                <a:off x="1847" y="176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8" name="直接连接符 23571"/>
              <p:cNvSpPr/>
              <p:nvPr/>
            </p:nvSpPr>
            <p:spPr>
              <a:xfrm>
                <a:off x="1904" y="1369"/>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49" name="直接连接符 23572"/>
              <p:cNvSpPr/>
              <p:nvPr/>
            </p:nvSpPr>
            <p:spPr>
              <a:xfrm>
                <a:off x="2019"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0" name="直接连接符 23573"/>
              <p:cNvSpPr/>
              <p:nvPr/>
            </p:nvSpPr>
            <p:spPr>
              <a:xfrm>
                <a:off x="2139"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1" name="直接连接符 23574"/>
              <p:cNvSpPr/>
              <p:nvPr/>
            </p:nvSpPr>
            <p:spPr>
              <a:xfrm>
                <a:off x="2249"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2" name="直接连接符 23575"/>
              <p:cNvSpPr/>
              <p:nvPr/>
            </p:nvSpPr>
            <p:spPr>
              <a:xfrm flipH="1" flipV="1">
                <a:off x="1904" y="139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3" name="直接连接符 23576"/>
              <p:cNvSpPr/>
              <p:nvPr/>
            </p:nvSpPr>
            <p:spPr>
              <a:xfrm flipH="1">
                <a:off x="1876" y="139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4" name="直接连接符 23577"/>
              <p:cNvSpPr/>
              <p:nvPr/>
            </p:nvSpPr>
            <p:spPr>
              <a:xfrm>
                <a:off x="1876" y="14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5" name="直接连接符 23578"/>
              <p:cNvSpPr/>
              <p:nvPr/>
            </p:nvSpPr>
            <p:spPr>
              <a:xfrm>
                <a:off x="1904" y="145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6" name="直接连接符 23579"/>
              <p:cNvSpPr/>
              <p:nvPr/>
            </p:nvSpPr>
            <p:spPr>
              <a:xfrm rot="-5400000" flipH="1" flipV="1">
                <a:off x="1853" y="148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7" name="直接连接符 23580"/>
              <p:cNvSpPr/>
              <p:nvPr/>
            </p:nvSpPr>
            <p:spPr>
              <a:xfrm rot="-5400000" flipH="1">
                <a:off x="1854"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8" name="直接连接符 23581"/>
              <p:cNvSpPr/>
              <p:nvPr/>
            </p:nvSpPr>
            <p:spPr>
              <a:xfrm rot="-5400000">
                <a:off x="1882" y="151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59" name="直接连接符 23582"/>
              <p:cNvSpPr/>
              <p:nvPr/>
            </p:nvSpPr>
            <p:spPr>
              <a:xfrm rot="-5400000">
                <a:off x="1962" y="151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0" name="直接连接符 23583"/>
              <p:cNvSpPr/>
              <p:nvPr/>
            </p:nvSpPr>
            <p:spPr>
              <a:xfrm rot="5400000" flipV="1">
                <a:off x="1968" y="151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1" name="直接连接符 23584"/>
              <p:cNvSpPr/>
              <p:nvPr/>
            </p:nvSpPr>
            <p:spPr>
              <a:xfrm rot="5400000">
                <a:off x="1991" y="1597"/>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2" name="直接连接符 23585"/>
              <p:cNvSpPr/>
              <p:nvPr/>
            </p:nvSpPr>
            <p:spPr>
              <a:xfrm rot="-5400000" flipH="1" flipV="1">
                <a:off x="1968" y="160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3" name="直接连接符 23586"/>
              <p:cNvSpPr/>
              <p:nvPr/>
            </p:nvSpPr>
            <p:spPr>
              <a:xfrm flipH="1">
                <a:off x="1933" y="1654"/>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4" name="直接连接符 23587"/>
              <p:cNvSpPr/>
              <p:nvPr/>
            </p:nvSpPr>
            <p:spPr>
              <a:xfrm flipH="1" flipV="1">
                <a:off x="1904" y="16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5" name="直接连接符 23588"/>
              <p:cNvSpPr/>
              <p:nvPr/>
            </p:nvSpPr>
            <p:spPr>
              <a:xfrm flipH="1">
                <a:off x="1876" y="16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6" name="直接连接符 23589"/>
              <p:cNvSpPr/>
              <p:nvPr/>
            </p:nvSpPr>
            <p:spPr>
              <a:xfrm>
                <a:off x="1876" y="165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7" name="直接连接符 23590"/>
              <p:cNvSpPr/>
              <p:nvPr/>
            </p:nvSpPr>
            <p:spPr>
              <a:xfrm>
                <a:off x="1904" y="1684"/>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8" name="直接连接符 23591"/>
              <p:cNvSpPr/>
              <p:nvPr/>
            </p:nvSpPr>
            <p:spPr>
              <a:xfrm rot="-5400000" flipH="1" flipV="1">
                <a:off x="1854" y="171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69" name="直接连接符 23592"/>
              <p:cNvSpPr/>
              <p:nvPr/>
            </p:nvSpPr>
            <p:spPr>
              <a:xfrm rot="-5400000" flipV="1">
                <a:off x="1819" y="1712"/>
                <a:ext cx="2" cy="67"/>
              </a:xfrm>
              <a:prstGeom prst="line">
                <a:avLst/>
              </a:prstGeom>
              <a:ln w="28575" cap="flat" cmpd="sng">
                <a:solidFill>
                  <a:srgbClr val="FF33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0" name="直接连接符 23593"/>
              <p:cNvSpPr/>
              <p:nvPr/>
            </p:nvSpPr>
            <p:spPr>
              <a:xfrm rot="-5400000">
                <a:off x="1905" y="176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1" name="直接连接符 23594"/>
              <p:cNvSpPr/>
              <p:nvPr/>
            </p:nvSpPr>
            <p:spPr>
              <a:xfrm rot="-5400000">
                <a:off x="1962" y="174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2" name="直接连接符 23595"/>
              <p:cNvSpPr/>
              <p:nvPr/>
            </p:nvSpPr>
            <p:spPr>
              <a:xfrm>
                <a:off x="1990" y="176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3" name="直接连接符 23596"/>
              <p:cNvSpPr/>
              <p:nvPr/>
            </p:nvSpPr>
            <p:spPr>
              <a:xfrm flipV="1">
                <a:off x="2019" y="176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4" name="直接连接符 23597"/>
              <p:cNvSpPr/>
              <p:nvPr/>
            </p:nvSpPr>
            <p:spPr>
              <a:xfrm flipH="1" flipV="1">
                <a:off x="2019" y="1741"/>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5" name="直接连接符 23598"/>
              <p:cNvSpPr/>
              <p:nvPr/>
            </p:nvSpPr>
            <p:spPr>
              <a:xfrm flipH="1" flipV="1">
                <a:off x="2019" y="168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6" name="直接连接符 23599"/>
              <p:cNvSpPr/>
              <p:nvPr/>
            </p:nvSpPr>
            <p:spPr>
              <a:xfrm flipV="1">
                <a:off x="2019" y="165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7" name="直接连接符 23600"/>
              <p:cNvSpPr/>
              <p:nvPr/>
            </p:nvSpPr>
            <p:spPr>
              <a:xfrm flipV="1">
                <a:off x="2045" y="1654"/>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8" name="直接连接符 23601"/>
              <p:cNvSpPr/>
              <p:nvPr/>
            </p:nvSpPr>
            <p:spPr>
              <a:xfrm>
                <a:off x="2105" y="1655"/>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79" name="直接连接符 23602"/>
              <p:cNvSpPr/>
              <p:nvPr/>
            </p:nvSpPr>
            <p:spPr>
              <a:xfrm>
                <a:off x="2138" y="168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0" name="直接连接符 23603"/>
              <p:cNvSpPr/>
              <p:nvPr/>
            </p:nvSpPr>
            <p:spPr>
              <a:xfrm rot="-5400000" flipH="1" flipV="1">
                <a:off x="2087" y="17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1" name="直接连接符 23604"/>
              <p:cNvSpPr/>
              <p:nvPr/>
            </p:nvSpPr>
            <p:spPr>
              <a:xfrm rot="-5400000" flipH="1">
                <a:off x="2087"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2" name="直接连接符 23605"/>
              <p:cNvSpPr/>
              <p:nvPr/>
            </p:nvSpPr>
            <p:spPr>
              <a:xfrm rot="-5400000">
                <a:off x="2116"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3" name="直接连接符 23606"/>
              <p:cNvSpPr/>
              <p:nvPr/>
            </p:nvSpPr>
            <p:spPr>
              <a:xfrm rot="-5400000">
                <a:off x="2196" y="174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4" name="直接连接符 23607"/>
              <p:cNvSpPr/>
              <p:nvPr/>
            </p:nvSpPr>
            <p:spPr>
              <a:xfrm>
                <a:off x="2221" y="176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5" name="直接连接符 23608"/>
              <p:cNvSpPr/>
              <p:nvPr/>
            </p:nvSpPr>
            <p:spPr>
              <a:xfrm flipV="1">
                <a:off x="2250" y="176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6" name="直接连接符 23609"/>
              <p:cNvSpPr/>
              <p:nvPr/>
            </p:nvSpPr>
            <p:spPr>
              <a:xfrm flipH="1" flipV="1">
                <a:off x="2250" y="1741"/>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7" name="直接连接符 23610"/>
              <p:cNvSpPr/>
              <p:nvPr/>
            </p:nvSpPr>
            <p:spPr>
              <a:xfrm flipH="1" flipV="1">
                <a:off x="2250" y="168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8" name="直接连接符 23611"/>
              <p:cNvSpPr/>
              <p:nvPr/>
            </p:nvSpPr>
            <p:spPr>
              <a:xfrm flipV="1">
                <a:off x="2249" y="1655"/>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89" name="直接连接符 23612"/>
              <p:cNvSpPr/>
              <p:nvPr/>
            </p:nvSpPr>
            <p:spPr>
              <a:xfrm flipH="1" flipV="1">
                <a:off x="2250" y="162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0" name="直接连接符 23613"/>
              <p:cNvSpPr/>
              <p:nvPr/>
            </p:nvSpPr>
            <p:spPr>
              <a:xfrm flipH="1">
                <a:off x="2225" y="162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1" name="直接连接符 23614"/>
              <p:cNvSpPr/>
              <p:nvPr/>
            </p:nvSpPr>
            <p:spPr>
              <a:xfrm flipH="1">
                <a:off x="2167" y="165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2" name="直接连接符 23615"/>
              <p:cNvSpPr/>
              <p:nvPr/>
            </p:nvSpPr>
            <p:spPr>
              <a:xfrm flipH="1" flipV="1">
                <a:off x="2139" y="162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3" name="直接连接符 23616"/>
              <p:cNvSpPr/>
              <p:nvPr/>
            </p:nvSpPr>
            <p:spPr>
              <a:xfrm flipV="1">
                <a:off x="2139" y="156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4" name="直接连接符 23617"/>
              <p:cNvSpPr/>
              <p:nvPr/>
            </p:nvSpPr>
            <p:spPr>
              <a:xfrm rot="-5400000">
                <a:off x="2118"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5" name="直接连接符 23618"/>
              <p:cNvSpPr/>
              <p:nvPr/>
            </p:nvSpPr>
            <p:spPr>
              <a:xfrm rot="-5400000">
                <a:off x="2198" y="151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6" name="直接连接符 23619"/>
              <p:cNvSpPr/>
              <p:nvPr/>
            </p:nvSpPr>
            <p:spPr>
              <a:xfrm>
                <a:off x="2223" y="154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7" name="直接连接符 23620"/>
              <p:cNvSpPr/>
              <p:nvPr/>
            </p:nvSpPr>
            <p:spPr>
              <a:xfrm flipV="1">
                <a:off x="2252" y="154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8" name="直接连接符 23621"/>
              <p:cNvSpPr/>
              <p:nvPr/>
            </p:nvSpPr>
            <p:spPr>
              <a:xfrm flipH="1" flipV="1">
                <a:off x="2252" y="151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599" name="直接连接符 23622"/>
              <p:cNvSpPr/>
              <p:nvPr/>
            </p:nvSpPr>
            <p:spPr>
              <a:xfrm flipH="1" flipV="1">
                <a:off x="2249" y="145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0" name="直接连接符 23623"/>
              <p:cNvSpPr/>
              <p:nvPr/>
            </p:nvSpPr>
            <p:spPr>
              <a:xfrm flipV="1">
                <a:off x="2251" y="142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1" name="直接连接符 23624"/>
              <p:cNvSpPr/>
              <p:nvPr/>
            </p:nvSpPr>
            <p:spPr>
              <a:xfrm flipV="1">
                <a:off x="2278" y="142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2" name="直接连接符 23625"/>
              <p:cNvSpPr/>
              <p:nvPr/>
            </p:nvSpPr>
            <p:spPr>
              <a:xfrm flipH="1">
                <a:off x="2227" y="139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3" name="直接连接符 23626"/>
              <p:cNvSpPr/>
              <p:nvPr/>
            </p:nvSpPr>
            <p:spPr>
              <a:xfrm flipH="1">
                <a:off x="2169" y="142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4" name="直接连接符 23627"/>
              <p:cNvSpPr/>
              <p:nvPr/>
            </p:nvSpPr>
            <p:spPr>
              <a:xfrm flipH="1" flipV="1">
                <a:off x="2141" y="139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5" name="直接连接符 23628"/>
              <p:cNvSpPr/>
              <p:nvPr/>
            </p:nvSpPr>
            <p:spPr>
              <a:xfrm flipH="1">
                <a:off x="2113" y="139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6" name="直接连接符 23629"/>
              <p:cNvSpPr/>
              <p:nvPr/>
            </p:nvSpPr>
            <p:spPr>
              <a:xfrm>
                <a:off x="2113" y="142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7" name="直接连接符 23630"/>
              <p:cNvSpPr/>
              <p:nvPr/>
            </p:nvSpPr>
            <p:spPr>
              <a:xfrm>
                <a:off x="2141" y="145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8" name="直接连接符 23631"/>
              <p:cNvSpPr/>
              <p:nvPr/>
            </p:nvSpPr>
            <p:spPr>
              <a:xfrm rot="-5400000" flipH="1" flipV="1">
                <a:off x="2091" y="14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09" name="直接连接符 23632"/>
              <p:cNvSpPr/>
              <p:nvPr/>
            </p:nvSpPr>
            <p:spPr>
              <a:xfrm flipH="1">
                <a:off x="2045" y="1539"/>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0" name="直接连接符 23633"/>
              <p:cNvSpPr/>
              <p:nvPr/>
            </p:nvSpPr>
            <p:spPr>
              <a:xfrm flipH="1" flipV="1">
                <a:off x="2023" y="151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1" name="直接连接符 23634"/>
              <p:cNvSpPr/>
              <p:nvPr/>
            </p:nvSpPr>
            <p:spPr>
              <a:xfrm flipH="1" flipV="1">
                <a:off x="2019" y="145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2" name="直接连接符 23635"/>
              <p:cNvSpPr/>
              <p:nvPr/>
            </p:nvSpPr>
            <p:spPr>
              <a:xfrm flipV="1">
                <a:off x="2021" y="142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3" name="直接连接符 23636"/>
              <p:cNvSpPr/>
              <p:nvPr/>
            </p:nvSpPr>
            <p:spPr>
              <a:xfrm flipH="1" flipV="1">
                <a:off x="2023" y="139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4" name="直接连接符 23637"/>
              <p:cNvSpPr/>
              <p:nvPr/>
            </p:nvSpPr>
            <p:spPr>
              <a:xfrm flipH="1">
                <a:off x="1997" y="139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5" name="直接连接符 23638"/>
              <p:cNvSpPr/>
              <p:nvPr/>
            </p:nvSpPr>
            <p:spPr>
              <a:xfrm flipH="1">
                <a:off x="1933" y="1426"/>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6" name="矩形 23639"/>
              <p:cNvSpPr/>
              <p:nvPr/>
            </p:nvSpPr>
            <p:spPr>
              <a:xfrm>
                <a:off x="2308" y="1369"/>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7" name="直接连接符 23640"/>
              <p:cNvSpPr/>
              <p:nvPr/>
            </p:nvSpPr>
            <p:spPr>
              <a:xfrm>
                <a:off x="2308" y="148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8" name="直接连接符 23641"/>
              <p:cNvSpPr/>
              <p:nvPr/>
            </p:nvSpPr>
            <p:spPr>
              <a:xfrm>
                <a:off x="2308" y="171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19" name="直接连接符 23642"/>
              <p:cNvSpPr/>
              <p:nvPr/>
            </p:nvSpPr>
            <p:spPr>
              <a:xfrm>
                <a:off x="2308" y="159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0" name="直接连接符 23643"/>
              <p:cNvSpPr/>
              <p:nvPr/>
            </p:nvSpPr>
            <p:spPr>
              <a:xfrm>
                <a:off x="2422"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1" name="直接连接符 23644"/>
              <p:cNvSpPr/>
              <p:nvPr/>
            </p:nvSpPr>
            <p:spPr>
              <a:xfrm>
                <a:off x="2652"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2" name="直接连接符 23645"/>
              <p:cNvSpPr/>
              <p:nvPr/>
            </p:nvSpPr>
            <p:spPr>
              <a:xfrm>
                <a:off x="2537"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3" name="直接连接符 23646"/>
              <p:cNvSpPr/>
              <p:nvPr/>
            </p:nvSpPr>
            <p:spPr>
              <a:xfrm>
                <a:off x="2308" y="1426"/>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4" name="直接连接符 23647"/>
              <p:cNvSpPr/>
              <p:nvPr/>
            </p:nvSpPr>
            <p:spPr>
              <a:xfrm>
                <a:off x="2305" y="1539"/>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5" name="直接连接符 23648"/>
              <p:cNvSpPr/>
              <p:nvPr/>
            </p:nvSpPr>
            <p:spPr>
              <a:xfrm>
                <a:off x="2305" y="1654"/>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6" name="直接连接符 23649"/>
              <p:cNvSpPr/>
              <p:nvPr/>
            </p:nvSpPr>
            <p:spPr>
              <a:xfrm>
                <a:off x="2308" y="176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7" name="直接连接符 23650"/>
              <p:cNvSpPr/>
              <p:nvPr/>
            </p:nvSpPr>
            <p:spPr>
              <a:xfrm>
                <a:off x="2365"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8" name="直接连接符 23651"/>
              <p:cNvSpPr/>
              <p:nvPr/>
            </p:nvSpPr>
            <p:spPr>
              <a:xfrm>
                <a:off x="2480"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29" name="直接连接符 23652"/>
              <p:cNvSpPr/>
              <p:nvPr/>
            </p:nvSpPr>
            <p:spPr>
              <a:xfrm>
                <a:off x="2600"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0" name="直接连接符 23653"/>
              <p:cNvSpPr/>
              <p:nvPr/>
            </p:nvSpPr>
            <p:spPr>
              <a:xfrm>
                <a:off x="2709" y="1369"/>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1" name="直接连接符 23654"/>
              <p:cNvSpPr/>
              <p:nvPr/>
            </p:nvSpPr>
            <p:spPr>
              <a:xfrm flipH="1" flipV="1">
                <a:off x="2365" y="139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2" name="直接连接符 23655"/>
              <p:cNvSpPr/>
              <p:nvPr/>
            </p:nvSpPr>
            <p:spPr>
              <a:xfrm flipH="1" flipV="1">
                <a:off x="2365" y="134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3" name="直接连接符 23656"/>
              <p:cNvSpPr/>
              <p:nvPr/>
            </p:nvSpPr>
            <p:spPr>
              <a:xfrm>
                <a:off x="2336" y="1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4" name="直接连接符 23657"/>
              <p:cNvSpPr/>
              <p:nvPr/>
            </p:nvSpPr>
            <p:spPr>
              <a:xfrm>
                <a:off x="2365" y="145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5" name="直接连接符 23658"/>
              <p:cNvSpPr/>
              <p:nvPr/>
            </p:nvSpPr>
            <p:spPr>
              <a:xfrm rot="-5400000" flipH="1" flipV="1">
                <a:off x="2314" y="148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6" name="直接连接符 23659"/>
              <p:cNvSpPr/>
              <p:nvPr/>
            </p:nvSpPr>
            <p:spPr>
              <a:xfrm rot="-5400000" flipH="1">
                <a:off x="2314"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7" name="直接连接符 23660"/>
              <p:cNvSpPr/>
              <p:nvPr/>
            </p:nvSpPr>
            <p:spPr>
              <a:xfrm rot="-5400000">
                <a:off x="2343"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8" name="直接连接符 23661"/>
              <p:cNvSpPr/>
              <p:nvPr/>
            </p:nvSpPr>
            <p:spPr>
              <a:xfrm rot="-5400000">
                <a:off x="2400" y="148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39" name="直接连接符 23662"/>
              <p:cNvSpPr/>
              <p:nvPr/>
            </p:nvSpPr>
            <p:spPr>
              <a:xfrm rot="5400000" flipV="1">
                <a:off x="2429"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0" name="直接连接符 23663"/>
              <p:cNvSpPr/>
              <p:nvPr/>
            </p:nvSpPr>
            <p:spPr>
              <a:xfrm rot="5400000">
                <a:off x="2429" y="1574"/>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1" name="直接连接符 23664"/>
              <p:cNvSpPr/>
              <p:nvPr/>
            </p:nvSpPr>
            <p:spPr>
              <a:xfrm rot="-5400000" flipH="1" flipV="1">
                <a:off x="2451" y="162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2" name="直接连接符 23665"/>
              <p:cNvSpPr/>
              <p:nvPr/>
            </p:nvSpPr>
            <p:spPr>
              <a:xfrm flipH="1">
                <a:off x="2393" y="165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3" name="直接连接符 23666"/>
              <p:cNvSpPr/>
              <p:nvPr/>
            </p:nvSpPr>
            <p:spPr>
              <a:xfrm flipH="1" flipV="1">
                <a:off x="2365" y="16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4" name="直接连接符 23667"/>
              <p:cNvSpPr/>
              <p:nvPr/>
            </p:nvSpPr>
            <p:spPr>
              <a:xfrm flipH="1">
                <a:off x="2336" y="16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5" name="直接连接符 23668"/>
              <p:cNvSpPr/>
              <p:nvPr/>
            </p:nvSpPr>
            <p:spPr>
              <a:xfrm>
                <a:off x="2336" y="165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6" name="直接连接符 23669"/>
              <p:cNvSpPr/>
              <p:nvPr/>
            </p:nvSpPr>
            <p:spPr>
              <a:xfrm>
                <a:off x="2365" y="168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7" name="直接连接符 23670"/>
              <p:cNvSpPr/>
              <p:nvPr/>
            </p:nvSpPr>
            <p:spPr>
              <a:xfrm rot="-5400000" flipH="1" flipV="1">
                <a:off x="2314" y="171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8" name="直接连接符 23671"/>
              <p:cNvSpPr/>
              <p:nvPr/>
            </p:nvSpPr>
            <p:spPr>
              <a:xfrm rot="-5400000" flipH="1">
                <a:off x="2314"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49" name="直接连接符 23672"/>
              <p:cNvSpPr/>
              <p:nvPr/>
            </p:nvSpPr>
            <p:spPr>
              <a:xfrm rot="-5400000">
                <a:off x="2343"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0" name="直接连接符 23673"/>
              <p:cNvSpPr/>
              <p:nvPr/>
            </p:nvSpPr>
            <p:spPr>
              <a:xfrm rot="-5400000">
                <a:off x="2400" y="171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1" name="直接连接符 23674"/>
              <p:cNvSpPr/>
              <p:nvPr/>
            </p:nvSpPr>
            <p:spPr>
              <a:xfrm>
                <a:off x="2451" y="176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2" name="直接连接符 23675"/>
              <p:cNvSpPr/>
              <p:nvPr/>
            </p:nvSpPr>
            <p:spPr>
              <a:xfrm flipV="1">
                <a:off x="2480" y="176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3" name="直接连接符 23676"/>
              <p:cNvSpPr/>
              <p:nvPr/>
            </p:nvSpPr>
            <p:spPr>
              <a:xfrm flipH="1" flipV="1">
                <a:off x="2480" y="1741"/>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4" name="直接连接符 23677"/>
              <p:cNvSpPr/>
              <p:nvPr/>
            </p:nvSpPr>
            <p:spPr>
              <a:xfrm flipH="1" flipV="1">
                <a:off x="2479" y="1684"/>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5" name="直接连接符 23678"/>
              <p:cNvSpPr/>
              <p:nvPr/>
            </p:nvSpPr>
            <p:spPr>
              <a:xfrm flipV="1">
                <a:off x="2480" y="165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6" name="直接连接符 23679"/>
              <p:cNvSpPr/>
              <p:nvPr/>
            </p:nvSpPr>
            <p:spPr>
              <a:xfrm flipV="1">
                <a:off x="2505" y="1654"/>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7" name="直接连接符 23680"/>
              <p:cNvSpPr/>
              <p:nvPr/>
            </p:nvSpPr>
            <p:spPr>
              <a:xfrm>
                <a:off x="2566" y="1655"/>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8" name="直接连接符 23681"/>
              <p:cNvSpPr/>
              <p:nvPr/>
            </p:nvSpPr>
            <p:spPr>
              <a:xfrm>
                <a:off x="2599" y="168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59" name="直接连接符 23682"/>
              <p:cNvSpPr/>
              <p:nvPr/>
            </p:nvSpPr>
            <p:spPr>
              <a:xfrm rot="-5400000" flipH="1" flipV="1">
                <a:off x="2548" y="17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0" name="直接连接符 23683"/>
              <p:cNvSpPr/>
              <p:nvPr/>
            </p:nvSpPr>
            <p:spPr>
              <a:xfrm rot="-5400000" flipH="1">
                <a:off x="2548" y="174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1" name="直接连接符 23684"/>
              <p:cNvSpPr/>
              <p:nvPr/>
            </p:nvSpPr>
            <p:spPr>
              <a:xfrm rot="-5400000">
                <a:off x="2599" y="176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2" name="直接连接符 23685"/>
              <p:cNvSpPr/>
              <p:nvPr/>
            </p:nvSpPr>
            <p:spPr>
              <a:xfrm rot="-5400000">
                <a:off x="2656" y="174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3" name="直接连接符 23686"/>
              <p:cNvSpPr/>
              <p:nvPr/>
            </p:nvSpPr>
            <p:spPr>
              <a:xfrm>
                <a:off x="2682" y="176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4" name="直接连接符 23687"/>
              <p:cNvSpPr/>
              <p:nvPr/>
            </p:nvSpPr>
            <p:spPr>
              <a:xfrm flipV="1">
                <a:off x="2711" y="176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5" name="直接连接符 23688"/>
              <p:cNvSpPr/>
              <p:nvPr/>
            </p:nvSpPr>
            <p:spPr>
              <a:xfrm flipH="1" flipV="1">
                <a:off x="2711" y="1741"/>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6" name="直接连接符 23689"/>
              <p:cNvSpPr/>
              <p:nvPr/>
            </p:nvSpPr>
            <p:spPr>
              <a:xfrm flipH="1" flipV="1">
                <a:off x="2710" y="1683"/>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7" name="直接连接符 23690"/>
              <p:cNvSpPr/>
              <p:nvPr/>
            </p:nvSpPr>
            <p:spPr>
              <a:xfrm flipV="1">
                <a:off x="2709" y="1655"/>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8" name="直接连接符 23691"/>
              <p:cNvSpPr/>
              <p:nvPr/>
            </p:nvSpPr>
            <p:spPr>
              <a:xfrm flipH="1" flipV="1">
                <a:off x="2711" y="162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69" name="直接连接符 23692"/>
              <p:cNvSpPr/>
              <p:nvPr/>
            </p:nvSpPr>
            <p:spPr>
              <a:xfrm flipH="1">
                <a:off x="2685" y="162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0" name="直接连接符 23693"/>
              <p:cNvSpPr/>
              <p:nvPr/>
            </p:nvSpPr>
            <p:spPr>
              <a:xfrm flipH="1">
                <a:off x="2627" y="1654"/>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1" name="直接连接符 23694"/>
              <p:cNvSpPr/>
              <p:nvPr/>
            </p:nvSpPr>
            <p:spPr>
              <a:xfrm flipH="1" flipV="1">
                <a:off x="2600" y="162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2" name="直接连接符 23695"/>
              <p:cNvSpPr/>
              <p:nvPr/>
            </p:nvSpPr>
            <p:spPr>
              <a:xfrm flipV="1">
                <a:off x="2600" y="156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3" name="直接连接符 23696"/>
              <p:cNvSpPr/>
              <p:nvPr/>
            </p:nvSpPr>
            <p:spPr>
              <a:xfrm rot="-5400000">
                <a:off x="2579" y="151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4" name="直接连接符 23697"/>
              <p:cNvSpPr/>
              <p:nvPr/>
            </p:nvSpPr>
            <p:spPr>
              <a:xfrm rot="-5400000">
                <a:off x="2636" y="148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5" name="直接连接符 23698"/>
              <p:cNvSpPr/>
              <p:nvPr/>
            </p:nvSpPr>
            <p:spPr>
              <a:xfrm>
                <a:off x="2684" y="154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6" name="直接连接符 23699"/>
              <p:cNvSpPr/>
              <p:nvPr/>
            </p:nvSpPr>
            <p:spPr>
              <a:xfrm flipV="1">
                <a:off x="2713" y="154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7" name="直接连接符 23700"/>
              <p:cNvSpPr/>
              <p:nvPr/>
            </p:nvSpPr>
            <p:spPr>
              <a:xfrm flipH="1" flipV="1">
                <a:off x="2713" y="151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8" name="直接连接符 23701"/>
              <p:cNvSpPr/>
              <p:nvPr/>
            </p:nvSpPr>
            <p:spPr>
              <a:xfrm flipH="1" flipV="1">
                <a:off x="2709" y="145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79" name="直接连接符 23702"/>
              <p:cNvSpPr/>
              <p:nvPr/>
            </p:nvSpPr>
            <p:spPr>
              <a:xfrm flipV="1">
                <a:off x="2711" y="142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0" name="直接连接符 23703"/>
              <p:cNvSpPr/>
              <p:nvPr/>
            </p:nvSpPr>
            <p:spPr>
              <a:xfrm flipH="1" flipV="1">
                <a:off x="2713" y="139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1" name="直接连接符 23704"/>
              <p:cNvSpPr/>
              <p:nvPr/>
            </p:nvSpPr>
            <p:spPr>
              <a:xfrm flipH="1">
                <a:off x="2687" y="139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2" name="直接连接符 23705"/>
              <p:cNvSpPr/>
              <p:nvPr/>
            </p:nvSpPr>
            <p:spPr>
              <a:xfrm flipH="1">
                <a:off x="2630" y="1426"/>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3" name="直接连接符 23706"/>
              <p:cNvSpPr/>
              <p:nvPr/>
            </p:nvSpPr>
            <p:spPr>
              <a:xfrm flipH="1" flipV="1">
                <a:off x="2602" y="139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4" name="直接连接符 23707"/>
              <p:cNvSpPr/>
              <p:nvPr/>
            </p:nvSpPr>
            <p:spPr>
              <a:xfrm flipH="1">
                <a:off x="2573" y="13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5" name="直接连接符 23708"/>
              <p:cNvSpPr/>
              <p:nvPr/>
            </p:nvSpPr>
            <p:spPr>
              <a:xfrm>
                <a:off x="2573" y="142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6" name="直接连接符 23709"/>
              <p:cNvSpPr/>
              <p:nvPr/>
            </p:nvSpPr>
            <p:spPr>
              <a:xfrm>
                <a:off x="2602" y="145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7" name="直接连接符 23710"/>
              <p:cNvSpPr/>
              <p:nvPr/>
            </p:nvSpPr>
            <p:spPr>
              <a:xfrm rot="-5400000" flipH="1" flipV="1">
                <a:off x="2551" y="149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8" name="直接连接符 23711"/>
              <p:cNvSpPr/>
              <p:nvPr/>
            </p:nvSpPr>
            <p:spPr>
              <a:xfrm flipH="1">
                <a:off x="2505" y="1539"/>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89" name="直接连接符 23712"/>
              <p:cNvSpPr/>
              <p:nvPr/>
            </p:nvSpPr>
            <p:spPr>
              <a:xfrm flipH="1" flipV="1">
                <a:off x="2483" y="151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0" name="直接连接符 23713"/>
              <p:cNvSpPr/>
              <p:nvPr/>
            </p:nvSpPr>
            <p:spPr>
              <a:xfrm flipH="1" flipV="1">
                <a:off x="2480" y="145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1" name="直接连接符 23714"/>
              <p:cNvSpPr/>
              <p:nvPr/>
            </p:nvSpPr>
            <p:spPr>
              <a:xfrm flipV="1">
                <a:off x="2482" y="142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2" name="直接连接符 23715"/>
              <p:cNvSpPr/>
              <p:nvPr/>
            </p:nvSpPr>
            <p:spPr>
              <a:xfrm flipH="1" flipV="1">
                <a:off x="2483" y="139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3" name="直接连接符 23716"/>
              <p:cNvSpPr/>
              <p:nvPr/>
            </p:nvSpPr>
            <p:spPr>
              <a:xfrm flipH="1">
                <a:off x="2457" y="139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4" name="直接连接符 23717"/>
              <p:cNvSpPr/>
              <p:nvPr/>
            </p:nvSpPr>
            <p:spPr>
              <a:xfrm flipH="1">
                <a:off x="2393" y="1426"/>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5" name="矩形 23718"/>
              <p:cNvSpPr/>
              <p:nvPr/>
            </p:nvSpPr>
            <p:spPr>
              <a:xfrm>
                <a:off x="2771" y="916"/>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6" name="直接连接符 23719"/>
              <p:cNvSpPr/>
              <p:nvPr/>
            </p:nvSpPr>
            <p:spPr>
              <a:xfrm>
                <a:off x="2771" y="103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7" name="直接连接符 23720"/>
              <p:cNvSpPr/>
              <p:nvPr/>
            </p:nvSpPr>
            <p:spPr>
              <a:xfrm>
                <a:off x="2771" y="1259"/>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8" name="直接连接符 23721"/>
              <p:cNvSpPr/>
              <p:nvPr/>
            </p:nvSpPr>
            <p:spPr>
              <a:xfrm>
                <a:off x="2771" y="1144"/>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699" name="直接连接符 23722"/>
              <p:cNvSpPr/>
              <p:nvPr/>
            </p:nvSpPr>
            <p:spPr>
              <a:xfrm>
                <a:off x="2885"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0" name="直接连接符 23723"/>
              <p:cNvSpPr/>
              <p:nvPr/>
            </p:nvSpPr>
            <p:spPr>
              <a:xfrm>
                <a:off x="3115"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1" name="直接连接符 23724"/>
              <p:cNvSpPr/>
              <p:nvPr/>
            </p:nvSpPr>
            <p:spPr>
              <a:xfrm>
                <a:off x="3000"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2" name="直接连接符 23725"/>
              <p:cNvSpPr/>
              <p:nvPr/>
            </p:nvSpPr>
            <p:spPr>
              <a:xfrm>
                <a:off x="2771" y="97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3" name="直接连接符 23726"/>
              <p:cNvSpPr/>
              <p:nvPr/>
            </p:nvSpPr>
            <p:spPr>
              <a:xfrm>
                <a:off x="2767" y="108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4" name="直接连接符 23727"/>
              <p:cNvSpPr/>
              <p:nvPr/>
            </p:nvSpPr>
            <p:spPr>
              <a:xfrm>
                <a:off x="2767" y="120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5" name="直接连接符 23728"/>
              <p:cNvSpPr/>
              <p:nvPr/>
            </p:nvSpPr>
            <p:spPr>
              <a:xfrm>
                <a:off x="2771" y="1316"/>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6" name="直接连接符 23729"/>
              <p:cNvSpPr/>
              <p:nvPr/>
            </p:nvSpPr>
            <p:spPr>
              <a:xfrm>
                <a:off x="2828"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7" name="直接连接符 23730"/>
              <p:cNvSpPr/>
              <p:nvPr/>
            </p:nvSpPr>
            <p:spPr>
              <a:xfrm>
                <a:off x="2943"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8" name="直接连接符 23731"/>
              <p:cNvSpPr/>
              <p:nvPr/>
            </p:nvSpPr>
            <p:spPr>
              <a:xfrm>
                <a:off x="3063"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09" name="直接连接符 23732"/>
              <p:cNvSpPr/>
              <p:nvPr/>
            </p:nvSpPr>
            <p:spPr>
              <a:xfrm>
                <a:off x="3172"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0" name="直接连接符 23733"/>
              <p:cNvSpPr/>
              <p:nvPr/>
            </p:nvSpPr>
            <p:spPr>
              <a:xfrm flipH="1" flipV="1">
                <a:off x="2828"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1" name="直接连接符 23734"/>
              <p:cNvSpPr/>
              <p:nvPr/>
            </p:nvSpPr>
            <p:spPr>
              <a:xfrm flipV="1">
                <a:off x="2828" y="893"/>
                <a:ext cx="1" cy="5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2" name="直接连接符 23735"/>
              <p:cNvSpPr/>
              <p:nvPr/>
            </p:nvSpPr>
            <p:spPr>
              <a:xfrm>
                <a:off x="2799" y="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3" name="直接连接符 23736"/>
              <p:cNvSpPr/>
              <p:nvPr/>
            </p:nvSpPr>
            <p:spPr>
              <a:xfrm>
                <a:off x="2828" y="100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4" name="直接连接符 23737"/>
              <p:cNvSpPr/>
              <p:nvPr/>
            </p:nvSpPr>
            <p:spPr>
              <a:xfrm rot="-5400000" flipH="1" flipV="1">
                <a:off x="2777" y="10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5" name="直接连接符 23738"/>
              <p:cNvSpPr/>
              <p:nvPr/>
            </p:nvSpPr>
            <p:spPr>
              <a:xfrm rot="-5400000" flipH="1">
                <a:off x="2777"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6" name="直接连接符 23739"/>
              <p:cNvSpPr/>
              <p:nvPr/>
            </p:nvSpPr>
            <p:spPr>
              <a:xfrm rot="-5400000">
                <a:off x="2806"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7" name="直接连接符 23740"/>
              <p:cNvSpPr/>
              <p:nvPr/>
            </p:nvSpPr>
            <p:spPr>
              <a:xfrm rot="-5400000">
                <a:off x="2863" y="103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8" name="直接连接符 23741"/>
              <p:cNvSpPr/>
              <p:nvPr/>
            </p:nvSpPr>
            <p:spPr>
              <a:xfrm rot="5400000" flipV="1">
                <a:off x="2892"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19" name="直接连接符 23742"/>
              <p:cNvSpPr/>
              <p:nvPr/>
            </p:nvSpPr>
            <p:spPr>
              <a:xfrm rot="5400000">
                <a:off x="2892" y="1121"/>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0" name="直接连接符 23743"/>
              <p:cNvSpPr/>
              <p:nvPr/>
            </p:nvSpPr>
            <p:spPr>
              <a:xfrm rot="-5400000" flipH="1" flipV="1">
                <a:off x="2914" y="117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1" name="直接连接符 23744"/>
              <p:cNvSpPr/>
              <p:nvPr/>
            </p:nvSpPr>
            <p:spPr>
              <a:xfrm flipH="1">
                <a:off x="2856" y="1201"/>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2" name="直接连接符 23745"/>
              <p:cNvSpPr/>
              <p:nvPr/>
            </p:nvSpPr>
            <p:spPr>
              <a:xfrm flipH="1" flipV="1">
                <a:off x="2828" y="11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3" name="直接连接符 23746"/>
              <p:cNvSpPr/>
              <p:nvPr/>
            </p:nvSpPr>
            <p:spPr>
              <a:xfrm flipH="1">
                <a:off x="2799" y="11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4" name="直接连接符 23747"/>
              <p:cNvSpPr/>
              <p:nvPr/>
            </p:nvSpPr>
            <p:spPr>
              <a:xfrm>
                <a:off x="2799" y="120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5" name="直接连接符 23748"/>
              <p:cNvSpPr/>
              <p:nvPr/>
            </p:nvSpPr>
            <p:spPr>
              <a:xfrm>
                <a:off x="2828" y="123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6" name="直接连接符 23749"/>
              <p:cNvSpPr/>
              <p:nvPr/>
            </p:nvSpPr>
            <p:spPr>
              <a:xfrm rot="-5400000" flipH="1" flipV="1">
                <a:off x="2777" y="126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7" name="直接连接符 23750"/>
              <p:cNvSpPr/>
              <p:nvPr/>
            </p:nvSpPr>
            <p:spPr>
              <a:xfrm rot="-5400000" flipH="1">
                <a:off x="2777" y="129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8" name="直接连接符 23751"/>
              <p:cNvSpPr/>
              <p:nvPr/>
            </p:nvSpPr>
            <p:spPr>
              <a:xfrm rot="-5400000">
                <a:off x="2806" y="129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29" name="直接连接符 23752"/>
              <p:cNvSpPr/>
              <p:nvPr/>
            </p:nvSpPr>
            <p:spPr>
              <a:xfrm rot="-5400000">
                <a:off x="2863" y="126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0" name="直接连接符 23753"/>
              <p:cNvSpPr/>
              <p:nvPr/>
            </p:nvSpPr>
            <p:spPr>
              <a:xfrm>
                <a:off x="2914" y="13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1" name="直接连接符 23754"/>
              <p:cNvSpPr/>
              <p:nvPr/>
            </p:nvSpPr>
            <p:spPr>
              <a:xfrm flipV="1">
                <a:off x="2943" y="131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2" name="直接连接符 23755"/>
              <p:cNvSpPr/>
              <p:nvPr/>
            </p:nvSpPr>
            <p:spPr>
              <a:xfrm flipH="1" flipV="1">
                <a:off x="2943" y="1288"/>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3" name="直接连接符 23756"/>
              <p:cNvSpPr/>
              <p:nvPr/>
            </p:nvSpPr>
            <p:spPr>
              <a:xfrm flipH="1" flipV="1">
                <a:off x="2942" y="1231"/>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4" name="直接连接符 23757"/>
              <p:cNvSpPr/>
              <p:nvPr/>
            </p:nvSpPr>
            <p:spPr>
              <a:xfrm flipV="1">
                <a:off x="2943" y="120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5" name="直接连接符 23758"/>
              <p:cNvSpPr/>
              <p:nvPr/>
            </p:nvSpPr>
            <p:spPr>
              <a:xfrm flipV="1">
                <a:off x="2968" y="1201"/>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6" name="直接连接符 23759"/>
              <p:cNvSpPr/>
              <p:nvPr/>
            </p:nvSpPr>
            <p:spPr>
              <a:xfrm>
                <a:off x="3029" y="1202"/>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7" name="直接连接符 23760"/>
              <p:cNvSpPr/>
              <p:nvPr/>
            </p:nvSpPr>
            <p:spPr>
              <a:xfrm>
                <a:off x="3062" y="123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8" name="直接连接符 23761"/>
              <p:cNvSpPr/>
              <p:nvPr/>
            </p:nvSpPr>
            <p:spPr>
              <a:xfrm rot="-5400000" flipH="1" flipV="1">
                <a:off x="3011" y="126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39" name="直接连接符 23762"/>
              <p:cNvSpPr/>
              <p:nvPr/>
            </p:nvSpPr>
            <p:spPr>
              <a:xfrm rot="-5400000" flipH="1">
                <a:off x="3011" y="12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0" name="直接连接符 23763"/>
              <p:cNvSpPr/>
              <p:nvPr/>
            </p:nvSpPr>
            <p:spPr>
              <a:xfrm rot="-5400000">
                <a:off x="3040" y="12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1" name="直接连接符 23764"/>
              <p:cNvSpPr/>
              <p:nvPr/>
            </p:nvSpPr>
            <p:spPr>
              <a:xfrm rot="-5400000">
                <a:off x="3097" y="126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2" name="直接连接符 23765"/>
              <p:cNvSpPr/>
              <p:nvPr/>
            </p:nvSpPr>
            <p:spPr>
              <a:xfrm>
                <a:off x="3145" y="13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3" name="直接连接符 23766"/>
              <p:cNvSpPr/>
              <p:nvPr/>
            </p:nvSpPr>
            <p:spPr>
              <a:xfrm>
                <a:off x="3174" y="134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4" name="直接连接符 23767"/>
              <p:cNvSpPr/>
              <p:nvPr/>
            </p:nvSpPr>
            <p:spPr>
              <a:xfrm flipH="1" flipV="1">
                <a:off x="3174" y="1288"/>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5" name="直接连接符 23768"/>
              <p:cNvSpPr/>
              <p:nvPr/>
            </p:nvSpPr>
            <p:spPr>
              <a:xfrm flipH="1" flipV="1">
                <a:off x="3173" y="1230"/>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6" name="直接连接符 23769"/>
              <p:cNvSpPr/>
              <p:nvPr/>
            </p:nvSpPr>
            <p:spPr>
              <a:xfrm flipV="1">
                <a:off x="3172" y="1202"/>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7" name="直接连接符 23770"/>
              <p:cNvSpPr/>
              <p:nvPr/>
            </p:nvSpPr>
            <p:spPr>
              <a:xfrm flipH="1" flipV="1">
                <a:off x="3174" y="117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8" name="直接连接符 23771"/>
              <p:cNvSpPr/>
              <p:nvPr/>
            </p:nvSpPr>
            <p:spPr>
              <a:xfrm flipH="1">
                <a:off x="3148" y="117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49" name="直接连接符 23772"/>
              <p:cNvSpPr/>
              <p:nvPr/>
            </p:nvSpPr>
            <p:spPr>
              <a:xfrm flipH="1">
                <a:off x="3091" y="1201"/>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0" name="直接连接符 23773"/>
              <p:cNvSpPr/>
              <p:nvPr/>
            </p:nvSpPr>
            <p:spPr>
              <a:xfrm flipH="1" flipV="1">
                <a:off x="3063" y="117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1" name="直接连接符 23774"/>
              <p:cNvSpPr/>
              <p:nvPr/>
            </p:nvSpPr>
            <p:spPr>
              <a:xfrm flipV="1">
                <a:off x="3063" y="111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2" name="直接连接符 23775"/>
              <p:cNvSpPr/>
              <p:nvPr/>
            </p:nvSpPr>
            <p:spPr>
              <a:xfrm rot="-5400000">
                <a:off x="3042"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3" name="直接连接符 23776"/>
              <p:cNvSpPr/>
              <p:nvPr/>
            </p:nvSpPr>
            <p:spPr>
              <a:xfrm rot="-5400000">
                <a:off x="3099" y="103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4" name="直接连接符 23777"/>
              <p:cNvSpPr/>
              <p:nvPr/>
            </p:nvSpPr>
            <p:spPr>
              <a:xfrm>
                <a:off x="3147" y="108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5" name="直接连接符 23778"/>
              <p:cNvSpPr/>
              <p:nvPr/>
            </p:nvSpPr>
            <p:spPr>
              <a:xfrm flipV="1">
                <a:off x="3176" y="108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6" name="直接连接符 23779"/>
              <p:cNvSpPr/>
              <p:nvPr/>
            </p:nvSpPr>
            <p:spPr>
              <a:xfrm flipH="1" flipV="1">
                <a:off x="3176" y="105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7" name="直接连接符 23780"/>
              <p:cNvSpPr/>
              <p:nvPr/>
            </p:nvSpPr>
            <p:spPr>
              <a:xfrm flipH="1" flipV="1">
                <a:off x="3172" y="100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8" name="直接连接符 23781"/>
              <p:cNvSpPr/>
              <p:nvPr/>
            </p:nvSpPr>
            <p:spPr>
              <a:xfrm flipV="1">
                <a:off x="3174" y="97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59" name="直接连接符 23782"/>
              <p:cNvSpPr/>
              <p:nvPr/>
            </p:nvSpPr>
            <p:spPr>
              <a:xfrm flipH="1" flipV="1">
                <a:off x="3176" y="94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0" name="直接连接符 23783"/>
              <p:cNvSpPr/>
              <p:nvPr/>
            </p:nvSpPr>
            <p:spPr>
              <a:xfrm flipH="1">
                <a:off x="3150" y="94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1" name="直接连接符 23784"/>
              <p:cNvSpPr/>
              <p:nvPr/>
            </p:nvSpPr>
            <p:spPr>
              <a:xfrm flipH="1">
                <a:off x="3093" y="973"/>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2" name="直接连接符 23785"/>
              <p:cNvSpPr/>
              <p:nvPr/>
            </p:nvSpPr>
            <p:spPr>
              <a:xfrm flipH="1" flipV="1">
                <a:off x="3065"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3" name="直接连接符 23786"/>
              <p:cNvSpPr/>
              <p:nvPr/>
            </p:nvSpPr>
            <p:spPr>
              <a:xfrm flipH="1">
                <a:off x="3036" y="94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4" name="直接连接符 23787"/>
              <p:cNvSpPr/>
              <p:nvPr/>
            </p:nvSpPr>
            <p:spPr>
              <a:xfrm>
                <a:off x="3036" y="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5" name="直接连接符 23788"/>
              <p:cNvSpPr/>
              <p:nvPr/>
            </p:nvSpPr>
            <p:spPr>
              <a:xfrm>
                <a:off x="3065" y="100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6" name="直接连接符 23789"/>
              <p:cNvSpPr/>
              <p:nvPr/>
            </p:nvSpPr>
            <p:spPr>
              <a:xfrm rot="-5400000" flipH="1" flipV="1">
                <a:off x="3014" y="10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7" name="直接连接符 23790"/>
              <p:cNvSpPr/>
              <p:nvPr/>
            </p:nvSpPr>
            <p:spPr>
              <a:xfrm flipH="1">
                <a:off x="2968" y="1086"/>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8" name="直接连接符 23791"/>
              <p:cNvSpPr/>
              <p:nvPr/>
            </p:nvSpPr>
            <p:spPr>
              <a:xfrm flipH="1" flipV="1">
                <a:off x="2946" y="105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69" name="直接连接符 23792"/>
              <p:cNvSpPr/>
              <p:nvPr/>
            </p:nvSpPr>
            <p:spPr>
              <a:xfrm flipH="1" flipV="1">
                <a:off x="2943" y="100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0" name="直接连接符 23793"/>
              <p:cNvSpPr/>
              <p:nvPr/>
            </p:nvSpPr>
            <p:spPr>
              <a:xfrm flipV="1">
                <a:off x="2945" y="97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1" name="直接连接符 23794"/>
              <p:cNvSpPr/>
              <p:nvPr/>
            </p:nvSpPr>
            <p:spPr>
              <a:xfrm flipH="1" flipV="1">
                <a:off x="2946" y="94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2" name="直接连接符 23795"/>
              <p:cNvSpPr/>
              <p:nvPr/>
            </p:nvSpPr>
            <p:spPr>
              <a:xfrm flipH="1">
                <a:off x="2920" y="94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3" name="直接连接符 23796"/>
              <p:cNvSpPr/>
              <p:nvPr/>
            </p:nvSpPr>
            <p:spPr>
              <a:xfrm flipH="1">
                <a:off x="2856" y="973"/>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4" name="矩形 23797"/>
              <p:cNvSpPr/>
              <p:nvPr/>
            </p:nvSpPr>
            <p:spPr>
              <a:xfrm>
                <a:off x="3231" y="916"/>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5" name="直接连接符 23798"/>
              <p:cNvSpPr/>
              <p:nvPr/>
            </p:nvSpPr>
            <p:spPr>
              <a:xfrm>
                <a:off x="3231" y="103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6" name="直接连接符 23799"/>
              <p:cNvSpPr/>
              <p:nvPr/>
            </p:nvSpPr>
            <p:spPr>
              <a:xfrm>
                <a:off x="3231" y="125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7" name="直接连接符 23800"/>
              <p:cNvSpPr/>
              <p:nvPr/>
            </p:nvSpPr>
            <p:spPr>
              <a:xfrm>
                <a:off x="3231" y="114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8" name="直接连接符 23801"/>
              <p:cNvSpPr/>
              <p:nvPr/>
            </p:nvSpPr>
            <p:spPr>
              <a:xfrm>
                <a:off x="3346"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79" name="直接连接符 23802"/>
              <p:cNvSpPr/>
              <p:nvPr/>
            </p:nvSpPr>
            <p:spPr>
              <a:xfrm>
                <a:off x="3575" y="916"/>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0" name="直接连接符 23803"/>
              <p:cNvSpPr/>
              <p:nvPr/>
            </p:nvSpPr>
            <p:spPr>
              <a:xfrm>
                <a:off x="3461"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1" name="直接连接符 23804"/>
              <p:cNvSpPr/>
              <p:nvPr/>
            </p:nvSpPr>
            <p:spPr>
              <a:xfrm>
                <a:off x="3231" y="97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2" name="直接连接符 23805"/>
              <p:cNvSpPr/>
              <p:nvPr/>
            </p:nvSpPr>
            <p:spPr>
              <a:xfrm>
                <a:off x="3228" y="108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3" name="直接连接符 23806"/>
              <p:cNvSpPr/>
              <p:nvPr/>
            </p:nvSpPr>
            <p:spPr>
              <a:xfrm>
                <a:off x="3228" y="120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4" name="直接连接符 23807"/>
              <p:cNvSpPr/>
              <p:nvPr/>
            </p:nvSpPr>
            <p:spPr>
              <a:xfrm>
                <a:off x="3231" y="131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5" name="直接连接符 23808"/>
              <p:cNvSpPr/>
              <p:nvPr/>
            </p:nvSpPr>
            <p:spPr>
              <a:xfrm>
                <a:off x="3288" y="916"/>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6" name="直接连接符 23809"/>
              <p:cNvSpPr/>
              <p:nvPr/>
            </p:nvSpPr>
            <p:spPr>
              <a:xfrm>
                <a:off x="3403"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7" name="直接连接符 23810"/>
              <p:cNvSpPr/>
              <p:nvPr/>
            </p:nvSpPr>
            <p:spPr>
              <a:xfrm>
                <a:off x="3523"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8" name="直接连接符 23811"/>
              <p:cNvSpPr/>
              <p:nvPr/>
            </p:nvSpPr>
            <p:spPr>
              <a:xfrm>
                <a:off x="3633" y="916"/>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89" name="直接连接符 23812"/>
              <p:cNvSpPr/>
              <p:nvPr/>
            </p:nvSpPr>
            <p:spPr>
              <a:xfrm flipH="1" flipV="1">
                <a:off x="3288" y="94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0" name="直接连接符 23813"/>
              <p:cNvSpPr/>
              <p:nvPr/>
            </p:nvSpPr>
            <p:spPr>
              <a:xfrm flipH="1">
                <a:off x="3260"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1" name="直接连接符 23814"/>
              <p:cNvSpPr/>
              <p:nvPr/>
            </p:nvSpPr>
            <p:spPr>
              <a:xfrm>
                <a:off x="3260" y="9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2" name="直接连接符 23815"/>
              <p:cNvSpPr/>
              <p:nvPr/>
            </p:nvSpPr>
            <p:spPr>
              <a:xfrm>
                <a:off x="3288" y="100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3" name="直接连接符 23816"/>
              <p:cNvSpPr/>
              <p:nvPr/>
            </p:nvSpPr>
            <p:spPr>
              <a:xfrm rot="-5400000" flipH="1" flipV="1">
                <a:off x="3237" y="10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4" name="直接连接符 23817"/>
              <p:cNvSpPr/>
              <p:nvPr/>
            </p:nvSpPr>
            <p:spPr>
              <a:xfrm rot="-5400000" flipH="1">
                <a:off x="3238"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5" name="直接连接符 23818"/>
              <p:cNvSpPr/>
              <p:nvPr/>
            </p:nvSpPr>
            <p:spPr>
              <a:xfrm rot="-5400000">
                <a:off x="3266" y="106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6" name="直接连接符 23819"/>
              <p:cNvSpPr/>
              <p:nvPr/>
            </p:nvSpPr>
            <p:spPr>
              <a:xfrm rot="-5400000">
                <a:off x="3323" y="103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7" name="直接连接符 23820"/>
              <p:cNvSpPr/>
              <p:nvPr/>
            </p:nvSpPr>
            <p:spPr>
              <a:xfrm rot="5400000" flipV="1">
                <a:off x="3352" y="106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8" name="直接连接符 23821"/>
              <p:cNvSpPr/>
              <p:nvPr/>
            </p:nvSpPr>
            <p:spPr>
              <a:xfrm rot="5400000">
                <a:off x="3375" y="1144"/>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799" name="直接连接符 23822"/>
              <p:cNvSpPr/>
              <p:nvPr/>
            </p:nvSpPr>
            <p:spPr>
              <a:xfrm rot="-5400000" flipH="1" flipV="1">
                <a:off x="3352" y="115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0" name="直接连接符 23823"/>
              <p:cNvSpPr/>
              <p:nvPr/>
            </p:nvSpPr>
            <p:spPr>
              <a:xfrm flipH="1">
                <a:off x="3317" y="1201"/>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1" name="直接连接符 23824"/>
              <p:cNvSpPr/>
              <p:nvPr/>
            </p:nvSpPr>
            <p:spPr>
              <a:xfrm flipH="1" flipV="1">
                <a:off x="3288" y="11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2" name="直接连接符 23825"/>
              <p:cNvSpPr/>
              <p:nvPr/>
            </p:nvSpPr>
            <p:spPr>
              <a:xfrm flipH="1">
                <a:off x="3260" y="11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3" name="直接连接符 23826"/>
              <p:cNvSpPr/>
              <p:nvPr/>
            </p:nvSpPr>
            <p:spPr>
              <a:xfrm>
                <a:off x="3260" y="120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4" name="直接连接符 23827"/>
              <p:cNvSpPr/>
              <p:nvPr/>
            </p:nvSpPr>
            <p:spPr>
              <a:xfrm>
                <a:off x="3288" y="1231"/>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5" name="直接连接符 23828"/>
              <p:cNvSpPr/>
              <p:nvPr/>
            </p:nvSpPr>
            <p:spPr>
              <a:xfrm rot="-5400000" flipH="1" flipV="1">
                <a:off x="3238" y="126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6" name="直接连接符 23829"/>
              <p:cNvSpPr/>
              <p:nvPr/>
            </p:nvSpPr>
            <p:spPr>
              <a:xfrm rot="5400000">
                <a:off x="3207" y="1263"/>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7" name="直接连接符 23830"/>
              <p:cNvSpPr/>
              <p:nvPr/>
            </p:nvSpPr>
            <p:spPr>
              <a:xfrm rot="-5400000">
                <a:off x="3289" y="131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8" name="直接连接符 23831"/>
              <p:cNvSpPr/>
              <p:nvPr/>
            </p:nvSpPr>
            <p:spPr>
              <a:xfrm rot="-5400000">
                <a:off x="3346" y="128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09" name="直接连接符 23832"/>
              <p:cNvSpPr/>
              <p:nvPr/>
            </p:nvSpPr>
            <p:spPr>
              <a:xfrm>
                <a:off x="3374" y="131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0" name="直接连接符 23833"/>
              <p:cNvSpPr/>
              <p:nvPr/>
            </p:nvSpPr>
            <p:spPr>
              <a:xfrm flipV="1">
                <a:off x="3403" y="131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1" name="直接连接符 23834"/>
              <p:cNvSpPr/>
              <p:nvPr/>
            </p:nvSpPr>
            <p:spPr>
              <a:xfrm flipH="1" flipV="1">
                <a:off x="3403" y="1288"/>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2" name="直接连接符 23835"/>
              <p:cNvSpPr/>
              <p:nvPr/>
            </p:nvSpPr>
            <p:spPr>
              <a:xfrm flipH="1" flipV="1">
                <a:off x="3403" y="123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3" name="直接连接符 23836"/>
              <p:cNvSpPr/>
              <p:nvPr/>
            </p:nvSpPr>
            <p:spPr>
              <a:xfrm flipV="1">
                <a:off x="3403" y="120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4" name="直接连接符 23837"/>
              <p:cNvSpPr/>
              <p:nvPr/>
            </p:nvSpPr>
            <p:spPr>
              <a:xfrm flipV="1">
                <a:off x="3429" y="1201"/>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5" name="直接连接符 23838"/>
              <p:cNvSpPr/>
              <p:nvPr/>
            </p:nvSpPr>
            <p:spPr>
              <a:xfrm>
                <a:off x="3489" y="1202"/>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6" name="直接连接符 23839"/>
              <p:cNvSpPr/>
              <p:nvPr/>
            </p:nvSpPr>
            <p:spPr>
              <a:xfrm>
                <a:off x="3522" y="123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7" name="直接连接符 23840"/>
              <p:cNvSpPr/>
              <p:nvPr/>
            </p:nvSpPr>
            <p:spPr>
              <a:xfrm rot="-5400000" flipH="1" flipV="1">
                <a:off x="3471" y="126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8" name="直接连接符 23841"/>
              <p:cNvSpPr/>
              <p:nvPr/>
            </p:nvSpPr>
            <p:spPr>
              <a:xfrm rot="-5400000" flipH="1">
                <a:off x="3471" y="12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19" name="直接连接符 23842"/>
              <p:cNvSpPr/>
              <p:nvPr/>
            </p:nvSpPr>
            <p:spPr>
              <a:xfrm rot="-5400000">
                <a:off x="3500" y="12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0" name="直接连接符 23843"/>
              <p:cNvSpPr/>
              <p:nvPr/>
            </p:nvSpPr>
            <p:spPr>
              <a:xfrm rot="-5400000">
                <a:off x="3580" y="128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1" name="直接连接符 23844"/>
              <p:cNvSpPr/>
              <p:nvPr/>
            </p:nvSpPr>
            <p:spPr>
              <a:xfrm>
                <a:off x="3605" y="131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2" name="直接连接符 23845"/>
              <p:cNvSpPr/>
              <p:nvPr/>
            </p:nvSpPr>
            <p:spPr>
              <a:xfrm flipV="1">
                <a:off x="3634" y="131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3" name="直接连接符 23846"/>
              <p:cNvSpPr/>
              <p:nvPr/>
            </p:nvSpPr>
            <p:spPr>
              <a:xfrm flipH="1" flipV="1">
                <a:off x="3634" y="1288"/>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4" name="直接连接符 23847"/>
              <p:cNvSpPr/>
              <p:nvPr/>
            </p:nvSpPr>
            <p:spPr>
              <a:xfrm flipH="1" flipV="1">
                <a:off x="3634" y="1230"/>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5" name="直接连接符 23848"/>
              <p:cNvSpPr/>
              <p:nvPr/>
            </p:nvSpPr>
            <p:spPr>
              <a:xfrm flipV="1">
                <a:off x="3633" y="1202"/>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6" name="直接连接符 23849"/>
              <p:cNvSpPr/>
              <p:nvPr/>
            </p:nvSpPr>
            <p:spPr>
              <a:xfrm flipH="1" flipV="1">
                <a:off x="3634" y="117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7" name="直接连接符 23850"/>
              <p:cNvSpPr/>
              <p:nvPr/>
            </p:nvSpPr>
            <p:spPr>
              <a:xfrm flipH="1">
                <a:off x="3609" y="117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8" name="直接连接符 23851"/>
              <p:cNvSpPr/>
              <p:nvPr/>
            </p:nvSpPr>
            <p:spPr>
              <a:xfrm flipH="1">
                <a:off x="3551" y="1201"/>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29" name="直接连接符 23852"/>
              <p:cNvSpPr/>
              <p:nvPr/>
            </p:nvSpPr>
            <p:spPr>
              <a:xfrm flipH="1" flipV="1">
                <a:off x="3523" y="117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0" name="直接连接符 23853"/>
              <p:cNvSpPr/>
              <p:nvPr/>
            </p:nvSpPr>
            <p:spPr>
              <a:xfrm flipV="1">
                <a:off x="3523" y="111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1" name="直接连接符 23854"/>
              <p:cNvSpPr/>
              <p:nvPr/>
            </p:nvSpPr>
            <p:spPr>
              <a:xfrm rot="-5400000">
                <a:off x="3502" y="106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2" name="直接连接符 23855"/>
              <p:cNvSpPr/>
              <p:nvPr/>
            </p:nvSpPr>
            <p:spPr>
              <a:xfrm rot="-5400000">
                <a:off x="3582" y="105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3" name="直接连接符 23856"/>
              <p:cNvSpPr/>
              <p:nvPr/>
            </p:nvSpPr>
            <p:spPr>
              <a:xfrm>
                <a:off x="3607" y="108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4" name="直接连接符 23857"/>
              <p:cNvSpPr/>
              <p:nvPr/>
            </p:nvSpPr>
            <p:spPr>
              <a:xfrm flipV="1">
                <a:off x="3636" y="108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5" name="直接连接符 23858"/>
              <p:cNvSpPr/>
              <p:nvPr/>
            </p:nvSpPr>
            <p:spPr>
              <a:xfrm flipH="1" flipV="1">
                <a:off x="3636" y="105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6" name="直接连接符 23859"/>
              <p:cNvSpPr/>
              <p:nvPr/>
            </p:nvSpPr>
            <p:spPr>
              <a:xfrm flipH="1" flipV="1">
                <a:off x="3633" y="100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7" name="直接连接符 23860"/>
              <p:cNvSpPr/>
              <p:nvPr/>
            </p:nvSpPr>
            <p:spPr>
              <a:xfrm flipV="1">
                <a:off x="3635" y="97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8" name="直接连接符 23861"/>
              <p:cNvSpPr/>
              <p:nvPr/>
            </p:nvSpPr>
            <p:spPr>
              <a:xfrm flipH="1" flipV="1">
                <a:off x="3636" y="94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39" name="直接连接符 23862"/>
              <p:cNvSpPr/>
              <p:nvPr/>
            </p:nvSpPr>
            <p:spPr>
              <a:xfrm flipH="1">
                <a:off x="3611" y="94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0" name="直接连接符 23863"/>
              <p:cNvSpPr/>
              <p:nvPr/>
            </p:nvSpPr>
            <p:spPr>
              <a:xfrm flipH="1">
                <a:off x="3553" y="973"/>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1" name="直接连接符 23864"/>
              <p:cNvSpPr/>
              <p:nvPr/>
            </p:nvSpPr>
            <p:spPr>
              <a:xfrm flipH="1" flipV="1">
                <a:off x="3525"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2" name="直接连接符 23865"/>
              <p:cNvSpPr/>
              <p:nvPr/>
            </p:nvSpPr>
            <p:spPr>
              <a:xfrm flipH="1">
                <a:off x="3497" y="94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3" name="直接连接符 23866"/>
              <p:cNvSpPr/>
              <p:nvPr/>
            </p:nvSpPr>
            <p:spPr>
              <a:xfrm>
                <a:off x="3497" y="9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4" name="直接连接符 23867"/>
              <p:cNvSpPr/>
              <p:nvPr/>
            </p:nvSpPr>
            <p:spPr>
              <a:xfrm>
                <a:off x="3525" y="100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5" name="直接连接符 23868"/>
              <p:cNvSpPr/>
              <p:nvPr/>
            </p:nvSpPr>
            <p:spPr>
              <a:xfrm rot="-5400000" flipH="1" flipV="1">
                <a:off x="3475" y="103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6" name="直接连接符 23869"/>
              <p:cNvSpPr/>
              <p:nvPr/>
            </p:nvSpPr>
            <p:spPr>
              <a:xfrm flipH="1">
                <a:off x="3429" y="1086"/>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7" name="直接连接符 23870"/>
              <p:cNvSpPr/>
              <p:nvPr/>
            </p:nvSpPr>
            <p:spPr>
              <a:xfrm flipH="1" flipV="1">
                <a:off x="3407" y="105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8" name="直接连接符 23871"/>
              <p:cNvSpPr/>
              <p:nvPr/>
            </p:nvSpPr>
            <p:spPr>
              <a:xfrm flipH="1" flipV="1">
                <a:off x="3403" y="100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49" name="直接连接符 23872"/>
              <p:cNvSpPr/>
              <p:nvPr/>
            </p:nvSpPr>
            <p:spPr>
              <a:xfrm flipV="1">
                <a:off x="3405" y="97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0" name="直接连接符 23873"/>
              <p:cNvSpPr/>
              <p:nvPr/>
            </p:nvSpPr>
            <p:spPr>
              <a:xfrm flipH="1" flipV="1">
                <a:off x="3407" y="94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1" name="直接连接符 23874"/>
              <p:cNvSpPr/>
              <p:nvPr/>
            </p:nvSpPr>
            <p:spPr>
              <a:xfrm flipH="1">
                <a:off x="3381" y="94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2" name="直接连接符 23875"/>
              <p:cNvSpPr/>
              <p:nvPr/>
            </p:nvSpPr>
            <p:spPr>
              <a:xfrm flipH="1">
                <a:off x="3317" y="973"/>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3" name="矩形 23876"/>
              <p:cNvSpPr/>
              <p:nvPr/>
            </p:nvSpPr>
            <p:spPr>
              <a:xfrm>
                <a:off x="2770" y="1372"/>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4" name="直接连接符 23877"/>
              <p:cNvSpPr/>
              <p:nvPr/>
            </p:nvSpPr>
            <p:spPr>
              <a:xfrm>
                <a:off x="2770" y="148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5" name="直接连接符 23878"/>
              <p:cNvSpPr/>
              <p:nvPr/>
            </p:nvSpPr>
            <p:spPr>
              <a:xfrm>
                <a:off x="2770" y="171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6" name="直接连接符 23879"/>
              <p:cNvSpPr/>
              <p:nvPr/>
            </p:nvSpPr>
            <p:spPr>
              <a:xfrm>
                <a:off x="2770" y="160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7" name="直接连接符 23880"/>
              <p:cNvSpPr/>
              <p:nvPr/>
            </p:nvSpPr>
            <p:spPr>
              <a:xfrm>
                <a:off x="2885"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8" name="直接连接符 23881"/>
              <p:cNvSpPr/>
              <p:nvPr/>
            </p:nvSpPr>
            <p:spPr>
              <a:xfrm>
                <a:off x="3114" y="1372"/>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59" name="直接连接符 23882"/>
              <p:cNvSpPr/>
              <p:nvPr/>
            </p:nvSpPr>
            <p:spPr>
              <a:xfrm>
                <a:off x="3000"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0" name="直接连接符 23883"/>
              <p:cNvSpPr/>
              <p:nvPr/>
            </p:nvSpPr>
            <p:spPr>
              <a:xfrm>
                <a:off x="2770" y="1429"/>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1" name="直接连接符 23884"/>
              <p:cNvSpPr/>
              <p:nvPr/>
            </p:nvSpPr>
            <p:spPr>
              <a:xfrm>
                <a:off x="2767" y="154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2" name="直接连接符 23885"/>
              <p:cNvSpPr/>
              <p:nvPr/>
            </p:nvSpPr>
            <p:spPr>
              <a:xfrm>
                <a:off x="2767" y="165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3" name="直接连接符 23886"/>
              <p:cNvSpPr/>
              <p:nvPr/>
            </p:nvSpPr>
            <p:spPr>
              <a:xfrm>
                <a:off x="2770" y="177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4" name="直接连接符 23887"/>
              <p:cNvSpPr/>
              <p:nvPr/>
            </p:nvSpPr>
            <p:spPr>
              <a:xfrm>
                <a:off x="2827" y="1372"/>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5" name="直接连接符 23888"/>
              <p:cNvSpPr/>
              <p:nvPr/>
            </p:nvSpPr>
            <p:spPr>
              <a:xfrm>
                <a:off x="2942"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6" name="直接连接符 23889"/>
              <p:cNvSpPr/>
              <p:nvPr/>
            </p:nvSpPr>
            <p:spPr>
              <a:xfrm>
                <a:off x="3062"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7" name="直接连接符 23890"/>
              <p:cNvSpPr/>
              <p:nvPr/>
            </p:nvSpPr>
            <p:spPr>
              <a:xfrm>
                <a:off x="3172"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8" name="直接连接符 23891"/>
              <p:cNvSpPr/>
              <p:nvPr/>
            </p:nvSpPr>
            <p:spPr>
              <a:xfrm flipH="1" flipV="1">
                <a:off x="2827" y="140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69" name="直接连接符 23892"/>
              <p:cNvSpPr/>
              <p:nvPr/>
            </p:nvSpPr>
            <p:spPr>
              <a:xfrm flipH="1">
                <a:off x="2799" y="140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0" name="直接连接符 23893"/>
              <p:cNvSpPr/>
              <p:nvPr/>
            </p:nvSpPr>
            <p:spPr>
              <a:xfrm>
                <a:off x="2799" y="14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1" name="直接连接符 23894"/>
              <p:cNvSpPr/>
              <p:nvPr/>
            </p:nvSpPr>
            <p:spPr>
              <a:xfrm>
                <a:off x="2827" y="145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2" name="直接连接符 23895"/>
              <p:cNvSpPr/>
              <p:nvPr/>
            </p:nvSpPr>
            <p:spPr>
              <a:xfrm rot="-5400000" flipH="1" flipV="1">
                <a:off x="2776" y="149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3" name="直接连接符 23896"/>
              <p:cNvSpPr/>
              <p:nvPr/>
            </p:nvSpPr>
            <p:spPr>
              <a:xfrm rot="-5400000" flipH="1">
                <a:off x="2777"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4" name="直接连接符 23897"/>
              <p:cNvSpPr/>
              <p:nvPr/>
            </p:nvSpPr>
            <p:spPr>
              <a:xfrm rot="-5400000">
                <a:off x="2805" y="152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5" name="直接连接符 23898"/>
              <p:cNvSpPr/>
              <p:nvPr/>
            </p:nvSpPr>
            <p:spPr>
              <a:xfrm rot="-5400000">
                <a:off x="2885" y="151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6" name="直接连接符 23899"/>
              <p:cNvSpPr/>
              <p:nvPr/>
            </p:nvSpPr>
            <p:spPr>
              <a:xfrm rot="5400000" flipV="1">
                <a:off x="2891" y="152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7" name="直接连接符 23900"/>
              <p:cNvSpPr/>
              <p:nvPr/>
            </p:nvSpPr>
            <p:spPr>
              <a:xfrm rot="5400000">
                <a:off x="2914" y="1600"/>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8" name="直接连接符 23901"/>
              <p:cNvSpPr/>
              <p:nvPr/>
            </p:nvSpPr>
            <p:spPr>
              <a:xfrm rot="-5400000" flipH="1" flipV="1">
                <a:off x="2891" y="160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79" name="直接连接符 23902"/>
              <p:cNvSpPr/>
              <p:nvPr/>
            </p:nvSpPr>
            <p:spPr>
              <a:xfrm flipH="1">
                <a:off x="2856" y="1657"/>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0" name="直接连接符 23903"/>
              <p:cNvSpPr/>
              <p:nvPr/>
            </p:nvSpPr>
            <p:spPr>
              <a:xfrm flipH="1" flipV="1">
                <a:off x="2827" y="16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1" name="直接连接符 23904"/>
              <p:cNvSpPr/>
              <p:nvPr/>
            </p:nvSpPr>
            <p:spPr>
              <a:xfrm flipH="1">
                <a:off x="2799" y="16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2" name="直接连接符 23905"/>
              <p:cNvSpPr/>
              <p:nvPr/>
            </p:nvSpPr>
            <p:spPr>
              <a:xfrm>
                <a:off x="2799" y="165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3" name="直接连接符 23906"/>
              <p:cNvSpPr/>
              <p:nvPr/>
            </p:nvSpPr>
            <p:spPr>
              <a:xfrm>
                <a:off x="2827" y="1687"/>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4" name="直接连接符 23907"/>
              <p:cNvSpPr/>
              <p:nvPr/>
            </p:nvSpPr>
            <p:spPr>
              <a:xfrm rot="-5400000" flipH="1" flipV="1">
                <a:off x="2777" y="172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5" name="直接连接符 23908"/>
              <p:cNvSpPr/>
              <p:nvPr/>
            </p:nvSpPr>
            <p:spPr>
              <a:xfrm rot="-5400000" flipH="1">
                <a:off x="2777"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6" name="直接连接符 23909"/>
              <p:cNvSpPr/>
              <p:nvPr/>
            </p:nvSpPr>
            <p:spPr>
              <a:xfrm rot="-5400000">
                <a:off x="2828" y="177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7" name="直接连接符 23910"/>
              <p:cNvSpPr/>
              <p:nvPr/>
            </p:nvSpPr>
            <p:spPr>
              <a:xfrm rot="-5400000">
                <a:off x="2885" y="174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8" name="直接连接符 23911"/>
              <p:cNvSpPr/>
              <p:nvPr/>
            </p:nvSpPr>
            <p:spPr>
              <a:xfrm>
                <a:off x="2913" y="177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89" name="直接连接符 23912"/>
              <p:cNvSpPr/>
              <p:nvPr/>
            </p:nvSpPr>
            <p:spPr>
              <a:xfrm flipV="1">
                <a:off x="2942" y="177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0" name="直接连接符 23913"/>
              <p:cNvSpPr/>
              <p:nvPr/>
            </p:nvSpPr>
            <p:spPr>
              <a:xfrm flipH="1" flipV="1">
                <a:off x="2942" y="1744"/>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1" name="直接连接符 23914"/>
              <p:cNvSpPr/>
              <p:nvPr/>
            </p:nvSpPr>
            <p:spPr>
              <a:xfrm flipH="1" flipV="1">
                <a:off x="2942" y="168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2" name="直接连接符 23915"/>
              <p:cNvSpPr/>
              <p:nvPr/>
            </p:nvSpPr>
            <p:spPr>
              <a:xfrm flipV="1">
                <a:off x="2942" y="165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3" name="直接连接符 23916"/>
              <p:cNvSpPr/>
              <p:nvPr/>
            </p:nvSpPr>
            <p:spPr>
              <a:xfrm flipV="1">
                <a:off x="2968" y="1657"/>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4" name="直接连接符 23917"/>
              <p:cNvSpPr/>
              <p:nvPr/>
            </p:nvSpPr>
            <p:spPr>
              <a:xfrm>
                <a:off x="3028" y="1658"/>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5" name="直接连接符 23918"/>
              <p:cNvSpPr/>
              <p:nvPr/>
            </p:nvSpPr>
            <p:spPr>
              <a:xfrm>
                <a:off x="3061" y="16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6" name="直接连接符 23919"/>
              <p:cNvSpPr/>
              <p:nvPr/>
            </p:nvSpPr>
            <p:spPr>
              <a:xfrm rot="-5400000" flipH="1" flipV="1">
                <a:off x="3010" y="17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7" name="直接连接符 23920"/>
              <p:cNvSpPr/>
              <p:nvPr/>
            </p:nvSpPr>
            <p:spPr>
              <a:xfrm rot="-5400000" flipH="1">
                <a:off x="3010"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8" name="直接连接符 23921"/>
              <p:cNvSpPr/>
              <p:nvPr/>
            </p:nvSpPr>
            <p:spPr>
              <a:xfrm rot="-5400000">
                <a:off x="3039"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899" name="直接连接符 23922"/>
              <p:cNvSpPr/>
              <p:nvPr/>
            </p:nvSpPr>
            <p:spPr>
              <a:xfrm rot="-5400000">
                <a:off x="3119" y="174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0" name="直接连接符 23923"/>
              <p:cNvSpPr/>
              <p:nvPr/>
            </p:nvSpPr>
            <p:spPr>
              <a:xfrm>
                <a:off x="3144" y="177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1" name="直接连接符 23924"/>
              <p:cNvSpPr/>
              <p:nvPr/>
            </p:nvSpPr>
            <p:spPr>
              <a:xfrm flipV="1">
                <a:off x="3173" y="177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2" name="直接连接符 23925"/>
              <p:cNvSpPr/>
              <p:nvPr/>
            </p:nvSpPr>
            <p:spPr>
              <a:xfrm flipH="1" flipV="1">
                <a:off x="3173" y="1744"/>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3" name="直接连接符 23926"/>
              <p:cNvSpPr/>
              <p:nvPr/>
            </p:nvSpPr>
            <p:spPr>
              <a:xfrm flipH="1" flipV="1">
                <a:off x="3173" y="168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4" name="直接连接符 23927"/>
              <p:cNvSpPr/>
              <p:nvPr/>
            </p:nvSpPr>
            <p:spPr>
              <a:xfrm flipV="1">
                <a:off x="3172" y="165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5" name="直接连接符 23928"/>
              <p:cNvSpPr/>
              <p:nvPr/>
            </p:nvSpPr>
            <p:spPr>
              <a:xfrm flipH="1" flipV="1">
                <a:off x="3173" y="162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6" name="直接连接符 23929"/>
              <p:cNvSpPr/>
              <p:nvPr/>
            </p:nvSpPr>
            <p:spPr>
              <a:xfrm flipH="1">
                <a:off x="3148" y="162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7" name="直接连接符 23930"/>
              <p:cNvSpPr/>
              <p:nvPr/>
            </p:nvSpPr>
            <p:spPr>
              <a:xfrm flipH="1">
                <a:off x="3090" y="1657"/>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8" name="直接连接符 23931"/>
              <p:cNvSpPr/>
              <p:nvPr/>
            </p:nvSpPr>
            <p:spPr>
              <a:xfrm flipH="1" flipV="1">
                <a:off x="3062" y="16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09" name="直接连接符 23932"/>
              <p:cNvSpPr/>
              <p:nvPr/>
            </p:nvSpPr>
            <p:spPr>
              <a:xfrm flipV="1">
                <a:off x="3062" y="157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0" name="直接连接符 23933"/>
              <p:cNvSpPr/>
              <p:nvPr/>
            </p:nvSpPr>
            <p:spPr>
              <a:xfrm rot="-5400000">
                <a:off x="3041"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1" name="直接连接符 23934"/>
              <p:cNvSpPr/>
              <p:nvPr/>
            </p:nvSpPr>
            <p:spPr>
              <a:xfrm rot="-5400000">
                <a:off x="3121" y="151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2" name="直接连接符 23935"/>
              <p:cNvSpPr/>
              <p:nvPr/>
            </p:nvSpPr>
            <p:spPr>
              <a:xfrm>
                <a:off x="3146" y="154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3" name="直接连接符 23936"/>
              <p:cNvSpPr/>
              <p:nvPr/>
            </p:nvSpPr>
            <p:spPr>
              <a:xfrm flipV="1">
                <a:off x="3175" y="154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4" name="直接连接符 23937"/>
              <p:cNvSpPr/>
              <p:nvPr/>
            </p:nvSpPr>
            <p:spPr>
              <a:xfrm flipH="1" flipV="1">
                <a:off x="3175" y="1515"/>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5" name="直接连接符 23938"/>
              <p:cNvSpPr/>
              <p:nvPr/>
            </p:nvSpPr>
            <p:spPr>
              <a:xfrm flipH="1" flipV="1">
                <a:off x="3172" y="145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6" name="直接连接符 23939"/>
              <p:cNvSpPr/>
              <p:nvPr/>
            </p:nvSpPr>
            <p:spPr>
              <a:xfrm flipV="1">
                <a:off x="3174" y="142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7" name="直接连接符 23940"/>
              <p:cNvSpPr/>
              <p:nvPr/>
            </p:nvSpPr>
            <p:spPr>
              <a:xfrm flipV="1">
                <a:off x="3201" y="1429"/>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8" name="直接连接符 23941"/>
              <p:cNvSpPr/>
              <p:nvPr/>
            </p:nvSpPr>
            <p:spPr>
              <a:xfrm flipH="1">
                <a:off x="3150" y="140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19" name="直接连接符 23942"/>
              <p:cNvSpPr/>
              <p:nvPr/>
            </p:nvSpPr>
            <p:spPr>
              <a:xfrm flipH="1">
                <a:off x="3092" y="1429"/>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0" name="直接连接符 23943"/>
              <p:cNvSpPr/>
              <p:nvPr/>
            </p:nvSpPr>
            <p:spPr>
              <a:xfrm flipH="1" flipV="1">
                <a:off x="3064" y="140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1" name="直接连接符 23944"/>
              <p:cNvSpPr/>
              <p:nvPr/>
            </p:nvSpPr>
            <p:spPr>
              <a:xfrm flipH="1">
                <a:off x="3036" y="140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2" name="直接连接符 23945"/>
              <p:cNvSpPr/>
              <p:nvPr/>
            </p:nvSpPr>
            <p:spPr>
              <a:xfrm>
                <a:off x="3036" y="143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3" name="直接连接符 23946"/>
              <p:cNvSpPr/>
              <p:nvPr/>
            </p:nvSpPr>
            <p:spPr>
              <a:xfrm>
                <a:off x="3064" y="145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4" name="直接连接符 23947"/>
              <p:cNvSpPr/>
              <p:nvPr/>
            </p:nvSpPr>
            <p:spPr>
              <a:xfrm rot="-5400000" flipH="1" flipV="1">
                <a:off x="3014" y="14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5" name="直接连接符 23948"/>
              <p:cNvSpPr/>
              <p:nvPr/>
            </p:nvSpPr>
            <p:spPr>
              <a:xfrm flipH="1">
                <a:off x="2968" y="1542"/>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6" name="直接连接符 23949"/>
              <p:cNvSpPr/>
              <p:nvPr/>
            </p:nvSpPr>
            <p:spPr>
              <a:xfrm flipH="1" flipV="1">
                <a:off x="2946" y="151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7" name="直接连接符 23950"/>
              <p:cNvSpPr/>
              <p:nvPr/>
            </p:nvSpPr>
            <p:spPr>
              <a:xfrm flipH="1" flipV="1">
                <a:off x="2942" y="145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8" name="直接连接符 23951"/>
              <p:cNvSpPr/>
              <p:nvPr/>
            </p:nvSpPr>
            <p:spPr>
              <a:xfrm flipV="1">
                <a:off x="2944" y="142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29" name="直接连接符 23952"/>
              <p:cNvSpPr/>
              <p:nvPr/>
            </p:nvSpPr>
            <p:spPr>
              <a:xfrm flipH="1" flipV="1">
                <a:off x="2946" y="140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0" name="直接连接符 23953"/>
              <p:cNvSpPr/>
              <p:nvPr/>
            </p:nvSpPr>
            <p:spPr>
              <a:xfrm flipH="1">
                <a:off x="2920" y="140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1" name="直接连接符 23954"/>
              <p:cNvSpPr/>
              <p:nvPr/>
            </p:nvSpPr>
            <p:spPr>
              <a:xfrm flipH="1">
                <a:off x="2856" y="1429"/>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2" name="矩形 23955"/>
              <p:cNvSpPr/>
              <p:nvPr/>
            </p:nvSpPr>
            <p:spPr>
              <a:xfrm>
                <a:off x="3231" y="1372"/>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3" name="直接连接符 23956"/>
              <p:cNvSpPr/>
              <p:nvPr/>
            </p:nvSpPr>
            <p:spPr>
              <a:xfrm>
                <a:off x="3231" y="148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4" name="直接连接符 23957"/>
              <p:cNvSpPr/>
              <p:nvPr/>
            </p:nvSpPr>
            <p:spPr>
              <a:xfrm>
                <a:off x="3231" y="171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5" name="直接连接符 23958"/>
              <p:cNvSpPr/>
              <p:nvPr/>
            </p:nvSpPr>
            <p:spPr>
              <a:xfrm>
                <a:off x="3231" y="160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6" name="直接连接符 23959"/>
              <p:cNvSpPr/>
              <p:nvPr/>
            </p:nvSpPr>
            <p:spPr>
              <a:xfrm>
                <a:off x="3345"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7" name="直接连接符 23960"/>
              <p:cNvSpPr/>
              <p:nvPr/>
            </p:nvSpPr>
            <p:spPr>
              <a:xfrm>
                <a:off x="3575"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8" name="直接连接符 23961"/>
              <p:cNvSpPr/>
              <p:nvPr/>
            </p:nvSpPr>
            <p:spPr>
              <a:xfrm>
                <a:off x="3460"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39" name="直接连接符 23962"/>
              <p:cNvSpPr/>
              <p:nvPr/>
            </p:nvSpPr>
            <p:spPr>
              <a:xfrm>
                <a:off x="3231" y="1429"/>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0" name="直接连接符 23963"/>
              <p:cNvSpPr/>
              <p:nvPr/>
            </p:nvSpPr>
            <p:spPr>
              <a:xfrm>
                <a:off x="3228" y="1542"/>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1" name="直接连接符 23964"/>
              <p:cNvSpPr/>
              <p:nvPr/>
            </p:nvSpPr>
            <p:spPr>
              <a:xfrm>
                <a:off x="3228" y="1657"/>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2" name="直接连接符 23965"/>
              <p:cNvSpPr/>
              <p:nvPr/>
            </p:nvSpPr>
            <p:spPr>
              <a:xfrm>
                <a:off x="3231" y="177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3" name="直接连接符 23966"/>
              <p:cNvSpPr/>
              <p:nvPr/>
            </p:nvSpPr>
            <p:spPr>
              <a:xfrm>
                <a:off x="3288"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4" name="直接连接符 23967"/>
              <p:cNvSpPr/>
              <p:nvPr/>
            </p:nvSpPr>
            <p:spPr>
              <a:xfrm>
                <a:off x="3403"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5" name="直接连接符 23968"/>
              <p:cNvSpPr/>
              <p:nvPr/>
            </p:nvSpPr>
            <p:spPr>
              <a:xfrm>
                <a:off x="3523"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6" name="直接连接符 23969"/>
              <p:cNvSpPr/>
              <p:nvPr/>
            </p:nvSpPr>
            <p:spPr>
              <a:xfrm>
                <a:off x="3632" y="1372"/>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7" name="直接连接符 23970"/>
              <p:cNvSpPr/>
              <p:nvPr/>
            </p:nvSpPr>
            <p:spPr>
              <a:xfrm flipH="1" flipV="1">
                <a:off x="3288" y="140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8" name="直接连接符 23971"/>
              <p:cNvSpPr/>
              <p:nvPr/>
            </p:nvSpPr>
            <p:spPr>
              <a:xfrm flipH="1" flipV="1">
                <a:off x="3288" y="134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49" name="直接连接符 23972"/>
              <p:cNvSpPr/>
              <p:nvPr/>
            </p:nvSpPr>
            <p:spPr>
              <a:xfrm>
                <a:off x="3259" y="1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0" name="直接连接符 23973"/>
              <p:cNvSpPr/>
              <p:nvPr/>
            </p:nvSpPr>
            <p:spPr>
              <a:xfrm>
                <a:off x="3288" y="145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1" name="直接连接符 23974"/>
              <p:cNvSpPr/>
              <p:nvPr/>
            </p:nvSpPr>
            <p:spPr>
              <a:xfrm rot="-5400000" flipH="1" flipV="1">
                <a:off x="3237" y="149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2" name="直接连接符 23975"/>
              <p:cNvSpPr/>
              <p:nvPr/>
            </p:nvSpPr>
            <p:spPr>
              <a:xfrm rot="-5400000" flipH="1">
                <a:off x="3237"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3" name="直接连接符 23976"/>
              <p:cNvSpPr/>
              <p:nvPr/>
            </p:nvSpPr>
            <p:spPr>
              <a:xfrm rot="-5400000">
                <a:off x="3266"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4" name="直接连接符 23977"/>
              <p:cNvSpPr/>
              <p:nvPr/>
            </p:nvSpPr>
            <p:spPr>
              <a:xfrm rot="-5400000">
                <a:off x="3323" y="149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5" name="直接连接符 23978"/>
              <p:cNvSpPr/>
              <p:nvPr/>
            </p:nvSpPr>
            <p:spPr>
              <a:xfrm rot="5400000" flipV="1">
                <a:off x="3352"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6" name="直接连接符 23979"/>
              <p:cNvSpPr/>
              <p:nvPr/>
            </p:nvSpPr>
            <p:spPr>
              <a:xfrm rot="5400000">
                <a:off x="3352" y="1577"/>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7" name="直接连接符 23980"/>
              <p:cNvSpPr/>
              <p:nvPr/>
            </p:nvSpPr>
            <p:spPr>
              <a:xfrm rot="-5400000" flipH="1" flipV="1">
                <a:off x="3374" y="162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8" name="直接连接符 23981"/>
              <p:cNvSpPr/>
              <p:nvPr/>
            </p:nvSpPr>
            <p:spPr>
              <a:xfrm flipH="1">
                <a:off x="3316" y="1657"/>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59" name="直接连接符 23982"/>
              <p:cNvSpPr/>
              <p:nvPr/>
            </p:nvSpPr>
            <p:spPr>
              <a:xfrm flipH="1" flipV="1">
                <a:off x="3288" y="16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0" name="直接连接符 23983"/>
              <p:cNvSpPr/>
              <p:nvPr/>
            </p:nvSpPr>
            <p:spPr>
              <a:xfrm flipH="1">
                <a:off x="3259" y="16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1" name="直接连接符 23984"/>
              <p:cNvSpPr/>
              <p:nvPr/>
            </p:nvSpPr>
            <p:spPr>
              <a:xfrm>
                <a:off x="3259" y="165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2" name="直接连接符 23985"/>
              <p:cNvSpPr/>
              <p:nvPr/>
            </p:nvSpPr>
            <p:spPr>
              <a:xfrm>
                <a:off x="3288" y="168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3" name="直接连接符 23986"/>
              <p:cNvSpPr/>
              <p:nvPr/>
            </p:nvSpPr>
            <p:spPr>
              <a:xfrm rot="-5400000" flipH="1" flipV="1">
                <a:off x="3237" y="172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4" name="直接连接符 23987"/>
              <p:cNvSpPr/>
              <p:nvPr/>
            </p:nvSpPr>
            <p:spPr>
              <a:xfrm rot="-5400000" flipH="1">
                <a:off x="3237"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5" name="直接连接符 23988"/>
              <p:cNvSpPr/>
              <p:nvPr/>
            </p:nvSpPr>
            <p:spPr>
              <a:xfrm rot="-5400000">
                <a:off x="3266"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6" name="直接连接符 23989"/>
              <p:cNvSpPr/>
              <p:nvPr/>
            </p:nvSpPr>
            <p:spPr>
              <a:xfrm rot="-5400000">
                <a:off x="3323" y="172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7" name="直接连接符 23990"/>
              <p:cNvSpPr/>
              <p:nvPr/>
            </p:nvSpPr>
            <p:spPr>
              <a:xfrm>
                <a:off x="3374" y="177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8" name="直接连接符 23991"/>
              <p:cNvSpPr/>
              <p:nvPr/>
            </p:nvSpPr>
            <p:spPr>
              <a:xfrm flipV="1">
                <a:off x="3403" y="177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69" name="直接连接符 23992"/>
              <p:cNvSpPr/>
              <p:nvPr/>
            </p:nvSpPr>
            <p:spPr>
              <a:xfrm flipH="1" flipV="1">
                <a:off x="3403" y="1744"/>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0" name="直接连接符 23993"/>
              <p:cNvSpPr/>
              <p:nvPr/>
            </p:nvSpPr>
            <p:spPr>
              <a:xfrm flipH="1" flipV="1">
                <a:off x="3402" y="1687"/>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1" name="直接连接符 23994"/>
              <p:cNvSpPr/>
              <p:nvPr/>
            </p:nvSpPr>
            <p:spPr>
              <a:xfrm flipV="1">
                <a:off x="3403" y="165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2" name="直接连接符 23995"/>
              <p:cNvSpPr/>
              <p:nvPr/>
            </p:nvSpPr>
            <p:spPr>
              <a:xfrm flipV="1">
                <a:off x="3428" y="1657"/>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3" name="直接连接符 23996"/>
              <p:cNvSpPr/>
              <p:nvPr/>
            </p:nvSpPr>
            <p:spPr>
              <a:xfrm>
                <a:off x="3489" y="1658"/>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4" name="直接连接符 23997"/>
              <p:cNvSpPr/>
              <p:nvPr/>
            </p:nvSpPr>
            <p:spPr>
              <a:xfrm>
                <a:off x="3522" y="16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5" name="直接连接符 23998"/>
              <p:cNvSpPr/>
              <p:nvPr/>
            </p:nvSpPr>
            <p:spPr>
              <a:xfrm rot="-5400000" flipH="1" flipV="1">
                <a:off x="3471" y="17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6" name="直接连接符 23999"/>
              <p:cNvSpPr/>
              <p:nvPr/>
            </p:nvSpPr>
            <p:spPr>
              <a:xfrm rot="-5400000" flipH="1">
                <a:off x="3471" y="174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7" name="直接连接符 24000"/>
              <p:cNvSpPr/>
              <p:nvPr/>
            </p:nvSpPr>
            <p:spPr>
              <a:xfrm rot="-5400000">
                <a:off x="3522" y="177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8" name="直接连接符 24001"/>
              <p:cNvSpPr/>
              <p:nvPr/>
            </p:nvSpPr>
            <p:spPr>
              <a:xfrm rot="-5400000">
                <a:off x="3579" y="174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79" name="直接连接符 24002"/>
              <p:cNvSpPr/>
              <p:nvPr/>
            </p:nvSpPr>
            <p:spPr>
              <a:xfrm>
                <a:off x="3605" y="177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0" name="直接连接符 24003"/>
              <p:cNvSpPr/>
              <p:nvPr/>
            </p:nvSpPr>
            <p:spPr>
              <a:xfrm flipV="1">
                <a:off x="3634" y="177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1" name="直接连接符 24004"/>
              <p:cNvSpPr/>
              <p:nvPr/>
            </p:nvSpPr>
            <p:spPr>
              <a:xfrm flipH="1" flipV="1">
                <a:off x="3634" y="1744"/>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2" name="直接连接符 24005"/>
              <p:cNvSpPr/>
              <p:nvPr/>
            </p:nvSpPr>
            <p:spPr>
              <a:xfrm flipH="1" flipV="1">
                <a:off x="3633" y="1686"/>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3" name="直接连接符 24006"/>
              <p:cNvSpPr/>
              <p:nvPr/>
            </p:nvSpPr>
            <p:spPr>
              <a:xfrm flipV="1">
                <a:off x="3632" y="165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4" name="直接连接符 24007"/>
              <p:cNvSpPr/>
              <p:nvPr/>
            </p:nvSpPr>
            <p:spPr>
              <a:xfrm flipH="1" flipV="1">
                <a:off x="3634" y="162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5" name="直接连接符 24008"/>
              <p:cNvSpPr/>
              <p:nvPr/>
            </p:nvSpPr>
            <p:spPr>
              <a:xfrm flipH="1">
                <a:off x="3608" y="16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6" name="直接连接符 24009"/>
              <p:cNvSpPr/>
              <p:nvPr/>
            </p:nvSpPr>
            <p:spPr>
              <a:xfrm flipH="1">
                <a:off x="3550" y="1657"/>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7" name="直接连接符 24010"/>
              <p:cNvSpPr/>
              <p:nvPr/>
            </p:nvSpPr>
            <p:spPr>
              <a:xfrm flipH="1" flipV="1">
                <a:off x="3523" y="162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8" name="直接连接符 24011"/>
              <p:cNvSpPr/>
              <p:nvPr/>
            </p:nvSpPr>
            <p:spPr>
              <a:xfrm flipV="1">
                <a:off x="3523" y="157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89" name="直接连接符 24012"/>
              <p:cNvSpPr/>
              <p:nvPr/>
            </p:nvSpPr>
            <p:spPr>
              <a:xfrm rot="-5400000">
                <a:off x="3502" y="152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0" name="直接连接符 24013"/>
              <p:cNvSpPr/>
              <p:nvPr/>
            </p:nvSpPr>
            <p:spPr>
              <a:xfrm rot="-5400000">
                <a:off x="3559" y="149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1" name="直接连接符 24014"/>
              <p:cNvSpPr/>
              <p:nvPr/>
            </p:nvSpPr>
            <p:spPr>
              <a:xfrm>
                <a:off x="3607" y="154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2" name="直接连接符 24015"/>
              <p:cNvSpPr/>
              <p:nvPr/>
            </p:nvSpPr>
            <p:spPr>
              <a:xfrm flipV="1">
                <a:off x="3636" y="154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3" name="直接连接符 24016"/>
              <p:cNvSpPr/>
              <p:nvPr/>
            </p:nvSpPr>
            <p:spPr>
              <a:xfrm flipH="1" flipV="1">
                <a:off x="3636" y="151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4" name="直接连接符 24017"/>
              <p:cNvSpPr/>
              <p:nvPr/>
            </p:nvSpPr>
            <p:spPr>
              <a:xfrm flipH="1" flipV="1">
                <a:off x="3632" y="145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5" name="直接连接符 24018"/>
              <p:cNvSpPr/>
              <p:nvPr/>
            </p:nvSpPr>
            <p:spPr>
              <a:xfrm flipV="1">
                <a:off x="3634" y="142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6" name="直接连接符 24019"/>
              <p:cNvSpPr/>
              <p:nvPr/>
            </p:nvSpPr>
            <p:spPr>
              <a:xfrm flipH="1" flipV="1">
                <a:off x="3636" y="140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7" name="直接连接符 24020"/>
              <p:cNvSpPr/>
              <p:nvPr/>
            </p:nvSpPr>
            <p:spPr>
              <a:xfrm flipH="1">
                <a:off x="3610" y="140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8" name="直接连接符 24021"/>
              <p:cNvSpPr/>
              <p:nvPr/>
            </p:nvSpPr>
            <p:spPr>
              <a:xfrm flipH="1">
                <a:off x="3553" y="1429"/>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2999" name="直接连接符 24022"/>
              <p:cNvSpPr/>
              <p:nvPr/>
            </p:nvSpPr>
            <p:spPr>
              <a:xfrm flipH="1" flipV="1">
                <a:off x="3525" y="140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0" name="直接连接符 24023"/>
              <p:cNvSpPr/>
              <p:nvPr/>
            </p:nvSpPr>
            <p:spPr>
              <a:xfrm flipH="1">
                <a:off x="3496" y="14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1" name="直接连接符 24024"/>
              <p:cNvSpPr/>
              <p:nvPr/>
            </p:nvSpPr>
            <p:spPr>
              <a:xfrm>
                <a:off x="3525" y="145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2" name="直接连接符 24025"/>
              <p:cNvSpPr/>
              <p:nvPr/>
            </p:nvSpPr>
            <p:spPr>
              <a:xfrm rot="-5400000" flipH="1" flipV="1">
                <a:off x="3474" y="149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3" name="直接连接符 24026"/>
              <p:cNvSpPr/>
              <p:nvPr/>
            </p:nvSpPr>
            <p:spPr>
              <a:xfrm flipH="1">
                <a:off x="3428" y="1542"/>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4" name="直接连接符 24027"/>
              <p:cNvSpPr/>
              <p:nvPr/>
            </p:nvSpPr>
            <p:spPr>
              <a:xfrm flipH="1" flipV="1">
                <a:off x="3406" y="1515"/>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5" name="直接连接符 24028"/>
              <p:cNvSpPr/>
              <p:nvPr/>
            </p:nvSpPr>
            <p:spPr>
              <a:xfrm flipH="1" flipV="1">
                <a:off x="3403" y="145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6" name="直接连接符 24029"/>
              <p:cNvSpPr/>
              <p:nvPr/>
            </p:nvSpPr>
            <p:spPr>
              <a:xfrm flipV="1">
                <a:off x="3405" y="142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7" name="直接连接符 24030"/>
              <p:cNvSpPr/>
              <p:nvPr/>
            </p:nvSpPr>
            <p:spPr>
              <a:xfrm flipH="1" flipV="1">
                <a:off x="3406" y="140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8" name="直接连接符 24031"/>
              <p:cNvSpPr/>
              <p:nvPr/>
            </p:nvSpPr>
            <p:spPr>
              <a:xfrm flipH="1">
                <a:off x="3380" y="140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09" name="直接连接符 24032"/>
              <p:cNvSpPr/>
              <p:nvPr/>
            </p:nvSpPr>
            <p:spPr>
              <a:xfrm flipH="1">
                <a:off x="3316" y="1429"/>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0" name="矩形 24033"/>
              <p:cNvSpPr/>
              <p:nvPr/>
            </p:nvSpPr>
            <p:spPr>
              <a:xfrm>
                <a:off x="4" y="1821"/>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1" name="直接连接符 24034"/>
              <p:cNvSpPr/>
              <p:nvPr/>
            </p:nvSpPr>
            <p:spPr>
              <a:xfrm>
                <a:off x="4" y="1935"/>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2" name="直接连接符 24035"/>
              <p:cNvSpPr/>
              <p:nvPr/>
            </p:nvSpPr>
            <p:spPr>
              <a:xfrm>
                <a:off x="4" y="216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3" name="直接连接符 24036"/>
              <p:cNvSpPr/>
              <p:nvPr/>
            </p:nvSpPr>
            <p:spPr>
              <a:xfrm>
                <a:off x="4" y="2049"/>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4" name="直接连接符 24037"/>
              <p:cNvSpPr/>
              <p:nvPr/>
            </p:nvSpPr>
            <p:spPr>
              <a:xfrm>
                <a:off x="118"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5" name="直接连接符 24038"/>
              <p:cNvSpPr/>
              <p:nvPr/>
            </p:nvSpPr>
            <p:spPr>
              <a:xfrm>
                <a:off x="348"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6" name="直接连接符 24039"/>
              <p:cNvSpPr/>
              <p:nvPr/>
            </p:nvSpPr>
            <p:spPr>
              <a:xfrm>
                <a:off x="233"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7" name="直接连接符 24040"/>
              <p:cNvSpPr/>
              <p:nvPr/>
            </p:nvSpPr>
            <p:spPr>
              <a:xfrm>
                <a:off x="4" y="1878"/>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8" name="直接连接符 24041"/>
              <p:cNvSpPr/>
              <p:nvPr/>
            </p:nvSpPr>
            <p:spPr>
              <a:xfrm>
                <a:off x="0" y="19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19" name="直接连接符 24042"/>
              <p:cNvSpPr/>
              <p:nvPr/>
            </p:nvSpPr>
            <p:spPr>
              <a:xfrm>
                <a:off x="0" y="210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0" name="直接连接符 24043"/>
              <p:cNvSpPr/>
              <p:nvPr/>
            </p:nvSpPr>
            <p:spPr>
              <a:xfrm>
                <a:off x="4" y="2221"/>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1" name="直接连接符 24044"/>
              <p:cNvSpPr/>
              <p:nvPr/>
            </p:nvSpPr>
            <p:spPr>
              <a:xfrm>
                <a:off x="61"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2" name="直接连接符 24045"/>
              <p:cNvSpPr/>
              <p:nvPr/>
            </p:nvSpPr>
            <p:spPr>
              <a:xfrm>
                <a:off x="176"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3" name="直接连接符 24046"/>
              <p:cNvSpPr/>
              <p:nvPr/>
            </p:nvSpPr>
            <p:spPr>
              <a:xfrm>
                <a:off x="296"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4" name="直接连接符 24047"/>
              <p:cNvSpPr/>
              <p:nvPr/>
            </p:nvSpPr>
            <p:spPr>
              <a:xfrm>
                <a:off x="405"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5" name="直接连接符 24048"/>
              <p:cNvSpPr/>
              <p:nvPr/>
            </p:nvSpPr>
            <p:spPr>
              <a:xfrm flipH="1" flipV="1">
                <a:off x="61"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6" name="直接连接符 24049"/>
              <p:cNvSpPr/>
              <p:nvPr/>
            </p:nvSpPr>
            <p:spPr>
              <a:xfrm flipH="1">
                <a:off x="32" y="185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7" name="直接连接符 24050"/>
              <p:cNvSpPr/>
              <p:nvPr/>
            </p:nvSpPr>
            <p:spPr>
              <a:xfrm>
                <a:off x="32" y="187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8" name="直接连接符 24051"/>
              <p:cNvSpPr/>
              <p:nvPr/>
            </p:nvSpPr>
            <p:spPr>
              <a:xfrm>
                <a:off x="61" y="190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29" name="直接连接符 24052"/>
              <p:cNvSpPr/>
              <p:nvPr/>
            </p:nvSpPr>
            <p:spPr>
              <a:xfrm rot="-5400000" flipH="1" flipV="1">
                <a:off x="10" y="194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0" name="直接连接符 24053"/>
              <p:cNvSpPr/>
              <p:nvPr/>
            </p:nvSpPr>
            <p:spPr>
              <a:xfrm rot="-5400000" flipH="1">
                <a:off x="10"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1" name="直接连接符 24054"/>
              <p:cNvSpPr/>
              <p:nvPr/>
            </p:nvSpPr>
            <p:spPr>
              <a:xfrm rot="-5400000">
                <a:off x="39"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2" name="直接连接符 24055"/>
              <p:cNvSpPr/>
              <p:nvPr/>
            </p:nvSpPr>
            <p:spPr>
              <a:xfrm rot="-5400000">
                <a:off x="96" y="194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3" name="直接连接符 24056"/>
              <p:cNvSpPr/>
              <p:nvPr/>
            </p:nvSpPr>
            <p:spPr>
              <a:xfrm rot="5400000" flipV="1">
                <a:off x="125"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4" name="直接连接符 24057"/>
              <p:cNvSpPr/>
              <p:nvPr/>
            </p:nvSpPr>
            <p:spPr>
              <a:xfrm rot="5400000">
                <a:off x="125" y="2026"/>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5" name="直接连接符 24058"/>
              <p:cNvSpPr/>
              <p:nvPr/>
            </p:nvSpPr>
            <p:spPr>
              <a:xfrm rot="-5400000" flipH="1" flipV="1">
                <a:off x="147" y="207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6" name="直接连接符 24059"/>
              <p:cNvSpPr/>
              <p:nvPr/>
            </p:nvSpPr>
            <p:spPr>
              <a:xfrm flipH="1">
                <a:off x="89" y="210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7" name="直接连接符 24060"/>
              <p:cNvSpPr/>
              <p:nvPr/>
            </p:nvSpPr>
            <p:spPr>
              <a:xfrm flipH="1" flipV="1">
                <a:off x="61" y="207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8" name="直接连接符 24061"/>
              <p:cNvSpPr/>
              <p:nvPr/>
            </p:nvSpPr>
            <p:spPr>
              <a:xfrm flipH="1">
                <a:off x="32" y="207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39" name="直接连接符 24062"/>
              <p:cNvSpPr/>
              <p:nvPr/>
            </p:nvSpPr>
            <p:spPr>
              <a:xfrm>
                <a:off x="32" y="210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0" name="直接连接符 24063"/>
              <p:cNvSpPr/>
              <p:nvPr/>
            </p:nvSpPr>
            <p:spPr>
              <a:xfrm>
                <a:off x="61" y="213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1" name="直接连接符 24064"/>
              <p:cNvSpPr/>
              <p:nvPr/>
            </p:nvSpPr>
            <p:spPr>
              <a:xfrm rot="-5400000" flipH="1" flipV="1">
                <a:off x="10" y="21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2" name="直接连接符 24065"/>
              <p:cNvSpPr/>
              <p:nvPr/>
            </p:nvSpPr>
            <p:spPr>
              <a:xfrm rot="-5400000" flipH="1">
                <a:off x="10" y="219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3" name="直接连接符 24066"/>
              <p:cNvSpPr/>
              <p:nvPr/>
            </p:nvSpPr>
            <p:spPr>
              <a:xfrm rot="-5400000">
                <a:off x="39" y="219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4" name="直接连接符 24067"/>
              <p:cNvSpPr/>
              <p:nvPr/>
            </p:nvSpPr>
            <p:spPr>
              <a:xfrm rot="-5400000">
                <a:off x="96" y="217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5" name="直接连接符 24068"/>
              <p:cNvSpPr/>
              <p:nvPr/>
            </p:nvSpPr>
            <p:spPr>
              <a:xfrm>
                <a:off x="147" y="222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6" name="直接连接符 24069"/>
              <p:cNvSpPr/>
              <p:nvPr/>
            </p:nvSpPr>
            <p:spPr>
              <a:xfrm flipV="1">
                <a:off x="176" y="222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7" name="直接连接符 24070"/>
              <p:cNvSpPr/>
              <p:nvPr/>
            </p:nvSpPr>
            <p:spPr>
              <a:xfrm flipH="1" flipV="1">
                <a:off x="176" y="2193"/>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8" name="直接连接符 24071"/>
              <p:cNvSpPr/>
              <p:nvPr/>
            </p:nvSpPr>
            <p:spPr>
              <a:xfrm flipH="1" flipV="1">
                <a:off x="175" y="213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49" name="直接连接符 24072"/>
              <p:cNvSpPr/>
              <p:nvPr/>
            </p:nvSpPr>
            <p:spPr>
              <a:xfrm flipV="1">
                <a:off x="176" y="210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0" name="直接连接符 24073"/>
              <p:cNvSpPr/>
              <p:nvPr/>
            </p:nvSpPr>
            <p:spPr>
              <a:xfrm flipV="1">
                <a:off x="201" y="2106"/>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1" name="直接连接符 24074"/>
              <p:cNvSpPr/>
              <p:nvPr/>
            </p:nvSpPr>
            <p:spPr>
              <a:xfrm>
                <a:off x="262" y="2107"/>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2" name="直接连接符 24075"/>
              <p:cNvSpPr/>
              <p:nvPr/>
            </p:nvSpPr>
            <p:spPr>
              <a:xfrm>
                <a:off x="295" y="213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3" name="直接连接符 24076"/>
              <p:cNvSpPr/>
              <p:nvPr/>
            </p:nvSpPr>
            <p:spPr>
              <a:xfrm rot="-5400000" flipH="1" flipV="1">
                <a:off x="244" y="216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4" name="直接连接符 24077"/>
              <p:cNvSpPr/>
              <p:nvPr/>
            </p:nvSpPr>
            <p:spPr>
              <a:xfrm rot="-5400000" flipH="1">
                <a:off x="244" y="21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5" name="直接连接符 24078"/>
              <p:cNvSpPr/>
              <p:nvPr/>
            </p:nvSpPr>
            <p:spPr>
              <a:xfrm rot="-5400000">
                <a:off x="273" y="21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6" name="直接连接符 24079"/>
              <p:cNvSpPr/>
              <p:nvPr/>
            </p:nvSpPr>
            <p:spPr>
              <a:xfrm rot="-5400000">
                <a:off x="330" y="217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7" name="直接连接符 24080"/>
              <p:cNvSpPr/>
              <p:nvPr/>
            </p:nvSpPr>
            <p:spPr>
              <a:xfrm>
                <a:off x="378" y="222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8" name="直接连接符 24081"/>
              <p:cNvSpPr/>
              <p:nvPr/>
            </p:nvSpPr>
            <p:spPr>
              <a:xfrm>
                <a:off x="407" y="22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59" name="直接连接符 24082"/>
              <p:cNvSpPr/>
              <p:nvPr/>
            </p:nvSpPr>
            <p:spPr>
              <a:xfrm flipH="1" flipV="1">
                <a:off x="407" y="2193"/>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0" name="直接连接符 24083"/>
              <p:cNvSpPr/>
              <p:nvPr/>
            </p:nvSpPr>
            <p:spPr>
              <a:xfrm flipH="1" flipV="1">
                <a:off x="406" y="213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1" name="直接连接符 24084"/>
              <p:cNvSpPr/>
              <p:nvPr/>
            </p:nvSpPr>
            <p:spPr>
              <a:xfrm flipV="1">
                <a:off x="405" y="210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2" name="直接连接符 24085"/>
              <p:cNvSpPr/>
              <p:nvPr/>
            </p:nvSpPr>
            <p:spPr>
              <a:xfrm flipH="1" flipV="1">
                <a:off x="407" y="207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3" name="直接连接符 24086"/>
              <p:cNvSpPr/>
              <p:nvPr/>
            </p:nvSpPr>
            <p:spPr>
              <a:xfrm flipH="1">
                <a:off x="381" y="207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4" name="直接连接符 24087"/>
              <p:cNvSpPr/>
              <p:nvPr/>
            </p:nvSpPr>
            <p:spPr>
              <a:xfrm flipH="1">
                <a:off x="324" y="2106"/>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5" name="直接连接符 24088"/>
              <p:cNvSpPr/>
              <p:nvPr/>
            </p:nvSpPr>
            <p:spPr>
              <a:xfrm flipH="1" flipV="1">
                <a:off x="296" y="207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6" name="直接连接符 24089"/>
              <p:cNvSpPr/>
              <p:nvPr/>
            </p:nvSpPr>
            <p:spPr>
              <a:xfrm flipV="1">
                <a:off x="296" y="202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7" name="直接连接符 24090"/>
              <p:cNvSpPr/>
              <p:nvPr/>
            </p:nvSpPr>
            <p:spPr>
              <a:xfrm rot="-5400000">
                <a:off x="275"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8" name="直接连接符 24091"/>
              <p:cNvSpPr/>
              <p:nvPr/>
            </p:nvSpPr>
            <p:spPr>
              <a:xfrm rot="-5400000">
                <a:off x="332" y="194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69" name="直接连接符 24092"/>
              <p:cNvSpPr/>
              <p:nvPr/>
            </p:nvSpPr>
            <p:spPr>
              <a:xfrm>
                <a:off x="380" y="199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0" name="直接连接符 24093"/>
              <p:cNvSpPr/>
              <p:nvPr/>
            </p:nvSpPr>
            <p:spPr>
              <a:xfrm flipV="1">
                <a:off x="409" y="199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1" name="直接连接符 24094"/>
              <p:cNvSpPr/>
              <p:nvPr/>
            </p:nvSpPr>
            <p:spPr>
              <a:xfrm flipH="1" flipV="1">
                <a:off x="409" y="196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2" name="直接连接符 24095"/>
              <p:cNvSpPr/>
              <p:nvPr/>
            </p:nvSpPr>
            <p:spPr>
              <a:xfrm flipH="1" flipV="1">
                <a:off x="405" y="1906"/>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3" name="直接连接符 24096"/>
              <p:cNvSpPr/>
              <p:nvPr/>
            </p:nvSpPr>
            <p:spPr>
              <a:xfrm flipV="1">
                <a:off x="407" y="187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4" name="直接连接符 24097"/>
              <p:cNvSpPr/>
              <p:nvPr/>
            </p:nvSpPr>
            <p:spPr>
              <a:xfrm flipH="1" flipV="1">
                <a:off x="409" y="18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5" name="直接连接符 24098"/>
              <p:cNvSpPr/>
              <p:nvPr/>
            </p:nvSpPr>
            <p:spPr>
              <a:xfrm flipH="1">
                <a:off x="383" y="18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6" name="直接连接符 24099"/>
              <p:cNvSpPr/>
              <p:nvPr/>
            </p:nvSpPr>
            <p:spPr>
              <a:xfrm flipH="1">
                <a:off x="326" y="1878"/>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7" name="直接连接符 24100"/>
              <p:cNvSpPr/>
              <p:nvPr/>
            </p:nvSpPr>
            <p:spPr>
              <a:xfrm flipH="1" flipV="1">
                <a:off x="298"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8" name="直接连接符 24101"/>
              <p:cNvSpPr/>
              <p:nvPr/>
            </p:nvSpPr>
            <p:spPr>
              <a:xfrm flipH="1">
                <a:off x="269" y="185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79" name="直接连接符 24102"/>
              <p:cNvSpPr/>
              <p:nvPr/>
            </p:nvSpPr>
            <p:spPr>
              <a:xfrm>
                <a:off x="269" y="187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0" name="直接连接符 24103"/>
              <p:cNvSpPr/>
              <p:nvPr/>
            </p:nvSpPr>
            <p:spPr>
              <a:xfrm>
                <a:off x="298" y="190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1" name="直接连接符 24104"/>
              <p:cNvSpPr/>
              <p:nvPr/>
            </p:nvSpPr>
            <p:spPr>
              <a:xfrm rot="-5400000" flipH="1" flipV="1">
                <a:off x="247" y="194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2" name="直接连接符 24105"/>
              <p:cNvSpPr/>
              <p:nvPr/>
            </p:nvSpPr>
            <p:spPr>
              <a:xfrm flipH="1">
                <a:off x="201" y="1991"/>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3" name="直接连接符 24106"/>
              <p:cNvSpPr/>
              <p:nvPr/>
            </p:nvSpPr>
            <p:spPr>
              <a:xfrm flipH="1" flipV="1">
                <a:off x="179" y="196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4" name="直接连接符 24107"/>
              <p:cNvSpPr/>
              <p:nvPr/>
            </p:nvSpPr>
            <p:spPr>
              <a:xfrm flipH="1" flipV="1">
                <a:off x="176" y="190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5" name="直接连接符 24108"/>
              <p:cNvSpPr/>
              <p:nvPr/>
            </p:nvSpPr>
            <p:spPr>
              <a:xfrm flipV="1">
                <a:off x="178" y="187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6" name="直接连接符 24109"/>
              <p:cNvSpPr/>
              <p:nvPr/>
            </p:nvSpPr>
            <p:spPr>
              <a:xfrm flipH="1" flipV="1">
                <a:off x="179" y="18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7" name="直接连接符 24110"/>
              <p:cNvSpPr/>
              <p:nvPr/>
            </p:nvSpPr>
            <p:spPr>
              <a:xfrm flipH="1">
                <a:off x="153" y="18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8" name="直接连接符 24111"/>
              <p:cNvSpPr/>
              <p:nvPr/>
            </p:nvSpPr>
            <p:spPr>
              <a:xfrm flipH="1">
                <a:off x="89" y="1878"/>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89" name="矩形 24112"/>
              <p:cNvSpPr/>
              <p:nvPr/>
            </p:nvSpPr>
            <p:spPr>
              <a:xfrm>
                <a:off x="464" y="1821"/>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0" name="直接连接符 24113"/>
              <p:cNvSpPr/>
              <p:nvPr/>
            </p:nvSpPr>
            <p:spPr>
              <a:xfrm>
                <a:off x="464" y="193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1" name="直接连接符 24114"/>
              <p:cNvSpPr/>
              <p:nvPr/>
            </p:nvSpPr>
            <p:spPr>
              <a:xfrm>
                <a:off x="464" y="216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2" name="直接连接符 24115"/>
              <p:cNvSpPr/>
              <p:nvPr/>
            </p:nvSpPr>
            <p:spPr>
              <a:xfrm>
                <a:off x="464" y="2049"/>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3" name="直接连接符 24116"/>
              <p:cNvSpPr/>
              <p:nvPr/>
            </p:nvSpPr>
            <p:spPr>
              <a:xfrm>
                <a:off x="579"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4" name="直接连接符 24117"/>
              <p:cNvSpPr/>
              <p:nvPr/>
            </p:nvSpPr>
            <p:spPr>
              <a:xfrm>
                <a:off x="808" y="1821"/>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5" name="直接连接符 24118"/>
              <p:cNvSpPr/>
              <p:nvPr/>
            </p:nvSpPr>
            <p:spPr>
              <a:xfrm>
                <a:off x="694"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6" name="直接连接符 24119"/>
              <p:cNvSpPr/>
              <p:nvPr/>
            </p:nvSpPr>
            <p:spPr>
              <a:xfrm>
                <a:off x="464" y="187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7" name="直接连接符 24120"/>
              <p:cNvSpPr/>
              <p:nvPr/>
            </p:nvSpPr>
            <p:spPr>
              <a:xfrm>
                <a:off x="461" y="19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8" name="直接连接符 24121"/>
              <p:cNvSpPr/>
              <p:nvPr/>
            </p:nvSpPr>
            <p:spPr>
              <a:xfrm>
                <a:off x="461" y="210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099" name="直接连接符 24122"/>
              <p:cNvSpPr/>
              <p:nvPr/>
            </p:nvSpPr>
            <p:spPr>
              <a:xfrm>
                <a:off x="464" y="222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0" name="直接连接符 24123"/>
              <p:cNvSpPr/>
              <p:nvPr/>
            </p:nvSpPr>
            <p:spPr>
              <a:xfrm>
                <a:off x="521" y="1821"/>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1" name="直接连接符 24124"/>
              <p:cNvSpPr/>
              <p:nvPr/>
            </p:nvSpPr>
            <p:spPr>
              <a:xfrm>
                <a:off x="636"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2" name="直接连接符 24125"/>
              <p:cNvSpPr/>
              <p:nvPr/>
            </p:nvSpPr>
            <p:spPr>
              <a:xfrm>
                <a:off x="756"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3" name="直接连接符 24126"/>
              <p:cNvSpPr/>
              <p:nvPr/>
            </p:nvSpPr>
            <p:spPr>
              <a:xfrm>
                <a:off x="866"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4" name="直接连接符 24127"/>
              <p:cNvSpPr/>
              <p:nvPr/>
            </p:nvSpPr>
            <p:spPr>
              <a:xfrm flipH="1" flipV="1">
                <a:off x="521" y="185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5" name="直接连接符 24128"/>
              <p:cNvSpPr/>
              <p:nvPr/>
            </p:nvSpPr>
            <p:spPr>
              <a:xfrm flipH="1">
                <a:off x="493"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6" name="直接连接符 24129"/>
              <p:cNvSpPr/>
              <p:nvPr/>
            </p:nvSpPr>
            <p:spPr>
              <a:xfrm>
                <a:off x="493" y="187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7" name="直接连接符 24130"/>
              <p:cNvSpPr/>
              <p:nvPr/>
            </p:nvSpPr>
            <p:spPr>
              <a:xfrm>
                <a:off x="521" y="1907"/>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8" name="直接连接符 24131"/>
              <p:cNvSpPr/>
              <p:nvPr/>
            </p:nvSpPr>
            <p:spPr>
              <a:xfrm rot="-5400000" flipH="1" flipV="1">
                <a:off x="470" y="194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09" name="直接连接符 24132"/>
              <p:cNvSpPr/>
              <p:nvPr/>
            </p:nvSpPr>
            <p:spPr>
              <a:xfrm rot="-5400000" flipH="1">
                <a:off x="471"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0" name="直接连接符 24133"/>
              <p:cNvSpPr/>
              <p:nvPr/>
            </p:nvSpPr>
            <p:spPr>
              <a:xfrm rot="-5400000">
                <a:off x="499" y="197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1" name="直接连接符 24134"/>
              <p:cNvSpPr/>
              <p:nvPr/>
            </p:nvSpPr>
            <p:spPr>
              <a:xfrm rot="-5400000">
                <a:off x="556" y="193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2" name="直接连接符 24135"/>
              <p:cNvSpPr/>
              <p:nvPr/>
            </p:nvSpPr>
            <p:spPr>
              <a:xfrm rot="5400000" flipV="1">
                <a:off x="585" y="197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3" name="直接连接符 24136"/>
              <p:cNvSpPr/>
              <p:nvPr/>
            </p:nvSpPr>
            <p:spPr>
              <a:xfrm rot="5400000">
                <a:off x="608" y="2049"/>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4" name="直接连接符 24137"/>
              <p:cNvSpPr/>
              <p:nvPr/>
            </p:nvSpPr>
            <p:spPr>
              <a:xfrm rot="-5400000" flipH="1" flipV="1">
                <a:off x="585" y="205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5" name="直接连接符 24138"/>
              <p:cNvSpPr/>
              <p:nvPr/>
            </p:nvSpPr>
            <p:spPr>
              <a:xfrm flipH="1">
                <a:off x="550" y="2106"/>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6" name="直接连接符 24139"/>
              <p:cNvSpPr/>
              <p:nvPr/>
            </p:nvSpPr>
            <p:spPr>
              <a:xfrm flipH="1" flipV="1">
                <a:off x="521" y="207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7" name="直接连接符 24140"/>
              <p:cNvSpPr/>
              <p:nvPr/>
            </p:nvSpPr>
            <p:spPr>
              <a:xfrm flipH="1">
                <a:off x="493" y="207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8" name="直接连接符 24141"/>
              <p:cNvSpPr/>
              <p:nvPr/>
            </p:nvSpPr>
            <p:spPr>
              <a:xfrm>
                <a:off x="493" y="210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19" name="直接连接符 24142"/>
              <p:cNvSpPr/>
              <p:nvPr/>
            </p:nvSpPr>
            <p:spPr>
              <a:xfrm>
                <a:off x="521" y="213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0" name="直接连接符 24143"/>
              <p:cNvSpPr/>
              <p:nvPr/>
            </p:nvSpPr>
            <p:spPr>
              <a:xfrm rot="-5400000" flipH="1" flipV="1">
                <a:off x="471" y="21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1" name="直接连接符 24144"/>
              <p:cNvSpPr/>
              <p:nvPr/>
            </p:nvSpPr>
            <p:spPr>
              <a:xfrm rot="5400000">
                <a:off x="440" y="2168"/>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2" name="直接连接符 24145"/>
              <p:cNvSpPr/>
              <p:nvPr/>
            </p:nvSpPr>
            <p:spPr>
              <a:xfrm rot="-5400000">
                <a:off x="522" y="222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3" name="直接连接符 24146"/>
              <p:cNvSpPr/>
              <p:nvPr/>
            </p:nvSpPr>
            <p:spPr>
              <a:xfrm rot="-5400000">
                <a:off x="579" y="219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4" name="直接连接符 24147"/>
              <p:cNvSpPr/>
              <p:nvPr/>
            </p:nvSpPr>
            <p:spPr>
              <a:xfrm>
                <a:off x="607" y="222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5" name="直接连接符 24148"/>
              <p:cNvSpPr/>
              <p:nvPr/>
            </p:nvSpPr>
            <p:spPr>
              <a:xfrm flipV="1">
                <a:off x="636" y="222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6" name="直接连接符 24149"/>
              <p:cNvSpPr/>
              <p:nvPr/>
            </p:nvSpPr>
            <p:spPr>
              <a:xfrm flipH="1" flipV="1">
                <a:off x="636" y="2193"/>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7" name="直接连接符 24150"/>
              <p:cNvSpPr/>
              <p:nvPr/>
            </p:nvSpPr>
            <p:spPr>
              <a:xfrm flipH="1" flipV="1">
                <a:off x="636" y="213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8" name="直接连接符 24151"/>
              <p:cNvSpPr/>
              <p:nvPr/>
            </p:nvSpPr>
            <p:spPr>
              <a:xfrm flipV="1">
                <a:off x="636" y="210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29" name="直接连接符 24152"/>
              <p:cNvSpPr/>
              <p:nvPr/>
            </p:nvSpPr>
            <p:spPr>
              <a:xfrm flipV="1">
                <a:off x="662" y="2106"/>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0" name="直接连接符 24153"/>
              <p:cNvSpPr/>
              <p:nvPr/>
            </p:nvSpPr>
            <p:spPr>
              <a:xfrm>
                <a:off x="722" y="2107"/>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1" name="直接连接符 24154"/>
              <p:cNvSpPr/>
              <p:nvPr/>
            </p:nvSpPr>
            <p:spPr>
              <a:xfrm>
                <a:off x="755" y="213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2" name="直接连接符 24155"/>
              <p:cNvSpPr/>
              <p:nvPr/>
            </p:nvSpPr>
            <p:spPr>
              <a:xfrm rot="-5400000" flipH="1" flipV="1">
                <a:off x="704" y="216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3" name="直接连接符 24156"/>
              <p:cNvSpPr/>
              <p:nvPr/>
            </p:nvSpPr>
            <p:spPr>
              <a:xfrm rot="-5400000" flipH="1">
                <a:off x="704" y="21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4" name="直接连接符 24157"/>
              <p:cNvSpPr/>
              <p:nvPr/>
            </p:nvSpPr>
            <p:spPr>
              <a:xfrm rot="-5400000">
                <a:off x="733" y="21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5" name="直接连接符 24158"/>
              <p:cNvSpPr/>
              <p:nvPr/>
            </p:nvSpPr>
            <p:spPr>
              <a:xfrm rot="-5400000">
                <a:off x="813" y="219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6" name="直接连接符 24159"/>
              <p:cNvSpPr/>
              <p:nvPr/>
            </p:nvSpPr>
            <p:spPr>
              <a:xfrm>
                <a:off x="838" y="222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7" name="直接连接符 24160"/>
              <p:cNvSpPr/>
              <p:nvPr/>
            </p:nvSpPr>
            <p:spPr>
              <a:xfrm flipV="1">
                <a:off x="867" y="222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8" name="直接连接符 24161"/>
              <p:cNvSpPr/>
              <p:nvPr/>
            </p:nvSpPr>
            <p:spPr>
              <a:xfrm flipH="1" flipV="1">
                <a:off x="867" y="2193"/>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39" name="直接连接符 24162"/>
              <p:cNvSpPr/>
              <p:nvPr/>
            </p:nvSpPr>
            <p:spPr>
              <a:xfrm flipH="1" flipV="1">
                <a:off x="867" y="213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0" name="直接连接符 24163"/>
              <p:cNvSpPr/>
              <p:nvPr/>
            </p:nvSpPr>
            <p:spPr>
              <a:xfrm flipV="1">
                <a:off x="866" y="210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1" name="直接连接符 24164"/>
              <p:cNvSpPr/>
              <p:nvPr/>
            </p:nvSpPr>
            <p:spPr>
              <a:xfrm flipH="1" flipV="1">
                <a:off x="867" y="207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2" name="直接连接符 24165"/>
              <p:cNvSpPr/>
              <p:nvPr/>
            </p:nvSpPr>
            <p:spPr>
              <a:xfrm flipH="1">
                <a:off x="842" y="207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3" name="直接连接符 24166"/>
              <p:cNvSpPr/>
              <p:nvPr/>
            </p:nvSpPr>
            <p:spPr>
              <a:xfrm flipH="1">
                <a:off x="784" y="2106"/>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4" name="直接连接符 24167"/>
              <p:cNvSpPr/>
              <p:nvPr/>
            </p:nvSpPr>
            <p:spPr>
              <a:xfrm flipH="1" flipV="1">
                <a:off x="756" y="207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5" name="直接连接符 24168"/>
              <p:cNvSpPr/>
              <p:nvPr/>
            </p:nvSpPr>
            <p:spPr>
              <a:xfrm flipV="1">
                <a:off x="756" y="202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6" name="直接连接符 24169"/>
              <p:cNvSpPr/>
              <p:nvPr/>
            </p:nvSpPr>
            <p:spPr>
              <a:xfrm rot="-5400000">
                <a:off x="735"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7" name="直接连接符 24170"/>
              <p:cNvSpPr/>
              <p:nvPr/>
            </p:nvSpPr>
            <p:spPr>
              <a:xfrm rot="-5400000">
                <a:off x="815" y="196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8" name="直接连接符 24171"/>
              <p:cNvSpPr/>
              <p:nvPr/>
            </p:nvSpPr>
            <p:spPr>
              <a:xfrm>
                <a:off x="840" y="199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49" name="直接连接符 24172"/>
              <p:cNvSpPr/>
              <p:nvPr/>
            </p:nvSpPr>
            <p:spPr>
              <a:xfrm flipV="1">
                <a:off x="869" y="199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0" name="直接连接符 24173"/>
              <p:cNvSpPr/>
              <p:nvPr/>
            </p:nvSpPr>
            <p:spPr>
              <a:xfrm flipH="1" flipV="1">
                <a:off x="869" y="196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1" name="直接连接符 24174"/>
              <p:cNvSpPr/>
              <p:nvPr/>
            </p:nvSpPr>
            <p:spPr>
              <a:xfrm flipH="1" flipV="1">
                <a:off x="866" y="190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2" name="直接连接符 24175"/>
              <p:cNvSpPr/>
              <p:nvPr/>
            </p:nvSpPr>
            <p:spPr>
              <a:xfrm flipV="1">
                <a:off x="868" y="187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3" name="直接连接符 24176"/>
              <p:cNvSpPr/>
              <p:nvPr/>
            </p:nvSpPr>
            <p:spPr>
              <a:xfrm flipH="1" flipV="1">
                <a:off x="869" y="18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4" name="直接连接符 24177"/>
              <p:cNvSpPr/>
              <p:nvPr/>
            </p:nvSpPr>
            <p:spPr>
              <a:xfrm flipH="1">
                <a:off x="844" y="18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5" name="直接连接符 24178"/>
              <p:cNvSpPr/>
              <p:nvPr/>
            </p:nvSpPr>
            <p:spPr>
              <a:xfrm flipH="1">
                <a:off x="786" y="1878"/>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6" name="直接连接符 24179"/>
              <p:cNvSpPr/>
              <p:nvPr/>
            </p:nvSpPr>
            <p:spPr>
              <a:xfrm flipH="1" flipV="1">
                <a:off x="758"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7" name="直接连接符 24180"/>
              <p:cNvSpPr/>
              <p:nvPr/>
            </p:nvSpPr>
            <p:spPr>
              <a:xfrm flipH="1">
                <a:off x="730"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8" name="直接连接符 24181"/>
              <p:cNvSpPr/>
              <p:nvPr/>
            </p:nvSpPr>
            <p:spPr>
              <a:xfrm>
                <a:off x="730" y="187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59" name="直接连接符 24182"/>
              <p:cNvSpPr/>
              <p:nvPr/>
            </p:nvSpPr>
            <p:spPr>
              <a:xfrm>
                <a:off x="758" y="1907"/>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0" name="直接连接符 24183"/>
              <p:cNvSpPr/>
              <p:nvPr/>
            </p:nvSpPr>
            <p:spPr>
              <a:xfrm rot="-5400000" flipH="1" flipV="1">
                <a:off x="708" y="194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1" name="直接连接符 24184"/>
              <p:cNvSpPr/>
              <p:nvPr/>
            </p:nvSpPr>
            <p:spPr>
              <a:xfrm flipH="1">
                <a:off x="662" y="1991"/>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2" name="直接连接符 24185"/>
              <p:cNvSpPr/>
              <p:nvPr/>
            </p:nvSpPr>
            <p:spPr>
              <a:xfrm flipH="1" flipV="1">
                <a:off x="640" y="196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3" name="直接连接符 24186"/>
              <p:cNvSpPr/>
              <p:nvPr/>
            </p:nvSpPr>
            <p:spPr>
              <a:xfrm flipH="1" flipV="1">
                <a:off x="636" y="1906"/>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4" name="直接连接符 24187"/>
              <p:cNvSpPr/>
              <p:nvPr/>
            </p:nvSpPr>
            <p:spPr>
              <a:xfrm flipV="1">
                <a:off x="638" y="187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5" name="直接连接符 24188"/>
              <p:cNvSpPr/>
              <p:nvPr/>
            </p:nvSpPr>
            <p:spPr>
              <a:xfrm flipH="1" flipV="1">
                <a:off x="640" y="18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6" name="直接连接符 24189"/>
              <p:cNvSpPr/>
              <p:nvPr/>
            </p:nvSpPr>
            <p:spPr>
              <a:xfrm flipH="1">
                <a:off x="614" y="18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7" name="直接连接符 24190"/>
              <p:cNvSpPr/>
              <p:nvPr/>
            </p:nvSpPr>
            <p:spPr>
              <a:xfrm flipH="1">
                <a:off x="550" y="1878"/>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8" name="矩形 24191"/>
              <p:cNvSpPr/>
              <p:nvPr/>
            </p:nvSpPr>
            <p:spPr>
              <a:xfrm>
                <a:off x="3" y="2277"/>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69" name="直接连接符 24192"/>
              <p:cNvSpPr/>
              <p:nvPr/>
            </p:nvSpPr>
            <p:spPr>
              <a:xfrm>
                <a:off x="3" y="23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0" name="直接连接符 24193"/>
              <p:cNvSpPr/>
              <p:nvPr/>
            </p:nvSpPr>
            <p:spPr>
              <a:xfrm>
                <a:off x="3" y="262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1" name="直接连接符 24194"/>
              <p:cNvSpPr/>
              <p:nvPr/>
            </p:nvSpPr>
            <p:spPr>
              <a:xfrm>
                <a:off x="3" y="250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2" name="直接连接符 24195"/>
              <p:cNvSpPr/>
              <p:nvPr/>
            </p:nvSpPr>
            <p:spPr>
              <a:xfrm>
                <a:off x="118"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3" name="直接连接符 24196"/>
              <p:cNvSpPr/>
              <p:nvPr/>
            </p:nvSpPr>
            <p:spPr>
              <a:xfrm>
                <a:off x="347" y="2277"/>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4" name="直接连接符 24197"/>
              <p:cNvSpPr/>
              <p:nvPr/>
            </p:nvSpPr>
            <p:spPr>
              <a:xfrm>
                <a:off x="233"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5" name="直接连接符 24198"/>
              <p:cNvSpPr/>
              <p:nvPr/>
            </p:nvSpPr>
            <p:spPr>
              <a:xfrm>
                <a:off x="3" y="233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6" name="直接连接符 24199"/>
              <p:cNvSpPr/>
              <p:nvPr/>
            </p:nvSpPr>
            <p:spPr>
              <a:xfrm>
                <a:off x="0" y="244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7" name="直接连接符 24200"/>
              <p:cNvSpPr/>
              <p:nvPr/>
            </p:nvSpPr>
            <p:spPr>
              <a:xfrm>
                <a:off x="0" y="2562"/>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8" name="直接连接符 24201"/>
              <p:cNvSpPr/>
              <p:nvPr/>
            </p:nvSpPr>
            <p:spPr>
              <a:xfrm>
                <a:off x="3" y="267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79" name="直接连接符 24202"/>
              <p:cNvSpPr/>
              <p:nvPr/>
            </p:nvSpPr>
            <p:spPr>
              <a:xfrm>
                <a:off x="60" y="2277"/>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0" name="直接连接符 24203"/>
              <p:cNvSpPr/>
              <p:nvPr/>
            </p:nvSpPr>
            <p:spPr>
              <a:xfrm>
                <a:off x="175"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1" name="直接连接符 24204"/>
              <p:cNvSpPr/>
              <p:nvPr/>
            </p:nvSpPr>
            <p:spPr>
              <a:xfrm>
                <a:off x="295"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2" name="直接连接符 24205"/>
              <p:cNvSpPr/>
              <p:nvPr/>
            </p:nvSpPr>
            <p:spPr>
              <a:xfrm>
                <a:off x="405"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3" name="直接连接符 24206"/>
              <p:cNvSpPr/>
              <p:nvPr/>
            </p:nvSpPr>
            <p:spPr>
              <a:xfrm flipH="1" flipV="1">
                <a:off x="60" y="230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4" name="直接连接符 24207"/>
              <p:cNvSpPr/>
              <p:nvPr/>
            </p:nvSpPr>
            <p:spPr>
              <a:xfrm flipH="1">
                <a:off x="32" y="230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5" name="直接连接符 24208"/>
              <p:cNvSpPr/>
              <p:nvPr/>
            </p:nvSpPr>
            <p:spPr>
              <a:xfrm>
                <a:off x="32" y="233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6" name="直接连接符 24209"/>
              <p:cNvSpPr/>
              <p:nvPr/>
            </p:nvSpPr>
            <p:spPr>
              <a:xfrm>
                <a:off x="60" y="236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7" name="直接连接符 24210"/>
              <p:cNvSpPr/>
              <p:nvPr/>
            </p:nvSpPr>
            <p:spPr>
              <a:xfrm rot="-5400000" flipH="1" flipV="1">
                <a:off x="9" y="239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8" name="直接连接符 24211"/>
              <p:cNvSpPr/>
              <p:nvPr/>
            </p:nvSpPr>
            <p:spPr>
              <a:xfrm rot="-5400000" flipH="1">
                <a:off x="10"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89" name="直接连接符 24212"/>
              <p:cNvSpPr/>
              <p:nvPr/>
            </p:nvSpPr>
            <p:spPr>
              <a:xfrm rot="-5400000">
                <a:off x="38" y="242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0" name="直接连接符 24213"/>
              <p:cNvSpPr/>
              <p:nvPr/>
            </p:nvSpPr>
            <p:spPr>
              <a:xfrm rot="-5400000">
                <a:off x="118" y="241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1" name="直接连接符 24214"/>
              <p:cNvSpPr/>
              <p:nvPr/>
            </p:nvSpPr>
            <p:spPr>
              <a:xfrm rot="5400000" flipV="1">
                <a:off x="124" y="242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2" name="直接连接符 24215"/>
              <p:cNvSpPr/>
              <p:nvPr/>
            </p:nvSpPr>
            <p:spPr>
              <a:xfrm rot="5400000">
                <a:off x="147" y="2505"/>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3" name="直接连接符 24216"/>
              <p:cNvSpPr/>
              <p:nvPr/>
            </p:nvSpPr>
            <p:spPr>
              <a:xfrm rot="-5400000" flipH="1" flipV="1">
                <a:off x="124" y="251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4" name="直接连接符 24217"/>
              <p:cNvSpPr/>
              <p:nvPr/>
            </p:nvSpPr>
            <p:spPr>
              <a:xfrm flipH="1">
                <a:off x="89" y="2562"/>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5" name="直接连接符 24218"/>
              <p:cNvSpPr/>
              <p:nvPr/>
            </p:nvSpPr>
            <p:spPr>
              <a:xfrm flipH="1" flipV="1">
                <a:off x="60" y="253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6" name="直接连接符 24219"/>
              <p:cNvSpPr/>
              <p:nvPr/>
            </p:nvSpPr>
            <p:spPr>
              <a:xfrm flipH="1">
                <a:off x="32" y="253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7" name="直接连接符 24220"/>
              <p:cNvSpPr/>
              <p:nvPr/>
            </p:nvSpPr>
            <p:spPr>
              <a:xfrm>
                <a:off x="32" y="256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8" name="直接连接符 24221"/>
              <p:cNvSpPr/>
              <p:nvPr/>
            </p:nvSpPr>
            <p:spPr>
              <a:xfrm>
                <a:off x="60" y="259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199" name="直接连接符 24222"/>
              <p:cNvSpPr/>
              <p:nvPr/>
            </p:nvSpPr>
            <p:spPr>
              <a:xfrm rot="-5400000" flipH="1" flipV="1">
                <a:off x="10" y="26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0" name="直接连接符 24223"/>
              <p:cNvSpPr/>
              <p:nvPr/>
            </p:nvSpPr>
            <p:spPr>
              <a:xfrm rot="-5400000" flipH="1">
                <a:off x="10"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1" name="直接连接符 24224"/>
              <p:cNvSpPr/>
              <p:nvPr/>
            </p:nvSpPr>
            <p:spPr>
              <a:xfrm rot="-5400000">
                <a:off x="61" y="267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2" name="直接连接符 24225"/>
              <p:cNvSpPr/>
              <p:nvPr/>
            </p:nvSpPr>
            <p:spPr>
              <a:xfrm rot="-5400000">
                <a:off x="118" y="264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3" name="直接连接符 24226"/>
              <p:cNvSpPr/>
              <p:nvPr/>
            </p:nvSpPr>
            <p:spPr>
              <a:xfrm>
                <a:off x="146" y="267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4" name="直接连接符 24227"/>
              <p:cNvSpPr/>
              <p:nvPr/>
            </p:nvSpPr>
            <p:spPr>
              <a:xfrm flipV="1">
                <a:off x="175" y="267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5" name="直接连接符 24228"/>
              <p:cNvSpPr/>
              <p:nvPr/>
            </p:nvSpPr>
            <p:spPr>
              <a:xfrm flipH="1" flipV="1">
                <a:off x="175" y="2649"/>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6" name="直接连接符 24229"/>
              <p:cNvSpPr/>
              <p:nvPr/>
            </p:nvSpPr>
            <p:spPr>
              <a:xfrm flipH="1" flipV="1">
                <a:off x="175" y="259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7" name="直接连接符 24230"/>
              <p:cNvSpPr/>
              <p:nvPr/>
            </p:nvSpPr>
            <p:spPr>
              <a:xfrm flipV="1">
                <a:off x="175" y="256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8" name="直接连接符 24231"/>
              <p:cNvSpPr/>
              <p:nvPr/>
            </p:nvSpPr>
            <p:spPr>
              <a:xfrm flipV="1">
                <a:off x="201" y="2562"/>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09" name="直接连接符 24232"/>
              <p:cNvSpPr/>
              <p:nvPr/>
            </p:nvSpPr>
            <p:spPr>
              <a:xfrm>
                <a:off x="261" y="2563"/>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0" name="直接连接符 24233"/>
              <p:cNvSpPr/>
              <p:nvPr/>
            </p:nvSpPr>
            <p:spPr>
              <a:xfrm>
                <a:off x="294" y="259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1" name="直接连接符 24234"/>
              <p:cNvSpPr/>
              <p:nvPr/>
            </p:nvSpPr>
            <p:spPr>
              <a:xfrm rot="-5400000" flipH="1" flipV="1">
                <a:off x="243" y="26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2" name="直接连接符 24235"/>
              <p:cNvSpPr/>
              <p:nvPr/>
            </p:nvSpPr>
            <p:spPr>
              <a:xfrm rot="-5400000" flipH="1">
                <a:off x="243"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3" name="直接连接符 24236"/>
              <p:cNvSpPr/>
              <p:nvPr/>
            </p:nvSpPr>
            <p:spPr>
              <a:xfrm rot="-5400000">
                <a:off x="272"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4" name="直接连接符 24237"/>
              <p:cNvSpPr/>
              <p:nvPr/>
            </p:nvSpPr>
            <p:spPr>
              <a:xfrm rot="-5400000">
                <a:off x="352" y="264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5" name="直接连接符 24238"/>
              <p:cNvSpPr/>
              <p:nvPr/>
            </p:nvSpPr>
            <p:spPr>
              <a:xfrm>
                <a:off x="377" y="267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6" name="直接连接符 24239"/>
              <p:cNvSpPr/>
              <p:nvPr/>
            </p:nvSpPr>
            <p:spPr>
              <a:xfrm flipV="1">
                <a:off x="406" y="267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7" name="直接连接符 24240"/>
              <p:cNvSpPr/>
              <p:nvPr/>
            </p:nvSpPr>
            <p:spPr>
              <a:xfrm flipH="1" flipV="1">
                <a:off x="406" y="2649"/>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8" name="直接连接符 24241"/>
              <p:cNvSpPr/>
              <p:nvPr/>
            </p:nvSpPr>
            <p:spPr>
              <a:xfrm flipH="1" flipV="1">
                <a:off x="406" y="259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19" name="直接连接符 24242"/>
              <p:cNvSpPr/>
              <p:nvPr/>
            </p:nvSpPr>
            <p:spPr>
              <a:xfrm flipV="1">
                <a:off x="405" y="256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0" name="直接连接符 24243"/>
              <p:cNvSpPr/>
              <p:nvPr/>
            </p:nvSpPr>
            <p:spPr>
              <a:xfrm flipH="1" flipV="1">
                <a:off x="406" y="253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1" name="直接连接符 24244"/>
              <p:cNvSpPr/>
              <p:nvPr/>
            </p:nvSpPr>
            <p:spPr>
              <a:xfrm flipH="1">
                <a:off x="381" y="253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2" name="直接连接符 24245"/>
              <p:cNvSpPr/>
              <p:nvPr/>
            </p:nvSpPr>
            <p:spPr>
              <a:xfrm flipH="1">
                <a:off x="323" y="2562"/>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3" name="直接连接符 24246"/>
              <p:cNvSpPr/>
              <p:nvPr/>
            </p:nvSpPr>
            <p:spPr>
              <a:xfrm flipH="1" flipV="1">
                <a:off x="295" y="25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4" name="直接连接符 24247"/>
              <p:cNvSpPr/>
              <p:nvPr/>
            </p:nvSpPr>
            <p:spPr>
              <a:xfrm flipV="1">
                <a:off x="295" y="247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5" name="直接连接符 24248"/>
              <p:cNvSpPr/>
              <p:nvPr/>
            </p:nvSpPr>
            <p:spPr>
              <a:xfrm rot="-5400000">
                <a:off x="274"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6" name="直接连接符 24249"/>
              <p:cNvSpPr/>
              <p:nvPr/>
            </p:nvSpPr>
            <p:spPr>
              <a:xfrm rot="-5400000">
                <a:off x="354" y="241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7" name="直接连接符 24250"/>
              <p:cNvSpPr/>
              <p:nvPr/>
            </p:nvSpPr>
            <p:spPr>
              <a:xfrm>
                <a:off x="379" y="244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8" name="直接连接符 24251"/>
              <p:cNvSpPr/>
              <p:nvPr/>
            </p:nvSpPr>
            <p:spPr>
              <a:xfrm flipV="1">
                <a:off x="408" y="244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29" name="直接连接符 24252"/>
              <p:cNvSpPr/>
              <p:nvPr/>
            </p:nvSpPr>
            <p:spPr>
              <a:xfrm flipH="1" flipV="1">
                <a:off x="408" y="242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0" name="直接连接符 24253"/>
              <p:cNvSpPr/>
              <p:nvPr/>
            </p:nvSpPr>
            <p:spPr>
              <a:xfrm flipH="1" flipV="1">
                <a:off x="405" y="236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1" name="直接连接符 24254"/>
              <p:cNvSpPr/>
              <p:nvPr/>
            </p:nvSpPr>
            <p:spPr>
              <a:xfrm flipV="1">
                <a:off x="407" y="233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2" name="直接连接符 24255"/>
              <p:cNvSpPr/>
              <p:nvPr/>
            </p:nvSpPr>
            <p:spPr>
              <a:xfrm flipV="1">
                <a:off x="434" y="2334"/>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3" name="直接连接符 24256"/>
              <p:cNvSpPr/>
              <p:nvPr/>
            </p:nvSpPr>
            <p:spPr>
              <a:xfrm flipH="1">
                <a:off x="383" y="230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4" name="直接连接符 24257"/>
              <p:cNvSpPr/>
              <p:nvPr/>
            </p:nvSpPr>
            <p:spPr>
              <a:xfrm flipH="1">
                <a:off x="325" y="2334"/>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5" name="直接连接符 24258"/>
              <p:cNvSpPr/>
              <p:nvPr/>
            </p:nvSpPr>
            <p:spPr>
              <a:xfrm flipH="1" flipV="1">
                <a:off x="297" y="230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6" name="直接连接符 24259"/>
              <p:cNvSpPr/>
              <p:nvPr/>
            </p:nvSpPr>
            <p:spPr>
              <a:xfrm flipH="1">
                <a:off x="269" y="230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7" name="直接连接符 24260"/>
              <p:cNvSpPr/>
              <p:nvPr/>
            </p:nvSpPr>
            <p:spPr>
              <a:xfrm>
                <a:off x="269" y="233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8" name="直接连接符 24261"/>
              <p:cNvSpPr/>
              <p:nvPr/>
            </p:nvSpPr>
            <p:spPr>
              <a:xfrm>
                <a:off x="297" y="236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39" name="直接连接符 24262"/>
              <p:cNvSpPr/>
              <p:nvPr/>
            </p:nvSpPr>
            <p:spPr>
              <a:xfrm rot="-5400000" flipH="1" flipV="1">
                <a:off x="247" y="23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0" name="直接连接符 24263"/>
              <p:cNvSpPr/>
              <p:nvPr/>
            </p:nvSpPr>
            <p:spPr>
              <a:xfrm flipH="1">
                <a:off x="201" y="2447"/>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1" name="直接连接符 24264"/>
              <p:cNvSpPr/>
              <p:nvPr/>
            </p:nvSpPr>
            <p:spPr>
              <a:xfrm flipH="1" flipV="1">
                <a:off x="179" y="242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2" name="直接连接符 24265"/>
              <p:cNvSpPr/>
              <p:nvPr/>
            </p:nvSpPr>
            <p:spPr>
              <a:xfrm flipH="1" flipV="1">
                <a:off x="175" y="236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3" name="直接连接符 24266"/>
              <p:cNvSpPr/>
              <p:nvPr/>
            </p:nvSpPr>
            <p:spPr>
              <a:xfrm flipV="1">
                <a:off x="177" y="233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4" name="直接连接符 24267"/>
              <p:cNvSpPr/>
              <p:nvPr/>
            </p:nvSpPr>
            <p:spPr>
              <a:xfrm flipH="1" flipV="1">
                <a:off x="179" y="230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5" name="直接连接符 24268"/>
              <p:cNvSpPr/>
              <p:nvPr/>
            </p:nvSpPr>
            <p:spPr>
              <a:xfrm flipH="1">
                <a:off x="153" y="230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6" name="直接连接符 24269"/>
              <p:cNvSpPr/>
              <p:nvPr/>
            </p:nvSpPr>
            <p:spPr>
              <a:xfrm flipH="1">
                <a:off x="89" y="2334"/>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7" name="矩形 24270"/>
              <p:cNvSpPr/>
              <p:nvPr/>
            </p:nvSpPr>
            <p:spPr>
              <a:xfrm>
                <a:off x="464" y="2277"/>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8" name="直接连接符 24271"/>
              <p:cNvSpPr/>
              <p:nvPr/>
            </p:nvSpPr>
            <p:spPr>
              <a:xfrm>
                <a:off x="464" y="23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49" name="直接连接符 24272"/>
              <p:cNvSpPr/>
              <p:nvPr/>
            </p:nvSpPr>
            <p:spPr>
              <a:xfrm>
                <a:off x="464" y="262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0" name="直接连接符 24273"/>
              <p:cNvSpPr/>
              <p:nvPr/>
            </p:nvSpPr>
            <p:spPr>
              <a:xfrm>
                <a:off x="464" y="250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1" name="直接连接符 24274"/>
              <p:cNvSpPr/>
              <p:nvPr/>
            </p:nvSpPr>
            <p:spPr>
              <a:xfrm>
                <a:off x="578"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2" name="直接连接符 24275"/>
              <p:cNvSpPr/>
              <p:nvPr/>
            </p:nvSpPr>
            <p:spPr>
              <a:xfrm>
                <a:off x="808"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3" name="直接连接符 24276"/>
              <p:cNvSpPr/>
              <p:nvPr/>
            </p:nvSpPr>
            <p:spPr>
              <a:xfrm>
                <a:off x="693"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4" name="直接连接符 24277"/>
              <p:cNvSpPr/>
              <p:nvPr/>
            </p:nvSpPr>
            <p:spPr>
              <a:xfrm>
                <a:off x="464" y="233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5" name="直接连接符 24278"/>
              <p:cNvSpPr/>
              <p:nvPr/>
            </p:nvSpPr>
            <p:spPr>
              <a:xfrm>
                <a:off x="461" y="244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6" name="直接连接符 24279"/>
              <p:cNvSpPr/>
              <p:nvPr/>
            </p:nvSpPr>
            <p:spPr>
              <a:xfrm>
                <a:off x="461" y="2562"/>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7" name="直接连接符 24280"/>
              <p:cNvSpPr/>
              <p:nvPr/>
            </p:nvSpPr>
            <p:spPr>
              <a:xfrm>
                <a:off x="464" y="267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8" name="直接连接符 24281"/>
              <p:cNvSpPr/>
              <p:nvPr/>
            </p:nvSpPr>
            <p:spPr>
              <a:xfrm>
                <a:off x="521"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59" name="直接连接符 24282"/>
              <p:cNvSpPr/>
              <p:nvPr/>
            </p:nvSpPr>
            <p:spPr>
              <a:xfrm>
                <a:off x="636"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0" name="直接连接符 24283"/>
              <p:cNvSpPr/>
              <p:nvPr/>
            </p:nvSpPr>
            <p:spPr>
              <a:xfrm>
                <a:off x="756"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1" name="直接连接符 24284"/>
              <p:cNvSpPr/>
              <p:nvPr/>
            </p:nvSpPr>
            <p:spPr>
              <a:xfrm>
                <a:off x="865"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2" name="直接连接符 24285"/>
              <p:cNvSpPr/>
              <p:nvPr/>
            </p:nvSpPr>
            <p:spPr>
              <a:xfrm flipH="1" flipV="1">
                <a:off x="521" y="230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3" name="直接连接符 24286"/>
              <p:cNvSpPr/>
              <p:nvPr/>
            </p:nvSpPr>
            <p:spPr>
              <a:xfrm flipH="1" flipV="1">
                <a:off x="521" y="22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4" name="直接连接符 24287"/>
              <p:cNvSpPr/>
              <p:nvPr/>
            </p:nvSpPr>
            <p:spPr>
              <a:xfrm>
                <a:off x="492" y="233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5" name="直接连接符 24288"/>
              <p:cNvSpPr/>
              <p:nvPr/>
            </p:nvSpPr>
            <p:spPr>
              <a:xfrm>
                <a:off x="521" y="236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6" name="直接连接符 24289"/>
              <p:cNvSpPr/>
              <p:nvPr/>
            </p:nvSpPr>
            <p:spPr>
              <a:xfrm rot="-5400000" flipH="1" flipV="1">
                <a:off x="470" y="239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7" name="直接连接符 24290"/>
              <p:cNvSpPr/>
              <p:nvPr/>
            </p:nvSpPr>
            <p:spPr>
              <a:xfrm rot="-5400000" flipH="1">
                <a:off x="470"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8" name="直接连接符 24291"/>
              <p:cNvSpPr/>
              <p:nvPr/>
            </p:nvSpPr>
            <p:spPr>
              <a:xfrm rot="-5400000">
                <a:off x="499"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69" name="直接连接符 24292"/>
              <p:cNvSpPr/>
              <p:nvPr/>
            </p:nvSpPr>
            <p:spPr>
              <a:xfrm rot="-5400000">
                <a:off x="556" y="239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0" name="直接连接符 24293"/>
              <p:cNvSpPr/>
              <p:nvPr/>
            </p:nvSpPr>
            <p:spPr>
              <a:xfrm rot="5400000" flipV="1">
                <a:off x="585"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1" name="直接连接符 24294"/>
              <p:cNvSpPr/>
              <p:nvPr/>
            </p:nvSpPr>
            <p:spPr>
              <a:xfrm rot="5400000">
                <a:off x="585" y="2482"/>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2" name="直接连接符 24295"/>
              <p:cNvSpPr/>
              <p:nvPr/>
            </p:nvSpPr>
            <p:spPr>
              <a:xfrm rot="-5400000" flipH="1" flipV="1">
                <a:off x="607" y="25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3" name="直接连接符 24296"/>
              <p:cNvSpPr/>
              <p:nvPr/>
            </p:nvSpPr>
            <p:spPr>
              <a:xfrm flipH="1">
                <a:off x="549" y="2562"/>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4" name="直接连接符 24297"/>
              <p:cNvSpPr/>
              <p:nvPr/>
            </p:nvSpPr>
            <p:spPr>
              <a:xfrm flipH="1" flipV="1">
                <a:off x="521" y="253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5" name="直接连接符 24298"/>
              <p:cNvSpPr/>
              <p:nvPr/>
            </p:nvSpPr>
            <p:spPr>
              <a:xfrm flipH="1">
                <a:off x="492" y="253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6" name="直接连接符 24299"/>
              <p:cNvSpPr/>
              <p:nvPr/>
            </p:nvSpPr>
            <p:spPr>
              <a:xfrm>
                <a:off x="492" y="256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7" name="直接连接符 24300"/>
              <p:cNvSpPr/>
              <p:nvPr/>
            </p:nvSpPr>
            <p:spPr>
              <a:xfrm>
                <a:off x="521" y="259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8" name="直接连接符 24301"/>
              <p:cNvSpPr/>
              <p:nvPr/>
            </p:nvSpPr>
            <p:spPr>
              <a:xfrm rot="-5400000" flipH="1" flipV="1">
                <a:off x="470" y="26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79" name="直接连接符 24302"/>
              <p:cNvSpPr/>
              <p:nvPr/>
            </p:nvSpPr>
            <p:spPr>
              <a:xfrm rot="-5400000" flipH="1">
                <a:off x="470"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0" name="直接连接符 24303"/>
              <p:cNvSpPr/>
              <p:nvPr/>
            </p:nvSpPr>
            <p:spPr>
              <a:xfrm rot="-5400000">
                <a:off x="499"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1" name="直接连接符 24304"/>
              <p:cNvSpPr/>
              <p:nvPr/>
            </p:nvSpPr>
            <p:spPr>
              <a:xfrm rot="-5400000">
                <a:off x="556" y="262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2" name="直接连接符 24305"/>
              <p:cNvSpPr/>
              <p:nvPr/>
            </p:nvSpPr>
            <p:spPr>
              <a:xfrm>
                <a:off x="607" y="267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3" name="直接连接符 24306"/>
              <p:cNvSpPr/>
              <p:nvPr/>
            </p:nvSpPr>
            <p:spPr>
              <a:xfrm flipV="1">
                <a:off x="636" y="267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4" name="直接连接符 24307"/>
              <p:cNvSpPr/>
              <p:nvPr/>
            </p:nvSpPr>
            <p:spPr>
              <a:xfrm flipH="1" flipV="1">
                <a:off x="636" y="2649"/>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5" name="直接连接符 24308"/>
              <p:cNvSpPr/>
              <p:nvPr/>
            </p:nvSpPr>
            <p:spPr>
              <a:xfrm flipH="1" flipV="1">
                <a:off x="635" y="259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6" name="直接连接符 24309"/>
              <p:cNvSpPr/>
              <p:nvPr/>
            </p:nvSpPr>
            <p:spPr>
              <a:xfrm flipV="1">
                <a:off x="636" y="256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7" name="直接连接符 24310"/>
              <p:cNvSpPr/>
              <p:nvPr/>
            </p:nvSpPr>
            <p:spPr>
              <a:xfrm flipV="1">
                <a:off x="661" y="2562"/>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8" name="直接连接符 24311"/>
              <p:cNvSpPr/>
              <p:nvPr/>
            </p:nvSpPr>
            <p:spPr>
              <a:xfrm>
                <a:off x="722" y="2563"/>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89" name="直接连接符 24312"/>
              <p:cNvSpPr/>
              <p:nvPr/>
            </p:nvSpPr>
            <p:spPr>
              <a:xfrm>
                <a:off x="755" y="259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0" name="直接连接符 24313"/>
              <p:cNvSpPr/>
              <p:nvPr/>
            </p:nvSpPr>
            <p:spPr>
              <a:xfrm rot="-5400000" flipH="1" flipV="1">
                <a:off x="704" y="26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1" name="直接连接符 24314"/>
              <p:cNvSpPr/>
              <p:nvPr/>
            </p:nvSpPr>
            <p:spPr>
              <a:xfrm rot="-5400000" flipH="1">
                <a:off x="704"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2" name="直接连接符 24315"/>
              <p:cNvSpPr/>
              <p:nvPr/>
            </p:nvSpPr>
            <p:spPr>
              <a:xfrm rot="-5400000">
                <a:off x="755" y="267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3" name="直接连接符 24316"/>
              <p:cNvSpPr/>
              <p:nvPr/>
            </p:nvSpPr>
            <p:spPr>
              <a:xfrm rot="-5400000">
                <a:off x="812" y="264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4" name="直接连接符 24317"/>
              <p:cNvSpPr/>
              <p:nvPr/>
            </p:nvSpPr>
            <p:spPr>
              <a:xfrm>
                <a:off x="838" y="267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5" name="直接连接符 24318"/>
              <p:cNvSpPr/>
              <p:nvPr/>
            </p:nvSpPr>
            <p:spPr>
              <a:xfrm flipH="1">
                <a:off x="867" y="2705"/>
                <a:ext cx="0" cy="5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6" name="直接连接符 24319"/>
              <p:cNvSpPr/>
              <p:nvPr/>
            </p:nvSpPr>
            <p:spPr>
              <a:xfrm flipH="1" flipV="1">
                <a:off x="867" y="2649"/>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7" name="直接连接符 24320"/>
              <p:cNvSpPr/>
              <p:nvPr/>
            </p:nvSpPr>
            <p:spPr>
              <a:xfrm flipH="1" flipV="1">
                <a:off x="866" y="259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8" name="直接连接符 24321"/>
              <p:cNvSpPr/>
              <p:nvPr/>
            </p:nvSpPr>
            <p:spPr>
              <a:xfrm flipV="1">
                <a:off x="865" y="256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299" name="直接连接符 24322"/>
              <p:cNvSpPr/>
              <p:nvPr/>
            </p:nvSpPr>
            <p:spPr>
              <a:xfrm flipH="1" flipV="1">
                <a:off x="867" y="253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0" name="直接连接符 24323"/>
              <p:cNvSpPr/>
              <p:nvPr/>
            </p:nvSpPr>
            <p:spPr>
              <a:xfrm flipH="1">
                <a:off x="841" y="253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1" name="直接连接符 24324"/>
              <p:cNvSpPr/>
              <p:nvPr/>
            </p:nvSpPr>
            <p:spPr>
              <a:xfrm flipH="1">
                <a:off x="783" y="2562"/>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2" name="直接连接符 24325"/>
              <p:cNvSpPr/>
              <p:nvPr/>
            </p:nvSpPr>
            <p:spPr>
              <a:xfrm flipH="1" flipV="1">
                <a:off x="756" y="253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3" name="直接连接符 24326"/>
              <p:cNvSpPr/>
              <p:nvPr/>
            </p:nvSpPr>
            <p:spPr>
              <a:xfrm flipV="1">
                <a:off x="756" y="247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4" name="直接连接符 24327"/>
              <p:cNvSpPr/>
              <p:nvPr/>
            </p:nvSpPr>
            <p:spPr>
              <a:xfrm rot="-5400000">
                <a:off x="735"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5" name="直接连接符 24328"/>
              <p:cNvSpPr/>
              <p:nvPr/>
            </p:nvSpPr>
            <p:spPr>
              <a:xfrm rot="-5400000">
                <a:off x="792" y="239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6" name="直接连接符 24329"/>
              <p:cNvSpPr/>
              <p:nvPr/>
            </p:nvSpPr>
            <p:spPr>
              <a:xfrm>
                <a:off x="840" y="244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7" name="直接连接符 24330"/>
              <p:cNvSpPr/>
              <p:nvPr/>
            </p:nvSpPr>
            <p:spPr>
              <a:xfrm flipV="1">
                <a:off x="869" y="244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8" name="直接连接符 24331"/>
              <p:cNvSpPr/>
              <p:nvPr/>
            </p:nvSpPr>
            <p:spPr>
              <a:xfrm flipH="1" flipV="1">
                <a:off x="869" y="242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09" name="直接连接符 24332"/>
              <p:cNvSpPr/>
              <p:nvPr/>
            </p:nvSpPr>
            <p:spPr>
              <a:xfrm flipH="1" flipV="1">
                <a:off x="865" y="236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0" name="直接连接符 24333"/>
              <p:cNvSpPr/>
              <p:nvPr/>
            </p:nvSpPr>
            <p:spPr>
              <a:xfrm flipV="1">
                <a:off x="867" y="233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1" name="直接连接符 24334"/>
              <p:cNvSpPr/>
              <p:nvPr/>
            </p:nvSpPr>
            <p:spPr>
              <a:xfrm flipH="1" flipV="1">
                <a:off x="869" y="230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2" name="直接连接符 24335"/>
              <p:cNvSpPr/>
              <p:nvPr/>
            </p:nvSpPr>
            <p:spPr>
              <a:xfrm flipH="1">
                <a:off x="843" y="230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3" name="直接连接符 24336"/>
              <p:cNvSpPr/>
              <p:nvPr/>
            </p:nvSpPr>
            <p:spPr>
              <a:xfrm flipH="1">
                <a:off x="786" y="2334"/>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4" name="直接连接符 24337"/>
              <p:cNvSpPr/>
              <p:nvPr/>
            </p:nvSpPr>
            <p:spPr>
              <a:xfrm flipH="1" flipV="1">
                <a:off x="758" y="230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5" name="直接连接符 24338"/>
              <p:cNvSpPr/>
              <p:nvPr/>
            </p:nvSpPr>
            <p:spPr>
              <a:xfrm flipH="1">
                <a:off x="729" y="230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6" name="直接连接符 24339"/>
              <p:cNvSpPr/>
              <p:nvPr/>
            </p:nvSpPr>
            <p:spPr>
              <a:xfrm>
                <a:off x="729" y="233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7" name="直接连接符 24340"/>
              <p:cNvSpPr/>
              <p:nvPr/>
            </p:nvSpPr>
            <p:spPr>
              <a:xfrm>
                <a:off x="758" y="236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8" name="直接连接符 24341"/>
              <p:cNvSpPr/>
              <p:nvPr/>
            </p:nvSpPr>
            <p:spPr>
              <a:xfrm rot="-5400000" flipH="1" flipV="1">
                <a:off x="707" y="23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19" name="直接连接符 24342"/>
              <p:cNvSpPr/>
              <p:nvPr/>
            </p:nvSpPr>
            <p:spPr>
              <a:xfrm flipH="1">
                <a:off x="661" y="2447"/>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0" name="直接连接符 24343"/>
              <p:cNvSpPr/>
              <p:nvPr/>
            </p:nvSpPr>
            <p:spPr>
              <a:xfrm flipH="1" flipV="1">
                <a:off x="639" y="242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1" name="直接连接符 24344"/>
              <p:cNvSpPr/>
              <p:nvPr/>
            </p:nvSpPr>
            <p:spPr>
              <a:xfrm flipH="1" flipV="1">
                <a:off x="636" y="236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2" name="直接连接符 24345"/>
              <p:cNvSpPr/>
              <p:nvPr/>
            </p:nvSpPr>
            <p:spPr>
              <a:xfrm flipV="1">
                <a:off x="638" y="233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3" name="直接连接符 24346"/>
              <p:cNvSpPr/>
              <p:nvPr/>
            </p:nvSpPr>
            <p:spPr>
              <a:xfrm flipH="1" flipV="1">
                <a:off x="639" y="230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4" name="直接连接符 24347"/>
              <p:cNvSpPr/>
              <p:nvPr/>
            </p:nvSpPr>
            <p:spPr>
              <a:xfrm flipH="1">
                <a:off x="613" y="230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5" name="直接连接符 24348"/>
              <p:cNvSpPr/>
              <p:nvPr/>
            </p:nvSpPr>
            <p:spPr>
              <a:xfrm flipH="1">
                <a:off x="549" y="2334"/>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6" name="矩形 24349"/>
              <p:cNvSpPr/>
              <p:nvPr/>
            </p:nvSpPr>
            <p:spPr>
              <a:xfrm>
                <a:off x="927" y="1824"/>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7" name="直接连接符 24350"/>
              <p:cNvSpPr/>
              <p:nvPr/>
            </p:nvSpPr>
            <p:spPr>
              <a:xfrm>
                <a:off x="927" y="1938"/>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8" name="直接连接符 24351"/>
              <p:cNvSpPr/>
              <p:nvPr/>
            </p:nvSpPr>
            <p:spPr>
              <a:xfrm>
                <a:off x="927" y="216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29" name="直接连接符 24352"/>
              <p:cNvSpPr/>
              <p:nvPr/>
            </p:nvSpPr>
            <p:spPr>
              <a:xfrm>
                <a:off x="927" y="2052"/>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0" name="直接连接符 24353"/>
              <p:cNvSpPr/>
              <p:nvPr/>
            </p:nvSpPr>
            <p:spPr>
              <a:xfrm>
                <a:off x="1041"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1" name="直接连接符 24354"/>
              <p:cNvSpPr/>
              <p:nvPr/>
            </p:nvSpPr>
            <p:spPr>
              <a:xfrm>
                <a:off x="1271"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2" name="直接连接符 24355"/>
              <p:cNvSpPr/>
              <p:nvPr/>
            </p:nvSpPr>
            <p:spPr>
              <a:xfrm>
                <a:off x="1156"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3" name="直接连接符 24356"/>
              <p:cNvSpPr/>
              <p:nvPr/>
            </p:nvSpPr>
            <p:spPr>
              <a:xfrm>
                <a:off x="927" y="1881"/>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4" name="直接连接符 24357"/>
              <p:cNvSpPr/>
              <p:nvPr/>
            </p:nvSpPr>
            <p:spPr>
              <a:xfrm>
                <a:off x="923" y="19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5" name="直接连接符 24358"/>
              <p:cNvSpPr/>
              <p:nvPr/>
            </p:nvSpPr>
            <p:spPr>
              <a:xfrm>
                <a:off x="923" y="210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6" name="直接连接符 24359"/>
              <p:cNvSpPr/>
              <p:nvPr/>
            </p:nvSpPr>
            <p:spPr>
              <a:xfrm>
                <a:off x="927" y="222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7" name="直接连接符 24360"/>
              <p:cNvSpPr/>
              <p:nvPr/>
            </p:nvSpPr>
            <p:spPr>
              <a:xfrm>
                <a:off x="984"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8" name="直接连接符 24361"/>
              <p:cNvSpPr/>
              <p:nvPr/>
            </p:nvSpPr>
            <p:spPr>
              <a:xfrm>
                <a:off x="1099"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39" name="直接连接符 24362"/>
              <p:cNvSpPr/>
              <p:nvPr/>
            </p:nvSpPr>
            <p:spPr>
              <a:xfrm>
                <a:off x="1219"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0" name="直接连接符 24363"/>
              <p:cNvSpPr/>
              <p:nvPr/>
            </p:nvSpPr>
            <p:spPr>
              <a:xfrm>
                <a:off x="1328"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1" name="直接连接符 24364"/>
              <p:cNvSpPr/>
              <p:nvPr/>
            </p:nvSpPr>
            <p:spPr>
              <a:xfrm flipH="1" flipV="1">
                <a:off x="984"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2" name="直接连接符 24365"/>
              <p:cNvSpPr/>
              <p:nvPr/>
            </p:nvSpPr>
            <p:spPr>
              <a:xfrm flipH="1">
                <a:off x="955" y="185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3" name="直接连接符 24366"/>
              <p:cNvSpPr/>
              <p:nvPr/>
            </p:nvSpPr>
            <p:spPr>
              <a:xfrm>
                <a:off x="955" y="188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4" name="直接连接符 24367"/>
              <p:cNvSpPr/>
              <p:nvPr/>
            </p:nvSpPr>
            <p:spPr>
              <a:xfrm>
                <a:off x="984" y="191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5" name="直接连接符 24368"/>
              <p:cNvSpPr/>
              <p:nvPr/>
            </p:nvSpPr>
            <p:spPr>
              <a:xfrm rot="-5400000" flipH="1" flipV="1">
                <a:off x="933" y="194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6" name="直接连接符 24369"/>
              <p:cNvSpPr/>
              <p:nvPr/>
            </p:nvSpPr>
            <p:spPr>
              <a:xfrm rot="-5400000" flipH="1">
                <a:off x="933"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7" name="直接连接符 24370"/>
              <p:cNvSpPr/>
              <p:nvPr/>
            </p:nvSpPr>
            <p:spPr>
              <a:xfrm rot="-5400000">
                <a:off x="962"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8" name="直接连接符 24371"/>
              <p:cNvSpPr/>
              <p:nvPr/>
            </p:nvSpPr>
            <p:spPr>
              <a:xfrm rot="-5400000">
                <a:off x="1019" y="194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49" name="直接连接符 24372"/>
              <p:cNvSpPr/>
              <p:nvPr/>
            </p:nvSpPr>
            <p:spPr>
              <a:xfrm rot="5400000" flipV="1">
                <a:off x="1048"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0" name="直接连接符 24373"/>
              <p:cNvSpPr/>
              <p:nvPr/>
            </p:nvSpPr>
            <p:spPr>
              <a:xfrm rot="5400000">
                <a:off x="1048" y="2029"/>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1" name="直接连接符 24374"/>
              <p:cNvSpPr/>
              <p:nvPr/>
            </p:nvSpPr>
            <p:spPr>
              <a:xfrm rot="-5400000" flipH="1" flipV="1">
                <a:off x="1070" y="208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2" name="直接连接符 24375"/>
              <p:cNvSpPr/>
              <p:nvPr/>
            </p:nvSpPr>
            <p:spPr>
              <a:xfrm flipH="1">
                <a:off x="1012" y="2109"/>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3" name="直接连接符 24376"/>
              <p:cNvSpPr/>
              <p:nvPr/>
            </p:nvSpPr>
            <p:spPr>
              <a:xfrm flipH="1" flipV="1">
                <a:off x="984" y="208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4" name="直接连接符 24377"/>
              <p:cNvSpPr/>
              <p:nvPr/>
            </p:nvSpPr>
            <p:spPr>
              <a:xfrm flipH="1">
                <a:off x="955" y="208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5" name="直接连接符 24378"/>
              <p:cNvSpPr/>
              <p:nvPr/>
            </p:nvSpPr>
            <p:spPr>
              <a:xfrm>
                <a:off x="955" y="211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6" name="直接连接符 24379"/>
              <p:cNvSpPr/>
              <p:nvPr/>
            </p:nvSpPr>
            <p:spPr>
              <a:xfrm>
                <a:off x="984" y="213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7" name="直接连接符 24380"/>
              <p:cNvSpPr/>
              <p:nvPr/>
            </p:nvSpPr>
            <p:spPr>
              <a:xfrm rot="-5400000" flipH="1" flipV="1">
                <a:off x="933" y="21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8" name="直接连接符 24381"/>
              <p:cNvSpPr/>
              <p:nvPr/>
            </p:nvSpPr>
            <p:spPr>
              <a:xfrm rot="-5400000" flipH="1">
                <a:off x="933" y="220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59" name="直接连接符 24382"/>
              <p:cNvSpPr/>
              <p:nvPr/>
            </p:nvSpPr>
            <p:spPr>
              <a:xfrm rot="-5400000">
                <a:off x="962" y="220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0" name="直接连接符 24383"/>
              <p:cNvSpPr/>
              <p:nvPr/>
            </p:nvSpPr>
            <p:spPr>
              <a:xfrm rot="-5400000">
                <a:off x="1019" y="217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1" name="直接连接符 24384"/>
              <p:cNvSpPr/>
              <p:nvPr/>
            </p:nvSpPr>
            <p:spPr>
              <a:xfrm>
                <a:off x="1070" y="222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2" name="直接连接符 24385"/>
              <p:cNvSpPr/>
              <p:nvPr/>
            </p:nvSpPr>
            <p:spPr>
              <a:xfrm flipV="1">
                <a:off x="1099" y="222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3" name="直接连接符 24386"/>
              <p:cNvSpPr/>
              <p:nvPr/>
            </p:nvSpPr>
            <p:spPr>
              <a:xfrm flipH="1" flipV="1">
                <a:off x="1099" y="2196"/>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4" name="直接连接符 24387"/>
              <p:cNvSpPr/>
              <p:nvPr/>
            </p:nvSpPr>
            <p:spPr>
              <a:xfrm flipH="1" flipV="1">
                <a:off x="1098" y="213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5" name="直接连接符 24388"/>
              <p:cNvSpPr/>
              <p:nvPr/>
            </p:nvSpPr>
            <p:spPr>
              <a:xfrm flipV="1">
                <a:off x="1099" y="211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6" name="直接连接符 24389"/>
              <p:cNvSpPr/>
              <p:nvPr/>
            </p:nvSpPr>
            <p:spPr>
              <a:xfrm flipV="1">
                <a:off x="1124" y="2109"/>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7" name="直接连接符 24390"/>
              <p:cNvSpPr/>
              <p:nvPr/>
            </p:nvSpPr>
            <p:spPr>
              <a:xfrm>
                <a:off x="1185" y="2110"/>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8" name="直接连接符 24391"/>
              <p:cNvSpPr/>
              <p:nvPr/>
            </p:nvSpPr>
            <p:spPr>
              <a:xfrm>
                <a:off x="1218" y="213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69" name="直接连接符 24392"/>
              <p:cNvSpPr/>
              <p:nvPr/>
            </p:nvSpPr>
            <p:spPr>
              <a:xfrm rot="-5400000" flipH="1" flipV="1">
                <a:off x="1167" y="217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0" name="直接连接符 24393"/>
              <p:cNvSpPr/>
              <p:nvPr/>
            </p:nvSpPr>
            <p:spPr>
              <a:xfrm rot="-5400000" flipH="1">
                <a:off x="1167" y="22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1" name="直接连接符 24394"/>
              <p:cNvSpPr/>
              <p:nvPr/>
            </p:nvSpPr>
            <p:spPr>
              <a:xfrm rot="-5400000">
                <a:off x="1196" y="22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2" name="直接连接符 24395"/>
              <p:cNvSpPr/>
              <p:nvPr/>
            </p:nvSpPr>
            <p:spPr>
              <a:xfrm rot="-5400000">
                <a:off x="1253" y="217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3" name="直接连接符 24396"/>
              <p:cNvSpPr/>
              <p:nvPr/>
            </p:nvSpPr>
            <p:spPr>
              <a:xfrm>
                <a:off x="1301" y="222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4" name="直接连接符 24397"/>
              <p:cNvSpPr/>
              <p:nvPr/>
            </p:nvSpPr>
            <p:spPr>
              <a:xfrm>
                <a:off x="1330" y="22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5" name="直接连接符 24398"/>
              <p:cNvSpPr/>
              <p:nvPr/>
            </p:nvSpPr>
            <p:spPr>
              <a:xfrm flipH="1" flipV="1">
                <a:off x="1330" y="2196"/>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6" name="直接连接符 24399"/>
              <p:cNvSpPr/>
              <p:nvPr/>
            </p:nvSpPr>
            <p:spPr>
              <a:xfrm flipH="1" flipV="1">
                <a:off x="1329" y="213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7" name="直接连接符 24400"/>
              <p:cNvSpPr/>
              <p:nvPr/>
            </p:nvSpPr>
            <p:spPr>
              <a:xfrm flipV="1">
                <a:off x="1328" y="211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8" name="直接连接符 24401"/>
              <p:cNvSpPr/>
              <p:nvPr/>
            </p:nvSpPr>
            <p:spPr>
              <a:xfrm flipH="1" flipV="1">
                <a:off x="1330" y="208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79" name="直接连接符 24402"/>
              <p:cNvSpPr/>
              <p:nvPr/>
            </p:nvSpPr>
            <p:spPr>
              <a:xfrm flipH="1">
                <a:off x="1304" y="208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0" name="直接连接符 24403"/>
              <p:cNvSpPr/>
              <p:nvPr/>
            </p:nvSpPr>
            <p:spPr>
              <a:xfrm flipH="1">
                <a:off x="1247" y="2109"/>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1" name="直接连接符 24404"/>
              <p:cNvSpPr/>
              <p:nvPr/>
            </p:nvSpPr>
            <p:spPr>
              <a:xfrm flipH="1" flipV="1">
                <a:off x="1219" y="208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2" name="直接连接符 24405"/>
              <p:cNvSpPr/>
              <p:nvPr/>
            </p:nvSpPr>
            <p:spPr>
              <a:xfrm flipV="1">
                <a:off x="1219" y="202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3" name="直接连接符 24406"/>
              <p:cNvSpPr/>
              <p:nvPr/>
            </p:nvSpPr>
            <p:spPr>
              <a:xfrm rot="-5400000">
                <a:off x="1198"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4" name="直接连接符 24407"/>
              <p:cNvSpPr/>
              <p:nvPr/>
            </p:nvSpPr>
            <p:spPr>
              <a:xfrm rot="-5400000">
                <a:off x="1255" y="194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5" name="直接连接符 24408"/>
              <p:cNvSpPr/>
              <p:nvPr/>
            </p:nvSpPr>
            <p:spPr>
              <a:xfrm>
                <a:off x="1303" y="199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6" name="直接连接符 24409"/>
              <p:cNvSpPr/>
              <p:nvPr/>
            </p:nvSpPr>
            <p:spPr>
              <a:xfrm flipV="1">
                <a:off x="1332" y="199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7" name="直接连接符 24410"/>
              <p:cNvSpPr/>
              <p:nvPr/>
            </p:nvSpPr>
            <p:spPr>
              <a:xfrm flipH="1" flipV="1">
                <a:off x="1332" y="196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8" name="直接连接符 24411"/>
              <p:cNvSpPr/>
              <p:nvPr/>
            </p:nvSpPr>
            <p:spPr>
              <a:xfrm flipH="1" flipV="1">
                <a:off x="1328" y="190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89" name="直接连接符 24412"/>
              <p:cNvSpPr/>
              <p:nvPr/>
            </p:nvSpPr>
            <p:spPr>
              <a:xfrm flipV="1">
                <a:off x="1330" y="188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0" name="直接连接符 24413"/>
              <p:cNvSpPr/>
              <p:nvPr/>
            </p:nvSpPr>
            <p:spPr>
              <a:xfrm flipH="1" flipV="1">
                <a:off x="1332" y="185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1" name="直接连接符 24414"/>
              <p:cNvSpPr/>
              <p:nvPr/>
            </p:nvSpPr>
            <p:spPr>
              <a:xfrm flipH="1">
                <a:off x="1306" y="185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2" name="直接连接符 24415"/>
              <p:cNvSpPr/>
              <p:nvPr/>
            </p:nvSpPr>
            <p:spPr>
              <a:xfrm flipH="1">
                <a:off x="1249" y="1881"/>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3" name="直接连接符 24416"/>
              <p:cNvSpPr/>
              <p:nvPr/>
            </p:nvSpPr>
            <p:spPr>
              <a:xfrm flipH="1" flipV="1">
                <a:off x="1221"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4" name="直接连接符 24417"/>
              <p:cNvSpPr/>
              <p:nvPr/>
            </p:nvSpPr>
            <p:spPr>
              <a:xfrm flipH="1">
                <a:off x="1192" y="185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5" name="直接连接符 24418"/>
              <p:cNvSpPr/>
              <p:nvPr/>
            </p:nvSpPr>
            <p:spPr>
              <a:xfrm>
                <a:off x="1192" y="188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6" name="直接连接符 24419"/>
              <p:cNvSpPr/>
              <p:nvPr/>
            </p:nvSpPr>
            <p:spPr>
              <a:xfrm>
                <a:off x="1221" y="191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7" name="直接连接符 24420"/>
              <p:cNvSpPr/>
              <p:nvPr/>
            </p:nvSpPr>
            <p:spPr>
              <a:xfrm rot="-5400000" flipH="1" flipV="1">
                <a:off x="1170" y="194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8" name="直接连接符 24421"/>
              <p:cNvSpPr/>
              <p:nvPr/>
            </p:nvSpPr>
            <p:spPr>
              <a:xfrm flipH="1">
                <a:off x="1124" y="1994"/>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399" name="直接连接符 24422"/>
              <p:cNvSpPr/>
              <p:nvPr/>
            </p:nvSpPr>
            <p:spPr>
              <a:xfrm flipH="1" flipV="1">
                <a:off x="1102" y="196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0" name="直接连接符 24423"/>
              <p:cNvSpPr/>
              <p:nvPr/>
            </p:nvSpPr>
            <p:spPr>
              <a:xfrm flipH="1" flipV="1">
                <a:off x="1099" y="190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1" name="直接连接符 24424"/>
              <p:cNvSpPr/>
              <p:nvPr/>
            </p:nvSpPr>
            <p:spPr>
              <a:xfrm flipV="1">
                <a:off x="1101" y="188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2" name="直接连接符 24425"/>
              <p:cNvSpPr/>
              <p:nvPr/>
            </p:nvSpPr>
            <p:spPr>
              <a:xfrm flipH="1" flipV="1">
                <a:off x="1102" y="185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3" name="直接连接符 24426"/>
              <p:cNvSpPr/>
              <p:nvPr/>
            </p:nvSpPr>
            <p:spPr>
              <a:xfrm flipH="1">
                <a:off x="1076" y="185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4" name="直接连接符 24427"/>
              <p:cNvSpPr/>
              <p:nvPr/>
            </p:nvSpPr>
            <p:spPr>
              <a:xfrm flipH="1">
                <a:off x="1012" y="1881"/>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5" name="矩形 24428"/>
              <p:cNvSpPr/>
              <p:nvPr/>
            </p:nvSpPr>
            <p:spPr>
              <a:xfrm>
                <a:off x="1387" y="1824"/>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6" name="直接连接符 24429"/>
              <p:cNvSpPr/>
              <p:nvPr/>
            </p:nvSpPr>
            <p:spPr>
              <a:xfrm>
                <a:off x="1387" y="193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7" name="直接连接符 24430"/>
              <p:cNvSpPr/>
              <p:nvPr/>
            </p:nvSpPr>
            <p:spPr>
              <a:xfrm>
                <a:off x="1387" y="216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8" name="直接连接符 24431"/>
              <p:cNvSpPr/>
              <p:nvPr/>
            </p:nvSpPr>
            <p:spPr>
              <a:xfrm>
                <a:off x="1387" y="2052"/>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09" name="直接连接符 24432"/>
              <p:cNvSpPr/>
              <p:nvPr/>
            </p:nvSpPr>
            <p:spPr>
              <a:xfrm>
                <a:off x="1502"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0" name="直接连接符 24433"/>
              <p:cNvSpPr/>
              <p:nvPr/>
            </p:nvSpPr>
            <p:spPr>
              <a:xfrm>
                <a:off x="1731" y="1824"/>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1" name="直接连接符 24434"/>
              <p:cNvSpPr/>
              <p:nvPr/>
            </p:nvSpPr>
            <p:spPr>
              <a:xfrm>
                <a:off x="1617"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2" name="直接连接符 24435"/>
              <p:cNvSpPr/>
              <p:nvPr/>
            </p:nvSpPr>
            <p:spPr>
              <a:xfrm>
                <a:off x="1387" y="188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3" name="直接连接符 24436"/>
              <p:cNvSpPr/>
              <p:nvPr/>
            </p:nvSpPr>
            <p:spPr>
              <a:xfrm>
                <a:off x="1384" y="19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4" name="直接连接符 24437"/>
              <p:cNvSpPr/>
              <p:nvPr/>
            </p:nvSpPr>
            <p:spPr>
              <a:xfrm>
                <a:off x="1384" y="210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5" name="直接连接符 24438"/>
              <p:cNvSpPr/>
              <p:nvPr/>
            </p:nvSpPr>
            <p:spPr>
              <a:xfrm>
                <a:off x="1387" y="222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6" name="直接连接符 24439"/>
              <p:cNvSpPr/>
              <p:nvPr/>
            </p:nvSpPr>
            <p:spPr>
              <a:xfrm>
                <a:off x="1444" y="1824"/>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7" name="直接连接符 24440"/>
              <p:cNvSpPr/>
              <p:nvPr/>
            </p:nvSpPr>
            <p:spPr>
              <a:xfrm>
                <a:off x="1559"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8" name="直接连接符 24441"/>
              <p:cNvSpPr/>
              <p:nvPr/>
            </p:nvSpPr>
            <p:spPr>
              <a:xfrm>
                <a:off x="1679"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19" name="直接连接符 24442"/>
              <p:cNvSpPr/>
              <p:nvPr/>
            </p:nvSpPr>
            <p:spPr>
              <a:xfrm>
                <a:off x="1789"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0" name="直接连接符 24443"/>
              <p:cNvSpPr/>
              <p:nvPr/>
            </p:nvSpPr>
            <p:spPr>
              <a:xfrm flipH="1" flipV="1">
                <a:off x="1444" y="185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1" name="直接连接符 24444"/>
              <p:cNvSpPr/>
              <p:nvPr/>
            </p:nvSpPr>
            <p:spPr>
              <a:xfrm flipH="1">
                <a:off x="1416"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2" name="直接连接符 24445"/>
              <p:cNvSpPr/>
              <p:nvPr/>
            </p:nvSpPr>
            <p:spPr>
              <a:xfrm>
                <a:off x="1416" y="188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3" name="直接连接符 24446"/>
              <p:cNvSpPr/>
              <p:nvPr/>
            </p:nvSpPr>
            <p:spPr>
              <a:xfrm>
                <a:off x="1444" y="191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4" name="直接连接符 24447"/>
              <p:cNvSpPr/>
              <p:nvPr/>
            </p:nvSpPr>
            <p:spPr>
              <a:xfrm rot="-5400000" flipH="1" flipV="1">
                <a:off x="1393" y="194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5" name="直接连接符 24448"/>
              <p:cNvSpPr/>
              <p:nvPr/>
            </p:nvSpPr>
            <p:spPr>
              <a:xfrm rot="-5400000" flipH="1">
                <a:off x="1394"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6" name="直接连接符 24449"/>
              <p:cNvSpPr/>
              <p:nvPr/>
            </p:nvSpPr>
            <p:spPr>
              <a:xfrm rot="-5400000">
                <a:off x="1422" y="197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7" name="直接连接符 24450"/>
              <p:cNvSpPr/>
              <p:nvPr/>
            </p:nvSpPr>
            <p:spPr>
              <a:xfrm rot="-5400000">
                <a:off x="1479" y="194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8" name="直接连接符 24451"/>
              <p:cNvSpPr/>
              <p:nvPr/>
            </p:nvSpPr>
            <p:spPr>
              <a:xfrm rot="5400000" flipV="1">
                <a:off x="1508" y="197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29" name="直接连接符 24452"/>
              <p:cNvSpPr/>
              <p:nvPr/>
            </p:nvSpPr>
            <p:spPr>
              <a:xfrm rot="5400000">
                <a:off x="1531" y="2052"/>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0" name="直接连接符 24453"/>
              <p:cNvSpPr/>
              <p:nvPr/>
            </p:nvSpPr>
            <p:spPr>
              <a:xfrm rot="-5400000" flipH="1" flipV="1">
                <a:off x="1508" y="205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1" name="直接连接符 24454"/>
              <p:cNvSpPr/>
              <p:nvPr/>
            </p:nvSpPr>
            <p:spPr>
              <a:xfrm flipH="1">
                <a:off x="1473" y="2109"/>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2" name="直接连接符 24455"/>
              <p:cNvSpPr/>
              <p:nvPr/>
            </p:nvSpPr>
            <p:spPr>
              <a:xfrm flipH="1" flipV="1">
                <a:off x="1444" y="208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3" name="直接连接符 24456"/>
              <p:cNvSpPr/>
              <p:nvPr/>
            </p:nvSpPr>
            <p:spPr>
              <a:xfrm flipH="1">
                <a:off x="1416" y="208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4" name="直接连接符 24457"/>
              <p:cNvSpPr/>
              <p:nvPr/>
            </p:nvSpPr>
            <p:spPr>
              <a:xfrm>
                <a:off x="1416" y="211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5" name="直接连接符 24458"/>
              <p:cNvSpPr/>
              <p:nvPr/>
            </p:nvSpPr>
            <p:spPr>
              <a:xfrm>
                <a:off x="1444" y="213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6" name="直接连接符 24459"/>
              <p:cNvSpPr/>
              <p:nvPr/>
            </p:nvSpPr>
            <p:spPr>
              <a:xfrm rot="-5400000" flipH="1" flipV="1">
                <a:off x="1394" y="21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7" name="直接连接符 24460"/>
              <p:cNvSpPr/>
              <p:nvPr/>
            </p:nvSpPr>
            <p:spPr>
              <a:xfrm rot="5400000">
                <a:off x="1363" y="2171"/>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8" name="直接连接符 24461"/>
              <p:cNvSpPr/>
              <p:nvPr/>
            </p:nvSpPr>
            <p:spPr>
              <a:xfrm rot="-5400000">
                <a:off x="1445" y="222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39" name="直接连接符 24462"/>
              <p:cNvSpPr/>
              <p:nvPr/>
            </p:nvSpPr>
            <p:spPr>
              <a:xfrm rot="-5400000">
                <a:off x="1502" y="219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0" name="直接连接符 24463"/>
              <p:cNvSpPr/>
              <p:nvPr/>
            </p:nvSpPr>
            <p:spPr>
              <a:xfrm>
                <a:off x="1530" y="222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1" name="直接连接符 24464"/>
              <p:cNvSpPr/>
              <p:nvPr/>
            </p:nvSpPr>
            <p:spPr>
              <a:xfrm flipV="1">
                <a:off x="1559" y="222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2" name="直接连接符 24465"/>
              <p:cNvSpPr/>
              <p:nvPr/>
            </p:nvSpPr>
            <p:spPr>
              <a:xfrm flipH="1" flipV="1">
                <a:off x="1559" y="2196"/>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3" name="直接连接符 24466"/>
              <p:cNvSpPr/>
              <p:nvPr/>
            </p:nvSpPr>
            <p:spPr>
              <a:xfrm flipH="1" flipV="1">
                <a:off x="1559" y="213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4" name="直接连接符 24467"/>
              <p:cNvSpPr/>
              <p:nvPr/>
            </p:nvSpPr>
            <p:spPr>
              <a:xfrm flipV="1">
                <a:off x="1559" y="211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5" name="直接连接符 24468"/>
              <p:cNvSpPr/>
              <p:nvPr/>
            </p:nvSpPr>
            <p:spPr>
              <a:xfrm flipV="1">
                <a:off x="1585" y="2109"/>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6" name="直接连接符 24469"/>
              <p:cNvSpPr/>
              <p:nvPr/>
            </p:nvSpPr>
            <p:spPr>
              <a:xfrm>
                <a:off x="1645" y="2110"/>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7" name="直接连接符 24470"/>
              <p:cNvSpPr/>
              <p:nvPr/>
            </p:nvSpPr>
            <p:spPr>
              <a:xfrm>
                <a:off x="1678" y="213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8" name="直接连接符 24471"/>
              <p:cNvSpPr/>
              <p:nvPr/>
            </p:nvSpPr>
            <p:spPr>
              <a:xfrm rot="-5400000" flipH="1" flipV="1">
                <a:off x="1627" y="217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49" name="直接连接符 24472"/>
              <p:cNvSpPr/>
              <p:nvPr/>
            </p:nvSpPr>
            <p:spPr>
              <a:xfrm rot="-5400000" flipH="1">
                <a:off x="1627" y="22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0" name="直接连接符 24473"/>
              <p:cNvSpPr/>
              <p:nvPr/>
            </p:nvSpPr>
            <p:spPr>
              <a:xfrm rot="-5400000">
                <a:off x="1656" y="22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1" name="直接连接符 24474"/>
              <p:cNvSpPr/>
              <p:nvPr/>
            </p:nvSpPr>
            <p:spPr>
              <a:xfrm rot="-5400000">
                <a:off x="1736" y="219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2" name="直接连接符 24475"/>
              <p:cNvSpPr/>
              <p:nvPr/>
            </p:nvSpPr>
            <p:spPr>
              <a:xfrm>
                <a:off x="1761" y="222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3" name="直接连接符 24476"/>
              <p:cNvSpPr/>
              <p:nvPr/>
            </p:nvSpPr>
            <p:spPr>
              <a:xfrm flipV="1">
                <a:off x="1790" y="222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4" name="直接连接符 24477"/>
              <p:cNvSpPr/>
              <p:nvPr/>
            </p:nvSpPr>
            <p:spPr>
              <a:xfrm flipH="1" flipV="1">
                <a:off x="1790" y="2196"/>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5" name="直接连接符 24478"/>
              <p:cNvSpPr/>
              <p:nvPr/>
            </p:nvSpPr>
            <p:spPr>
              <a:xfrm flipH="1" flipV="1">
                <a:off x="1790" y="213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6" name="直接连接符 24479"/>
              <p:cNvSpPr/>
              <p:nvPr/>
            </p:nvSpPr>
            <p:spPr>
              <a:xfrm flipV="1">
                <a:off x="1789" y="211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7" name="直接连接符 24480"/>
              <p:cNvSpPr/>
              <p:nvPr/>
            </p:nvSpPr>
            <p:spPr>
              <a:xfrm flipH="1" flipV="1">
                <a:off x="1790" y="208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8" name="直接连接符 24481"/>
              <p:cNvSpPr/>
              <p:nvPr/>
            </p:nvSpPr>
            <p:spPr>
              <a:xfrm flipH="1">
                <a:off x="1765" y="208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59" name="直接连接符 24482"/>
              <p:cNvSpPr/>
              <p:nvPr/>
            </p:nvSpPr>
            <p:spPr>
              <a:xfrm flipH="1">
                <a:off x="1707" y="2109"/>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0" name="直接连接符 24483"/>
              <p:cNvSpPr/>
              <p:nvPr/>
            </p:nvSpPr>
            <p:spPr>
              <a:xfrm flipH="1" flipV="1">
                <a:off x="1679" y="208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1" name="直接连接符 24484"/>
              <p:cNvSpPr/>
              <p:nvPr/>
            </p:nvSpPr>
            <p:spPr>
              <a:xfrm flipV="1">
                <a:off x="1679" y="202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2" name="直接连接符 24485"/>
              <p:cNvSpPr/>
              <p:nvPr/>
            </p:nvSpPr>
            <p:spPr>
              <a:xfrm rot="-5400000">
                <a:off x="1658"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3" name="直接连接符 24486"/>
              <p:cNvSpPr/>
              <p:nvPr/>
            </p:nvSpPr>
            <p:spPr>
              <a:xfrm rot="-5400000">
                <a:off x="1738" y="196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4" name="直接连接符 24487"/>
              <p:cNvSpPr/>
              <p:nvPr/>
            </p:nvSpPr>
            <p:spPr>
              <a:xfrm>
                <a:off x="1763" y="199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5" name="直接连接符 24488"/>
              <p:cNvSpPr/>
              <p:nvPr/>
            </p:nvSpPr>
            <p:spPr>
              <a:xfrm flipV="1">
                <a:off x="1792" y="199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6" name="直接连接符 24489"/>
              <p:cNvSpPr/>
              <p:nvPr/>
            </p:nvSpPr>
            <p:spPr>
              <a:xfrm flipH="1" flipV="1">
                <a:off x="1792" y="196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7" name="直接连接符 24490"/>
              <p:cNvSpPr/>
              <p:nvPr/>
            </p:nvSpPr>
            <p:spPr>
              <a:xfrm flipH="1" flipV="1">
                <a:off x="1789" y="190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8" name="直接连接符 24491"/>
              <p:cNvSpPr/>
              <p:nvPr/>
            </p:nvSpPr>
            <p:spPr>
              <a:xfrm flipV="1">
                <a:off x="1791" y="188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69" name="直接连接符 24492"/>
              <p:cNvSpPr/>
              <p:nvPr/>
            </p:nvSpPr>
            <p:spPr>
              <a:xfrm flipV="1">
                <a:off x="1818" y="1877"/>
                <a:ext cx="58" cy="4"/>
              </a:xfrm>
              <a:prstGeom prst="line">
                <a:avLst/>
              </a:prstGeom>
              <a:ln w="28575" cap="flat" cmpd="sng">
                <a:solidFill>
                  <a:srgbClr val="FF33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0" name="直接连接符 24493"/>
              <p:cNvSpPr/>
              <p:nvPr/>
            </p:nvSpPr>
            <p:spPr>
              <a:xfrm flipH="1">
                <a:off x="1767" y="185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1" name="直接连接符 24494"/>
              <p:cNvSpPr/>
              <p:nvPr/>
            </p:nvSpPr>
            <p:spPr>
              <a:xfrm flipH="1">
                <a:off x="1709" y="1881"/>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2" name="直接连接符 24495"/>
              <p:cNvSpPr/>
              <p:nvPr/>
            </p:nvSpPr>
            <p:spPr>
              <a:xfrm flipH="1" flipV="1">
                <a:off x="1681"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3" name="直接连接符 24496"/>
              <p:cNvSpPr/>
              <p:nvPr/>
            </p:nvSpPr>
            <p:spPr>
              <a:xfrm flipH="1">
                <a:off x="1653"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4" name="直接连接符 24497"/>
              <p:cNvSpPr/>
              <p:nvPr/>
            </p:nvSpPr>
            <p:spPr>
              <a:xfrm>
                <a:off x="1653" y="188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5" name="直接连接符 24498"/>
              <p:cNvSpPr/>
              <p:nvPr/>
            </p:nvSpPr>
            <p:spPr>
              <a:xfrm>
                <a:off x="1681" y="191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6" name="直接连接符 24499"/>
              <p:cNvSpPr/>
              <p:nvPr/>
            </p:nvSpPr>
            <p:spPr>
              <a:xfrm rot="-5400000" flipH="1" flipV="1">
                <a:off x="1631" y="194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7" name="直接连接符 24500"/>
              <p:cNvSpPr/>
              <p:nvPr/>
            </p:nvSpPr>
            <p:spPr>
              <a:xfrm flipH="1">
                <a:off x="1585" y="1994"/>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8" name="直接连接符 24501"/>
              <p:cNvSpPr/>
              <p:nvPr/>
            </p:nvSpPr>
            <p:spPr>
              <a:xfrm flipH="1" flipV="1">
                <a:off x="1563" y="196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79" name="直接连接符 24502"/>
              <p:cNvSpPr/>
              <p:nvPr/>
            </p:nvSpPr>
            <p:spPr>
              <a:xfrm flipH="1" flipV="1">
                <a:off x="1559" y="190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0" name="直接连接符 24503"/>
              <p:cNvSpPr/>
              <p:nvPr/>
            </p:nvSpPr>
            <p:spPr>
              <a:xfrm flipV="1">
                <a:off x="1561" y="188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1" name="直接连接符 24504"/>
              <p:cNvSpPr/>
              <p:nvPr/>
            </p:nvSpPr>
            <p:spPr>
              <a:xfrm flipH="1" flipV="1">
                <a:off x="1563" y="185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2" name="直接连接符 24505"/>
              <p:cNvSpPr/>
              <p:nvPr/>
            </p:nvSpPr>
            <p:spPr>
              <a:xfrm flipH="1">
                <a:off x="1537" y="185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3" name="直接连接符 24506"/>
              <p:cNvSpPr/>
              <p:nvPr/>
            </p:nvSpPr>
            <p:spPr>
              <a:xfrm flipH="1">
                <a:off x="1473" y="1881"/>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4" name="矩形 24507"/>
              <p:cNvSpPr/>
              <p:nvPr/>
            </p:nvSpPr>
            <p:spPr>
              <a:xfrm>
                <a:off x="926" y="228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5" name="直接连接符 24508"/>
              <p:cNvSpPr/>
              <p:nvPr/>
            </p:nvSpPr>
            <p:spPr>
              <a:xfrm>
                <a:off x="926" y="23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6" name="直接连接符 24509"/>
              <p:cNvSpPr/>
              <p:nvPr/>
            </p:nvSpPr>
            <p:spPr>
              <a:xfrm>
                <a:off x="926" y="262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7" name="直接连接符 24510"/>
              <p:cNvSpPr/>
              <p:nvPr/>
            </p:nvSpPr>
            <p:spPr>
              <a:xfrm>
                <a:off x="926" y="250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8" name="直接连接符 24511"/>
              <p:cNvSpPr/>
              <p:nvPr/>
            </p:nvSpPr>
            <p:spPr>
              <a:xfrm>
                <a:off x="1041"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89" name="直接连接符 24512"/>
              <p:cNvSpPr/>
              <p:nvPr/>
            </p:nvSpPr>
            <p:spPr>
              <a:xfrm>
                <a:off x="1270" y="228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0" name="直接连接符 24513"/>
              <p:cNvSpPr/>
              <p:nvPr/>
            </p:nvSpPr>
            <p:spPr>
              <a:xfrm>
                <a:off x="1156"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1" name="直接连接符 24514"/>
              <p:cNvSpPr/>
              <p:nvPr/>
            </p:nvSpPr>
            <p:spPr>
              <a:xfrm>
                <a:off x="926" y="233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2" name="直接连接符 24515"/>
              <p:cNvSpPr/>
              <p:nvPr/>
            </p:nvSpPr>
            <p:spPr>
              <a:xfrm>
                <a:off x="923" y="245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3" name="直接连接符 24516"/>
              <p:cNvSpPr/>
              <p:nvPr/>
            </p:nvSpPr>
            <p:spPr>
              <a:xfrm>
                <a:off x="923" y="2565"/>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4" name="直接连接符 24517"/>
              <p:cNvSpPr/>
              <p:nvPr/>
            </p:nvSpPr>
            <p:spPr>
              <a:xfrm>
                <a:off x="926" y="268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5" name="直接连接符 24518"/>
              <p:cNvSpPr/>
              <p:nvPr/>
            </p:nvSpPr>
            <p:spPr>
              <a:xfrm>
                <a:off x="983" y="228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6" name="直接连接符 24519"/>
              <p:cNvSpPr/>
              <p:nvPr/>
            </p:nvSpPr>
            <p:spPr>
              <a:xfrm>
                <a:off x="1098"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7" name="直接连接符 24520"/>
              <p:cNvSpPr/>
              <p:nvPr/>
            </p:nvSpPr>
            <p:spPr>
              <a:xfrm>
                <a:off x="1218"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8" name="直接连接符 24521"/>
              <p:cNvSpPr/>
              <p:nvPr/>
            </p:nvSpPr>
            <p:spPr>
              <a:xfrm>
                <a:off x="1328"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499" name="直接连接符 24522"/>
              <p:cNvSpPr/>
              <p:nvPr/>
            </p:nvSpPr>
            <p:spPr>
              <a:xfrm flipH="1" flipV="1">
                <a:off x="983" y="230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0" name="直接连接符 24523"/>
              <p:cNvSpPr/>
              <p:nvPr/>
            </p:nvSpPr>
            <p:spPr>
              <a:xfrm flipH="1">
                <a:off x="955" y="230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1" name="直接连接符 24524"/>
              <p:cNvSpPr/>
              <p:nvPr/>
            </p:nvSpPr>
            <p:spPr>
              <a:xfrm>
                <a:off x="955" y="233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2" name="直接连接符 24525"/>
              <p:cNvSpPr/>
              <p:nvPr/>
            </p:nvSpPr>
            <p:spPr>
              <a:xfrm>
                <a:off x="983" y="236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3" name="直接连接符 24526"/>
              <p:cNvSpPr/>
              <p:nvPr/>
            </p:nvSpPr>
            <p:spPr>
              <a:xfrm rot="-5400000" flipH="1" flipV="1">
                <a:off x="932" y="240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4" name="直接连接符 24527"/>
              <p:cNvSpPr/>
              <p:nvPr/>
            </p:nvSpPr>
            <p:spPr>
              <a:xfrm rot="-5400000" flipH="1">
                <a:off x="933"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5" name="直接连接符 24528"/>
              <p:cNvSpPr/>
              <p:nvPr/>
            </p:nvSpPr>
            <p:spPr>
              <a:xfrm rot="-5400000">
                <a:off x="961" y="24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6" name="直接连接符 24529"/>
              <p:cNvSpPr/>
              <p:nvPr/>
            </p:nvSpPr>
            <p:spPr>
              <a:xfrm rot="-5400000">
                <a:off x="1041" y="242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7" name="直接连接符 24530"/>
              <p:cNvSpPr/>
              <p:nvPr/>
            </p:nvSpPr>
            <p:spPr>
              <a:xfrm rot="5400000" flipV="1">
                <a:off x="1047" y="24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8" name="直接连接符 24531"/>
              <p:cNvSpPr/>
              <p:nvPr/>
            </p:nvSpPr>
            <p:spPr>
              <a:xfrm rot="5400000">
                <a:off x="1070" y="2508"/>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09" name="直接连接符 24532"/>
              <p:cNvSpPr/>
              <p:nvPr/>
            </p:nvSpPr>
            <p:spPr>
              <a:xfrm rot="-5400000" flipH="1" flipV="1">
                <a:off x="1047" y="251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0" name="直接连接符 24533"/>
              <p:cNvSpPr/>
              <p:nvPr/>
            </p:nvSpPr>
            <p:spPr>
              <a:xfrm flipH="1">
                <a:off x="1012" y="2565"/>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1" name="直接连接符 24534"/>
              <p:cNvSpPr/>
              <p:nvPr/>
            </p:nvSpPr>
            <p:spPr>
              <a:xfrm flipH="1" flipV="1">
                <a:off x="983" y="253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2" name="直接连接符 24535"/>
              <p:cNvSpPr/>
              <p:nvPr/>
            </p:nvSpPr>
            <p:spPr>
              <a:xfrm flipH="1">
                <a:off x="955" y="253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3" name="直接连接符 24536"/>
              <p:cNvSpPr/>
              <p:nvPr/>
            </p:nvSpPr>
            <p:spPr>
              <a:xfrm>
                <a:off x="955" y="256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4" name="直接连接符 24537"/>
              <p:cNvSpPr/>
              <p:nvPr/>
            </p:nvSpPr>
            <p:spPr>
              <a:xfrm>
                <a:off x="983" y="259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5" name="直接连接符 24538"/>
              <p:cNvSpPr/>
              <p:nvPr/>
            </p:nvSpPr>
            <p:spPr>
              <a:xfrm rot="-5400000" flipH="1" flipV="1">
                <a:off x="933" y="26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6" name="直接连接符 24539"/>
              <p:cNvSpPr/>
              <p:nvPr/>
            </p:nvSpPr>
            <p:spPr>
              <a:xfrm rot="5400000">
                <a:off x="897" y="2622"/>
                <a:ext cx="0" cy="7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7" name="直接连接符 24540"/>
              <p:cNvSpPr/>
              <p:nvPr/>
            </p:nvSpPr>
            <p:spPr>
              <a:xfrm rot="-5400000">
                <a:off x="984" y="268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8" name="直接连接符 24541"/>
              <p:cNvSpPr/>
              <p:nvPr/>
            </p:nvSpPr>
            <p:spPr>
              <a:xfrm rot="-5400000">
                <a:off x="1041" y="265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19" name="直接连接符 24542"/>
              <p:cNvSpPr/>
              <p:nvPr/>
            </p:nvSpPr>
            <p:spPr>
              <a:xfrm>
                <a:off x="1069" y="268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0" name="直接连接符 24543"/>
              <p:cNvSpPr/>
              <p:nvPr/>
            </p:nvSpPr>
            <p:spPr>
              <a:xfrm flipV="1">
                <a:off x="1098" y="267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1" name="直接连接符 24544"/>
              <p:cNvSpPr/>
              <p:nvPr/>
            </p:nvSpPr>
            <p:spPr>
              <a:xfrm flipH="1" flipV="1">
                <a:off x="1098" y="265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2" name="直接连接符 24545"/>
              <p:cNvSpPr/>
              <p:nvPr/>
            </p:nvSpPr>
            <p:spPr>
              <a:xfrm flipH="1" flipV="1">
                <a:off x="1098" y="259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3" name="直接连接符 24546"/>
              <p:cNvSpPr/>
              <p:nvPr/>
            </p:nvSpPr>
            <p:spPr>
              <a:xfrm flipV="1">
                <a:off x="1098" y="256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4" name="直接连接符 24547"/>
              <p:cNvSpPr/>
              <p:nvPr/>
            </p:nvSpPr>
            <p:spPr>
              <a:xfrm flipV="1">
                <a:off x="1124" y="2565"/>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5" name="直接连接符 24548"/>
              <p:cNvSpPr/>
              <p:nvPr/>
            </p:nvSpPr>
            <p:spPr>
              <a:xfrm>
                <a:off x="1184" y="256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6" name="直接连接符 24549"/>
              <p:cNvSpPr/>
              <p:nvPr/>
            </p:nvSpPr>
            <p:spPr>
              <a:xfrm>
                <a:off x="1217" y="259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7" name="直接连接符 24550"/>
              <p:cNvSpPr/>
              <p:nvPr/>
            </p:nvSpPr>
            <p:spPr>
              <a:xfrm rot="-5400000" flipH="1" flipV="1">
                <a:off x="1166" y="26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8" name="直接连接符 24551"/>
              <p:cNvSpPr/>
              <p:nvPr/>
            </p:nvSpPr>
            <p:spPr>
              <a:xfrm rot="-5400000" flipH="1">
                <a:off x="1166"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29" name="直接连接符 24552"/>
              <p:cNvSpPr/>
              <p:nvPr/>
            </p:nvSpPr>
            <p:spPr>
              <a:xfrm rot="-5400000">
                <a:off x="1195"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0" name="直接连接符 24553"/>
              <p:cNvSpPr/>
              <p:nvPr/>
            </p:nvSpPr>
            <p:spPr>
              <a:xfrm rot="-5400000">
                <a:off x="1275" y="265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1" name="直接连接符 24554"/>
              <p:cNvSpPr/>
              <p:nvPr/>
            </p:nvSpPr>
            <p:spPr>
              <a:xfrm>
                <a:off x="1300" y="268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2" name="直接连接符 24555"/>
              <p:cNvSpPr/>
              <p:nvPr/>
            </p:nvSpPr>
            <p:spPr>
              <a:xfrm flipV="1">
                <a:off x="1329" y="267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3" name="直接连接符 24556"/>
              <p:cNvSpPr/>
              <p:nvPr/>
            </p:nvSpPr>
            <p:spPr>
              <a:xfrm flipH="1" flipV="1">
                <a:off x="1329" y="265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4" name="直接连接符 24557"/>
              <p:cNvSpPr/>
              <p:nvPr/>
            </p:nvSpPr>
            <p:spPr>
              <a:xfrm flipH="1" flipV="1">
                <a:off x="1329" y="259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5" name="直接连接符 24558"/>
              <p:cNvSpPr/>
              <p:nvPr/>
            </p:nvSpPr>
            <p:spPr>
              <a:xfrm flipV="1">
                <a:off x="1328" y="256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6" name="直接连接符 24559"/>
              <p:cNvSpPr/>
              <p:nvPr/>
            </p:nvSpPr>
            <p:spPr>
              <a:xfrm flipH="1" flipV="1">
                <a:off x="1329" y="253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7" name="直接连接符 24560"/>
              <p:cNvSpPr/>
              <p:nvPr/>
            </p:nvSpPr>
            <p:spPr>
              <a:xfrm flipH="1">
                <a:off x="1304" y="253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8" name="直接连接符 24561"/>
              <p:cNvSpPr/>
              <p:nvPr/>
            </p:nvSpPr>
            <p:spPr>
              <a:xfrm flipH="1">
                <a:off x="1246" y="256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39" name="直接连接符 24562"/>
              <p:cNvSpPr/>
              <p:nvPr/>
            </p:nvSpPr>
            <p:spPr>
              <a:xfrm flipH="1" flipV="1">
                <a:off x="1218" y="25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0" name="直接连接符 24563"/>
              <p:cNvSpPr/>
              <p:nvPr/>
            </p:nvSpPr>
            <p:spPr>
              <a:xfrm flipV="1">
                <a:off x="1218" y="248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1" name="直接连接符 24564"/>
              <p:cNvSpPr/>
              <p:nvPr/>
            </p:nvSpPr>
            <p:spPr>
              <a:xfrm rot="-5400000">
                <a:off x="1197"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2" name="直接连接符 24565"/>
              <p:cNvSpPr/>
              <p:nvPr/>
            </p:nvSpPr>
            <p:spPr>
              <a:xfrm rot="-5400000">
                <a:off x="1277" y="242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3" name="直接连接符 24566"/>
              <p:cNvSpPr/>
              <p:nvPr/>
            </p:nvSpPr>
            <p:spPr>
              <a:xfrm>
                <a:off x="1302" y="245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4" name="直接连接符 24567"/>
              <p:cNvSpPr/>
              <p:nvPr/>
            </p:nvSpPr>
            <p:spPr>
              <a:xfrm flipV="1">
                <a:off x="1331" y="245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5" name="直接连接符 24568"/>
              <p:cNvSpPr/>
              <p:nvPr/>
            </p:nvSpPr>
            <p:spPr>
              <a:xfrm flipH="1" flipV="1">
                <a:off x="1331" y="242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6" name="直接连接符 24569"/>
              <p:cNvSpPr/>
              <p:nvPr/>
            </p:nvSpPr>
            <p:spPr>
              <a:xfrm flipH="1" flipV="1">
                <a:off x="1328" y="236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7" name="直接连接符 24570"/>
              <p:cNvSpPr/>
              <p:nvPr/>
            </p:nvSpPr>
            <p:spPr>
              <a:xfrm flipV="1">
                <a:off x="1330" y="233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8" name="直接连接符 24571"/>
              <p:cNvSpPr/>
              <p:nvPr/>
            </p:nvSpPr>
            <p:spPr>
              <a:xfrm flipV="1">
                <a:off x="1357" y="233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49" name="直接连接符 24572"/>
              <p:cNvSpPr/>
              <p:nvPr/>
            </p:nvSpPr>
            <p:spPr>
              <a:xfrm flipH="1">
                <a:off x="1306" y="230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0" name="直接连接符 24573"/>
              <p:cNvSpPr/>
              <p:nvPr/>
            </p:nvSpPr>
            <p:spPr>
              <a:xfrm flipH="1">
                <a:off x="1248" y="233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1" name="直接连接符 24574"/>
              <p:cNvSpPr/>
              <p:nvPr/>
            </p:nvSpPr>
            <p:spPr>
              <a:xfrm flipH="1" flipV="1">
                <a:off x="1220" y="230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2" name="直接连接符 24575"/>
              <p:cNvSpPr/>
              <p:nvPr/>
            </p:nvSpPr>
            <p:spPr>
              <a:xfrm flipH="1">
                <a:off x="1192" y="230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3" name="直接连接符 24576"/>
              <p:cNvSpPr/>
              <p:nvPr/>
            </p:nvSpPr>
            <p:spPr>
              <a:xfrm>
                <a:off x="1192" y="233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4" name="直接连接符 24577"/>
              <p:cNvSpPr/>
              <p:nvPr/>
            </p:nvSpPr>
            <p:spPr>
              <a:xfrm>
                <a:off x="1220" y="236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5" name="直接连接符 24578"/>
              <p:cNvSpPr/>
              <p:nvPr/>
            </p:nvSpPr>
            <p:spPr>
              <a:xfrm rot="-5400000" flipH="1" flipV="1">
                <a:off x="1170" y="24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6" name="直接连接符 24579"/>
              <p:cNvSpPr/>
              <p:nvPr/>
            </p:nvSpPr>
            <p:spPr>
              <a:xfrm flipH="1">
                <a:off x="1124" y="245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7" name="直接连接符 24580"/>
              <p:cNvSpPr/>
              <p:nvPr/>
            </p:nvSpPr>
            <p:spPr>
              <a:xfrm flipH="1" flipV="1">
                <a:off x="1102" y="242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8" name="直接连接符 24581"/>
              <p:cNvSpPr/>
              <p:nvPr/>
            </p:nvSpPr>
            <p:spPr>
              <a:xfrm flipH="1" flipV="1">
                <a:off x="1098" y="236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59" name="直接连接符 24582"/>
              <p:cNvSpPr/>
              <p:nvPr/>
            </p:nvSpPr>
            <p:spPr>
              <a:xfrm flipV="1">
                <a:off x="1100" y="233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0" name="直接连接符 24583"/>
              <p:cNvSpPr/>
              <p:nvPr/>
            </p:nvSpPr>
            <p:spPr>
              <a:xfrm flipH="1" flipV="1">
                <a:off x="1102" y="230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1" name="直接连接符 24584"/>
              <p:cNvSpPr/>
              <p:nvPr/>
            </p:nvSpPr>
            <p:spPr>
              <a:xfrm flipH="1">
                <a:off x="1076" y="230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2" name="直接连接符 24585"/>
              <p:cNvSpPr/>
              <p:nvPr/>
            </p:nvSpPr>
            <p:spPr>
              <a:xfrm flipH="1">
                <a:off x="1012" y="233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3" name="矩形 24586"/>
              <p:cNvSpPr/>
              <p:nvPr/>
            </p:nvSpPr>
            <p:spPr>
              <a:xfrm>
                <a:off x="1387" y="228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4" name="直接连接符 24587"/>
              <p:cNvSpPr/>
              <p:nvPr/>
            </p:nvSpPr>
            <p:spPr>
              <a:xfrm>
                <a:off x="1387" y="23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5" name="直接连接符 24588"/>
              <p:cNvSpPr/>
              <p:nvPr/>
            </p:nvSpPr>
            <p:spPr>
              <a:xfrm>
                <a:off x="1387" y="262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6" name="直接连接符 24589"/>
              <p:cNvSpPr/>
              <p:nvPr/>
            </p:nvSpPr>
            <p:spPr>
              <a:xfrm>
                <a:off x="1387" y="250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7" name="直接连接符 24590"/>
              <p:cNvSpPr/>
              <p:nvPr/>
            </p:nvSpPr>
            <p:spPr>
              <a:xfrm>
                <a:off x="1501"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8" name="直接连接符 24591"/>
              <p:cNvSpPr/>
              <p:nvPr/>
            </p:nvSpPr>
            <p:spPr>
              <a:xfrm>
                <a:off x="1731"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9" name="直接连接符 24592"/>
              <p:cNvSpPr/>
              <p:nvPr/>
            </p:nvSpPr>
            <p:spPr>
              <a:xfrm>
                <a:off x="1616"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0" name="直接连接符 24593"/>
              <p:cNvSpPr/>
              <p:nvPr/>
            </p:nvSpPr>
            <p:spPr>
              <a:xfrm>
                <a:off x="1387" y="233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1" name="直接连接符 24594"/>
              <p:cNvSpPr/>
              <p:nvPr/>
            </p:nvSpPr>
            <p:spPr>
              <a:xfrm>
                <a:off x="1384" y="245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2" name="直接连接符 24595"/>
              <p:cNvSpPr/>
              <p:nvPr/>
            </p:nvSpPr>
            <p:spPr>
              <a:xfrm>
                <a:off x="1384" y="2565"/>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3" name="直接连接符 24596"/>
              <p:cNvSpPr/>
              <p:nvPr/>
            </p:nvSpPr>
            <p:spPr>
              <a:xfrm>
                <a:off x="1387" y="268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4" name="直接连接符 24597"/>
              <p:cNvSpPr/>
              <p:nvPr/>
            </p:nvSpPr>
            <p:spPr>
              <a:xfrm>
                <a:off x="1444"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5" name="直接连接符 24598"/>
              <p:cNvSpPr/>
              <p:nvPr/>
            </p:nvSpPr>
            <p:spPr>
              <a:xfrm>
                <a:off x="1559"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6" name="直接连接符 24599"/>
              <p:cNvSpPr/>
              <p:nvPr/>
            </p:nvSpPr>
            <p:spPr>
              <a:xfrm>
                <a:off x="1679"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7" name="直接连接符 24600"/>
              <p:cNvSpPr/>
              <p:nvPr/>
            </p:nvSpPr>
            <p:spPr>
              <a:xfrm>
                <a:off x="1788"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8" name="直接连接符 24601"/>
              <p:cNvSpPr/>
              <p:nvPr/>
            </p:nvSpPr>
            <p:spPr>
              <a:xfrm flipH="1" flipV="1">
                <a:off x="1444" y="230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79" name="直接连接符 24602"/>
              <p:cNvSpPr/>
              <p:nvPr/>
            </p:nvSpPr>
            <p:spPr>
              <a:xfrm flipH="1" flipV="1">
                <a:off x="1444" y="22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0" name="直接连接符 24603"/>
              <p:cNvSpPr/>
              <p:nvPr/>
            </p:nvSpPr>
            <p:spPr>
              <a:xfrm>
                <a:off x="1415" y="233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1" name="直接连接符 24604"/>
              <p:cNvSpPr/>
              <p:nvPr/>
            </p:nvSpPr>
            <p:spPr>
              <a:xfrm>
                <a:off x="1444" y="236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2" name="直接连接符 24605"/>
              <p:cNvSpPr/>
              <p:nvPr/>
            </p:nvSpPr>
            <p:spPr>
              <a:xfrm rot="-5400000" flipH="1" flipV="1">
                <a:off x="1393" y="240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3" name="直接连接符 24606"/>
              <p:cNvSpPr/>
              <p:nvPr/>
            </p:nvSpPr>
            <p:spPr>
              <a:xfrm rot="-5400000" flipH="1">
                <a:off x="1393"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4" name="直接连接符 24607"/>
              <p:cNvSpPr/>
              <p:nvPr/>
            </p:nvSpPr>
            <p:spPr>
              <a:xfrm rot="-5400000">
                <a:off x="1422"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5" name="直接连接符 24608"/>
              <p:cNvSpPr/>
              <p:nvPr/>
            </p:nvSpPr>
            <p:spPr>
              <a:xfrm rot="-5400000">
                <a:off x="1479" y="239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6" name="直接连接符 24609"/>
              <p:cNvSpPr/>
              <p:nvPr/>
            </p:nvSpPr>
            <p:spPr>
              <a:xfrm rot="5400000" flipV="1">
                <a:off x="1508"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7" name="直接连接符 24610"/>
              <p:cNvSpPr/>
              <p:nvPr/>
            </p:nvSpPr>
            <p:spPr>
              <a:xfrm rot="5400000">
                <a:off x="1508" y="2485"/>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8" name="直接连接符 24611"/>
              <p:cNvSpPr/>
              <p:nvPr/>
            </p:nvSpPr>
            <p:spPr>
              <a:xfrm rot="-5400000" flipH="1" flipV="1">
                <a:off x="1530" y="25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89" name="直接连接符 24612"/>
              <p:cNvSpPr/>
              <p:nvPr/>
            </p:nvSpPr>
            <p:spPr>
              <a:xfrm flipH="1">
                <a:off x="1472" y="256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0" name="直接连接符 24613"/>
              <p:cNvSpPr/>
              <p:nvPr/>
            </p:nvSpPr>
            <p:spPr>
              <a:xfrm flipH="1" flipV="1">
                <a:off x="1444" y="253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1" name="直接连接符 24614"/>
              <p:cNvSpPr/>
              <p:nvPr/>
            </p:nvSpPr>
            <p:spPr>
              <a:xfrm flipH="1">
                <a:off x="1415" y="253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2" name="直接连接符 24615"/>
              <p:cNvSpPr/>
              <p:nvPr/>
            </p:nvSpPr>
            <p:spPr>
              <a:xfrm>
                <a:off x="1415" y="256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3" name="直接连接符 24616"/>
              <p:cNvSpPr/>
              <p:nvPr/>
            </p:nvSpPr>
            <p:spPr>
              <a:xfrm>
                <a:off x="1444" y="259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4" name="直接连接符 24617"/>
              <p:cNvSpPr/>
              <p:nvPr/>
            </p:nvSpPr>
            <p:spPr>
              <a:xfrm rot="-5400000" flipH="1" flipV="1">
                <a:off x="1393" y="26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5" name="直接连接符 24618"/>
              <p:cNvSpPr/>
              <p:nvPr/>
            </p:nvSpPr>
            <p:spPr>
              <a:xfrm rot="-5400000" flipH="1">
                <a:off x="1393"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6" name="直接连接符 24619"/>
              <p:cNvSpPr/>
              <p:nvPr/>
            </p:nvSpPr>
            <p:spPr>
              <a:xfrm rot="-5400000">
                <a:off x="1422"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7" name="直接连接符 24620"/>
              <p:cNvSpPr/>
              <p:nvPr/>
            </p:nvSpPr>
            <p:spPr>
              <a:xfrm rot="-5400000">
                <a:off x="1479" y="262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8" name="直接连接符 24621"/>
              <p:cNvSpPr/>
              <p:nvPr/>
            </p:nvSpPr>
            <p:spPr>
              <a:xfrm>
                <a:off x="1530" y="268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99" name="直接连接符 24622"/>
              <p:cNvSpPr/>
              <p:nvPr/>
            </p:nvSpPr>
            <p:spPr>
              <a:xfrm flipV="1">
                <a:off x="1559" y="267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0" name="直接连接符 24623"/>
              <p:cNvSpPr/>
              <p:nvPr/>
            </p:nvSpPr>
            <p:spPr>
              <a:xfrm flipH="1" flipV="1">
                <a:off x="1559" y="265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1" name="直接连接符 24624"/>
              <p:cNvSpPr/>
              <p:nvPr/>
            </p:nvSpPr>
            <p:spPr>
              <a:xfrm flipH="1" flipV="1">
                <a:off x="1558" y="259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2" name="直接连接符 24625"/>
              <p:cNvSpPr/>
              <p:nvPr/>
            </p:nvSpPr>
            <p:spPr>
              <a:xfrm flipV="1">
                <a:off x="1559" y="256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3" name="直接连接符 24626"/>
              <p:cNvSpPr/>
              <p:nvPr/>
            </p:nvSpPr>
            <p:spPr>
              <a:xfrm flipV="1">
                <a:off x="1584" y="2565"/>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4" name="直接连接符 24627"/>
              <p:cNvSpPr/>
              <p:nvPr/>
            </p:nvSpPr>
            <p:spPr>
              <a:xfrm>
                <a:off x="1645" y="256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5" name="直接连接符 24628"/>
              <p:cNvSpPr/>
              <p:nvPr/>
            </p:nvSpPr>
            <p:spPr>
              <a:xfrm>
                <a:off x="1678" y="259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6" name="直接连接符 24629"/>
              <p:cNvSpPr/>
              <p:nvPr/>
            </p:nvSpPr>
            <p:spPr>
              <a:xfrm rot="-5400000" flipH="1" flipV="1">
                <a:off x="1627" y="26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7" name="直接连接符 24630"/>
              <p:cNvSpPr/>
              <p:nvPr/>
            </p:nvSpPr>
            <p:spPr>
              <a:xfrm rot="-5400000" flipH="1">
                <a:off x="1627"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8" name="直接连接符 24631"/>
              <p:cNvSpPr/>
              <p:nvPr/>
            </p:nvSpPr>
            <p:spPr>
              <a:xfrm rot="-5400000">
                <a:off x="1678" y="268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09" name="直接连接符 24632"/>
              <p:cNvSpPr/>
              <p:nvPr/>
            </p:nvSpPr>
            <p:spPr>
              <a:xfrm rot="-5400000">
                <a:off x="1735" y="265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0" name="直接连接符 24633"/>
              <p:cNvSpPr/>
              <p:nvPr/>
            </p:nvSpPr>
            <p:spPr>
              <a:xfrm>
                <a:off x="1761" y="268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1" name="直接连接符 24634"/>
              <p:cNvSpPr/>
              <p:nvPr/>
            </p:nvSpPr>
            <p:spPr>
              <a:xfrm flipV="1">
                <a:off x="1790" y="267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2" name="直接连接符 24635"/>
              <p:cNvSpPr/>
              <p:nvPr/>
            </p:nvSpPr>
            <p:spPr>
              <a:xfrm flipH="1" flipV="1">
                <a:off x="1790" y="265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3" name="直接连接符 24636"/>
              <p:cNvSpPr/>
              <p:nvPr/>
            </p:nvSpPr>
            <p:spPr>
              <a:xfrm flipH="1" flipV="1">
                <a:off x="1789" y="259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4" name="直接连接符 24637"/>
              <p:cNvSpPr/>
              <p:nvPr/>
            </p:nvSpPr>
            <p:spPr>
              <a:xfrm flipV="1">
                <a:off x="1788" y="256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5" name="直接连接符 24638"/>
              <p:cNvSpPr/>
              <p:nvPr/>
            </p:nvSpPr>
            <p:spPr>
              <a:xfrm flipH="1" flipV="1">
                <a:off x="1790" y="253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6" name="直接连接符 24639"/>
              <p:cNvSpPr/>
              <p:nvPr/>
            </p:nvSpPr>
            <p:spPr>
              <a:xfrm flipH="1">
                <a:off x="1764" y="253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7" name="直接连接符 24640"/>
              <p:cNvSpPr/>
              <p:nvPr/>
            </p:nvSpPr>
            <p:spPr>
              <a:xfrm flipH="1">
                <a:off x="1706" y="256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8" name="直接连接符 24641"/>
              <p:cNvSpPr/>
              <p:nvPr/>
            </p:nvSpPr>
            <p:spPr>
              <a:xfrm flipH="1" flipV="1">
                <a:off x="1679" y="253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19" name="直接连接符 24642"/>
              <p:cNvSpPr/>
              <p:nvPr/>
            </p:nvSpPr>
            <p:spPr>
              <a:xfrm flipV="1">
                <a:off x="1679" y="248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0" name="直接连接符 24643"/>
              <p:cNvSpPr/>
              <p:nvPr/>
            </p:nvSpPr>
            <p:spPr>
              <a:xfrm rot="-5400000">
                <a:off x="1658"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1" name="直接连接符 24644"/>
              <p:cNvSpPr/>
              <p:nvPr/>
            </p:nvSpPr>
            <p:spPr>
              <a:xfrm rot="-5400000">
                <a:off x="1715" y="240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2" name="直接连接符 24645"/>
              <p:cNvSpPr/>
              <p:nvPr/>
            </p:nvSpPr>
            <p:spPr>
              <a:xfrm>
                <a:off x="1763" y="245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3" name="直接连接符 24646"/>
              <p:cNvSpPr/>
              <p:nvPr/>
            </p:nvSpPr>
            <p:spPr>
              <a:xfrm flipV="1">
                <a:off x="1792" y="245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4" name="直接连接符 24647"/>
              <p:cNvSpPr/>
              <p:nvPr/>
            </p:nvSpPr>
            <p:spPr>
              <a:xfrm flipH="1" flipV="1">
                <a:off x="1792" y="242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5" name="直接连接符 24648"/>
              <p:cNvSpPr/>
              <p:nvPr/>
            </p:nvSpPr>
            <p:spPr>
              <a:xfrm flipH="1" flipV="1">
                <a:off x="1788" y="236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6" name="直接连接符 24649"/>
              <p:cNvSpPr/>
              <p:nvPr/>
            </p:nvSpPr>
            <p:spPr>
              <a:xfrm flipV="1">
                <a:off x="1790" y="233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7" name="直接连接符 24650"/>
              <p:cNvSpPr/>
              <p:nvPr/>
            </p:nvSpPr>
            <p:spPr>
              <a:xfrm flipH="1" flipV="1">
                <a:off x="1792" y="230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8" name="直接连接符 24651"/>
              <p:cNvSpPr/>
              <p:nvPr/>
            </p:nvSpPr>
            <p:spPr>
              <a:xfrm flipH="1">
                <a:off x="1766" y="230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29" name="直接连接符 24652"/>
              <p:cNvSpPr/>
              <p:nvPr/>
            </p:nvSpPr>
            <p:spPr>
              <a:xfrm flipH="1">
                <a:off x="1709" y="2337"/>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0" name="直接连接符 24653"/>
              <p:cNvSpPr/>
              <p:nvPr/>
            </p:nvSpPr>
            <p:spPr>
              <a:xfrm flipH="1" flipV="1">
                <a:off x="1681" y="230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1" name="直接连接符 24654"/>
              <p:cNvSpPr/>
              <p:nvPr/>
            </p:nvSpPr>
            <p:spPr>
              <a:xfrm flipH="1">
                <a:off x="1652" y="230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2" name="直接连接符 24655"/>
              <p:cNvSpPr/>
              <p:nvPr/>
            </p:nvSpPr>
            <p:spPr>
              <a:xfrm>
                <a:off x="1652" y="233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3" name="直接连接符 24656"/>
              <p:cNvSpPr/>
              <p:nvPr/>
            </p:nvSpPr>
            <p:spPr>
              <a:xfrm>
                <a:off x="1681" y="236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4" name="直接连接符 24657"/>
              <p:cNvSpPr/>
              <p:nvPr/>
            </p:nvSpPr>
            <p:spPr>
              <a:xfrm rot="-5400000" flipH="1" flipV="1">
                <a:off x="1630" y="24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5" name="直接连接符 24658"/>
              <p:cNvSpPr/>
              <p:nvPr/>
            </p:nvSpPr>
            <p:spPr>
              <a:xfrm flipH="1">
                <a:off x="1584" y="245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6" name="直接连接符 24659"/>
              <p:cNvSpPr/>
              <p:nvPr/>
            </p:nvSpPr>
            <p:spPr>
              <a:xfrm flipH="1" flipV="1">
                <a:off x="1562" y="242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7" name="直接连接符 24660"/>
              <p:cNvSpPr/>
              <p:nvPr/>
            </p:nvSpPr>
            <p:spPr>
              <a:xfrm flipH="1" flipV="1">
                <a:off x="1559" y="236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8" name="直接连接符 24661"/>
              <p:cNvSpPr/>
              <p:nvPr/>
            </p:nvSpPr>
            <p:spPr>
              <a:xfrm flipV="1">
                <a:off x="1561" y="233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39" name="直接连接符 24662"/>
              <p:cNvSpPr/>
              <p:nvPr/>
            </p:nvSpPr>
            <p:spPr>
              <a:xfrm flipH="1" flipV="1">
                <a:off x="1562" y="230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0" name="直接连接符 24663"/>
              <p:cNvSpPr/>
              <p:nvPr/>
            </p:nvSpPr>
            <p:spPr>
              <a:xfrm flipH="1">
                <a:off x="1536" y="230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1" name="直接连接符 24664"/>
              <p:cNvSpPr/>
              <p:nvPr/>
            </p:nvSpPr>
            <p:spPr>
              <a:xfrm flipH="1">
                <a:off x="1472" y="233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2" name="矩形 24665"/>
              <p:cNvSpPr/>
              <p:nvPr/>
            </p:nvSpPr>
            <p:spPr>
              <a:xfrm>
                <a:off x="4" y="2734"/>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3" name="直接连接符 24666"/>
              <p:cNvSpPr/>
              <p:nvPr/>
            </p:nvSpPr>
            <p:spPr>
              <a:xfrm>
                <a:off x="4" y="2848"/>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4" name="直接连接符 24667"/>
              <p:cNvSpPr/>
              <p:nvPr/>
            </p:nvSpPr>
            <p:spPr>
              <a:xfrm>
                <a:off x="4" y="307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5" name="直接连接符 24668"/>
              <p:cNvSpPr/>
              <p:nvPr/>
            </p:nvSpPr>
            <p:spPr>
              <a:xfrm>
                <a:off x="4" y="2962"/>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6" name="直接连接符 24669"/>
              <p:cNvSpPr/>
              <p:nvPr/>
            </p:nvSpPr>
            <p:spPr>
              <a:xfrm>
                <a:off x="118"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7" name="直接连接符 24670"/>
              <p:cNvSpPr/>
              <p:nvPr/>
            </p:nvSpPr>
            <p:spPr>
              <a:xfrm>
                <a:off x="348"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8" name="直接连接符 24671"/>
              <p:cNvSpPr/>
              <p:nvPr/>
            </p:nvSpPr>
            <p:spPr>
              <a:xfrm>
                <a:off x="233"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49" name="直接连接符 24672"/>
              <p:cNvSpPr/>
              <p:nvPr/>
            </p:nvSpPr>
            <p:spPr>
              <a:xfrm>
                <a:off x="4" y="2791"/>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0" name="直接连接符 24673"/>
              <p:cNvSpPr/>
              <p:nvPr/>
            </p:nvSpPr>
            <p:spPr>
              <a:xfrm>
                <a:off x="0" y="290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1" name="直接连接符 24674"/>
              <p:cNvSpPr/>
              <p:nvPr/>
            </p:nvSpPr>
            <p:spPr>
              <a:xfrm>
                <a:off x="0" y="301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2" name="直接连接符 24675"/>
              <p:cNvSpPr/>
              <p:nvPr/>
            </p:nvSpPr>
            <p:spPr>
              <a:xfrm>
                <a:off x="4" y="313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3" name="直接连接符 24676"/>
              <p:cNvSpPr/>
              <p:nvPr/>
            </p:nvSpPr>
            <p:spPr>
              <a:xfrm>
                <a:off x="61"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4" name="直接连接符 24677"/>
              <p:cNvSpPr/>
              <p:nvPr/>
            </p:nvSpPr>
            <p:spPr>
              <a:xfrm>
                <a:off x="176"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5" name="直接连接符 24678"/>
              <p:cNvSpPr/>
              <p:nvPr/>
            </p:nvSpPr>
            <p:spPr>
              <a:xfrm>
                <a:off x="296"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6" name="直接连接符 24679"/>
              <p:cNvSpPr/>
              <p:nvPr/>
            </p:nvSpPr>
            <p:spPr>
              <a:xfrm>
                <a:off x="405"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7" name="直接连接符 24680"/>
              <p:cNvSpPr/>
              <p:nvPr/>
            </p:nvSpPr>
            <p:spPr>
              <a:xfrm flipH="1" flipV="1">
                <a:off x="61"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8" name="直接连接符 24681"/>
              <p:cNvSpPr/>
              <p:nvPr/>
            </p:nvSpPr>
            <p:spPr>
              <a:xfrm flipH="1">
                <a:off x="32" y="276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59" name="直接连接符 24682"/>
              <p:cNvSpPr/>
              <p:nvPr/>
            </p:nvSpPr>
            <p:spPr>
              <a:xfrm>
                <a:off x="32" y="279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0" name="直接连接符 24683"/>
              <p:cNvSpPr/>
              <p:nvPr/>
            </p:nvSpPr>
            <p:spPr>
              <a:xfrm>
                <a:off x="61" y="282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1" name="直接连接符 24684"/>
              <p:cNvSpPr/>
              <p:nvPr/>
            </p:nvSpPr>
            <p:spPr>
              <a:xfrm rot="-5400000" flipH="1" flipV="1">
                <a:off x="10" y="28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2" name="直接连接符 24685"/>
              <p:cNvSpPr/>
              <p:nvPr/>
            </p:nvSpPr>
            <p:spPr>
              <a:xfrm rot="-5400000" flipH="1">
                <a:off x="10"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3" name="直接连接符 24686"/>
              <p:cNvSpPr/>
              <p:nvPr/>
            </p:nvSpPr>
            <p:spPr>
              <a:xfrm rot="-5400000">
                <a:off x="39"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4" name="直接连接符 24687"/>
              <p:cNvSpPr/>
              <p:nvPr/>
            </p:nvSpPr>
            <p:spPr>
              <a:xfrm rot="-5400000">
                <a:off x="96" y="285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5" name="直接连接符 24688"/>
              <p:cNvSpPr/>
              <p:nvPr/>
            </p:nvSpPr>
            <p:spPr>
              <a:xfrm rot="5400000" flipV="1">
                <a:off x="125"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6" name="直接连接符 24689"/>
              <p:cNvSpPr/>
              <p:nvPr/>
            </p:nvSpPr>
            <p:spPr>
              <a:xfrm rot="5400000">
                <a:off x="125" y="2939"/>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7" name="直接连接符 24690"/>
              <p:cNvSpPr/>
              <p:nvPr/>
            </p:nvSpPr>
            <p:spPr>
              <a:xfrm rot="-5400000" flipH="1" flipV="1">
                <a:off x="147" y="299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8" name="直接连接符 24691"/>
              <p:cNvSpPr/>
              <p:nvPr/>
            </p:nvSpPr>
            <p:spPr>
              <a:xfrm flipH="1">
                <a:off x="89" y="3019"/>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69" name="直接连接符 24692"/>
              <p:cNvSpPr/>
              <p:nvPr/>
            </p:nvSpPr>
            <p:spPr>
              <a:xfrm flipH="1" flipV="1">
                <a:off x="61" y="299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0" name="直接连接符 24693"/>
              <p:cNvSpPr/>
              <p:nvPr/>
            </p:nvSpPr>
            <p:spPr>
              <a:xfrm flipH="1">
                <a:off x="32" y="299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1" name="直接连接符 24694"/>
              <p:cNvSpPr/>
              <p:nvPr/>
            </p:nvSpPr>
            <p:spPr>
              <a:xfrm>
                <a:off x="32" y="302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2" name="直接连接符 24695"/>
              <p:cNvSpPr/>
              <p:nvPr/>
            </p:nvSpPr>
            <p:spPr>
              <a:xfrm>
                <a:off x="61" y="30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3" name="直接连接符 24696"/>
              <p:cNvSpPr/>
              <p:nvPr/>
            </p:nvSpPr>
            <p:spPr>
              <a:xfrm rot="-5400000" flipH="1" flipV="1">
                <a:off x="10" y="308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4" name="直接连接符 24697"/>
              <p:cNvSpPr/>
              <p:nvPr/>
            </p:nvSpPr>
            <p:spPr>
              <a:xfrm rot="-5400000" flipH="1">
                <a:off x="10" y="311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5" name="直接连接符 24698"/>
              <p:cNvSpPr/>
              <p:nvPr/>
            </p:nvSpPr>
            <p:spPr>
              <a:xfrm rot="-5400000">
                <a:off x="39" y="311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6" name="直接连接符 24699"/>
              <p:cNvSpPr/>
              <p:nvPr/>
            </p:nvSpPr>
            <p:spPr>
              <a:xfrm rot="-5400000">
                <a:off x="96" y="308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7" name="直接连接符 24700"/>
              <p:cNvSpPr/>
              <p:nvPr/>
            </p:nvSpPr>
            <p:spPr>
              <a:xfrm>
                <a:off x="147" y="31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8" name="直接连接符 24701"/>
              <p:cNvSpPr/>
              <p:nvPr/>
            </p:nvSpPr>
            <p:spPr>
              <a:xfrm flipV="1">
                <a:off x="176" y="313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79" name="直接连接符 24702"/>
              <p:cNvSpPr/>
              <p:nvPr/>
            </p:nvSpPr>
            <p:spPr>
              <a:xfrm flipH="1" flipV="1">
                <a:off x="176" y="3106"/>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0" name="直接连接符 24703"/>
              <p:cNvSpPr/>
              <p:nvPr/>
            </p:nvSpPr>
            <p:spPr>
              <a:xfrm flipH="1" flipV="1">
                <a:off x="175" y="304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1" name="直接连接符 24704"/>
              <p:cNvSpPr/>
              <p:nvPr/>
            </p:nvSpPr>
            <p:spPr>
              <a:xfrm flipV="1">
                <a:off x="176" y="302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2" name="直接连接符 24705"/>
              <p:cNvSpPr/>
              <p:nvPr/>
            </p:nvSpPr>
            <p:spPr>
              <a:xfrm flipV="1">
                <a:off x="201" y="3019"/>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3" name="直接连接符 24706"/>
              <p:cNvSpPr/>
              <p:nvPr/>
            </p:nvSpPr>
            <p:spPr>
              <a:xfrm>
                <a:off x="262" y="3020"/>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4" name="直接连接符 24707"/>
              <p:cNvSpPr/>
              <p:nvPr/>
            </p:nvSpPr>
            <p:spPr>
              <a:xfrm>
                <a:off x="295" y="304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5" name="直接连接符 24708"/>
              <p:cNvSpPr/>
              <p:nvPr/>
            </p:nvSpPr>
            <p:spPr>
              <a:xfrm rot="-5400000" flipH="1" flipV="1">
                <a:off x="244" y="308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6" name="直接连接符 24709"/>
              <p:cNvSpPr/>
              <p:nvPr/>
            </p:nvSpPr>
            <p:spPr>
              <a:xfrm rot="-5400000" flipH="1">
                <a:off x="244" y="31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7" name="直接连接符 24710"/>
              <p:cNvSpPr/>
              <p:nvPr/>
            </p:nvSpPr>
            <p:spPr>
              <a:xfrm rot="-5400000">
                <a:off x="273" y="31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8" name="直接连接符 24711"/>
              <p:cNvSpPr/>
              <p:nvPr/>
            </p:nvSpPr>
            <p:spPr>
              <a:xfrm rot="-5400000">
                <a:off x="330" y="308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89" name="直接连接符 24712"/>
              <p:cNvSpPr/>
              <p:nvPr/>
            </p:nvSpPr>
            <p:spPr>
              <a:xfrm>
                <a:off x="378" y="31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0" name="直接连接符 24713"/>
              <p:cNvSpPr/>
              <p:nvPr/>
            </p:nvSpPr>
            <p:spPr>
              <a:xfrm>
                <a:off x="407" y="316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1" name="直接连接符 24714"/>
              <p:cNvSpPr/>
              <p:nvPr/>
            </p:nvSpPr>
            <p:spPr>
              <a:xfrm flipH="1" flipV="1">
                <a:off x="407" y="3106"/>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2" name="直接连接符 24715"/>
              <p:cNvSpPr/>
              <p:nvPr/>
            </p:nvSpPr>
            <p:spPr>
              <a:xfrm flipH="1" flipV="1">
                <a:off x="406" y="304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3" name="直接连接符 24716"/>
              <p:cNvSpPr/>
              <p:nvPr/>
            </p:nvSpPr>
            <p:spPr>
              <a:xfrm flipV="1">
                <a:off x="405" y="302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4" name="直接连接符 24717"/>
              <p:cNvSpPr/>
              <p:nvPr/>
            </p:nvSpPr>
            <p:spPr>
              <a:xfrm flipH="1" flipV="1">
                <a:off x="407" y="299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5" name="直接连接符 24718"/>
              <p:cNvSpPr/>
              <p:nvPr/>
            </p:nvSpPr>
            <p:spPr>
              <a:xfrm flipH="1">
                <a:off x="381" y="299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6" name="直接连接符 24719"/>
              <p:cNvSpPr/>
              <p:nvPr/>
            </p:nvSpPr>
            <p:spPr>
              <a:xfrm flipH="1">
                <a:off x="324" y="3019"/>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7" name="直接连接符 24720"/>
              <p:cNvSpPr/>
              <p:nvPr/>
            </p:nvSpPr>
            <p:spPr>
              <a:xfrm flipH="1" flipV="1">
                <a:off x="296" y="299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8" name="直接连接符 24721"/>
              <p:cNvSpPr/>
              <p:nvPr/>
            </p:nvSpPr>
            <p:spPr>
              <a:xfrm flipV="1">
                <a:off x="296" y="293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699" name="直接连接符 24722"/>
              <p:cNvSpPr/>
              <p:nvPr/>
            </p:nvSpPr>
            <p:spPr>
              <a:xfrm rot="-5400000">
                <a:off x="275"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0" name="直接连接符 24723"/>
              <p:cNvSpPr/>
              <p:nvPr/>
            </p:nvSpPr>
            <p:spPr>
              <a:xfrm rot="-5400000">
                <a:off x="332" y="285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1" name="直接连接符 24724"/>
              <p:cNvSpPr/>
              <p:nvPr/>
            </p:nvSpPr>
            <p:spPr>
              <a:xfrm>
                <a:off x="380" y="290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2" name="直接连接符 24725"/>
              <p:cNvSpPr/>
              <p:nvPr/>
            </p:nvSpPr>
            <p:spPr>
              <a:xfrm flipV="1">
                <a:off x="409" y="290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3" name="直接连接符 24726"/>
              <p:cNvSpPr/>
              <p:nvPr/>
            </p:nvSpPr>
            <p:spPr>
              <a:xfrm flipH="1" flipV="1">
                <a:off x="409" y="287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4" name="直接连接符 24727"/>
              <p:cNvSpPr/>
              <p:nvPr/>
            </p:nvSpPr>
            <p:spPr>
              <a:xfrm flipH="1" flipV="1">
                <a:off x="405" y="281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5" name="直接连接符 24728"/>
              <p:cNvSpPr/>
              <p:nvPr/>
            </p:nvSpPr>
            <p:spPr>
              <a:xfrm flipV="1">
                <a:off x="407" y="279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6" name="直接连接符 24729"/>
              <p:cNvSpPr/>
              <p:nvPr/>
            </p:nvSpPr>
            <p:spPr>
              <a:xfrm flipH="1" flipV="1">
                <a:off x="409" y="276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7" name="直接连接符 24730"/>
              <p:cNvSpPr/>
              <p:nvPr/>
            </p:nvSpPr>
            <p:spPr>
              <a:xfrm flipH="1">
                <a:off x="383" y="276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8" name="直接连接符 24731"/>
              <p:cNvSpPr/>
              <p:nvPr/>
            </p:nvSpPr>
            <p:spPr>
              <a:xfrm flipH="1">
                <a:off x="326" y="2791"/>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09" name="直接连接符 24732"/>
              <p:cNvSpPr/>
              <p:nvPr/>
            </p:nvSpPr>
            <p:spPr>
              <a:xfrm flipH="1" flipV="1">
                <a:off x="298"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0" name="直接连接符 24733"/>
              <p:cNvSpPr/>
              <p:nvPr/>
            </p:nvSpPr>
            <p:spPr>
              <a:xfrm flipH="1">
                <a:off x="269" y="276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1" name="直接连接符 24734"/>
              <p:cNvSpPr/>
              <p:nvPr/>
            </p:nvSpPr>
            <p:spPr>
              <a:xfrm>
                <a:off x="269" y="279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2" name="直接连接符 24735"/>
              <p:cNvSpPr/>
              <p:nvPr/>
            </p:nvSpPr>
            <p:spPr>
              <a:xfrm>
                <a:off x="298" y="282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3" name="直接连接符 24736"/>
              <p:cNvSpPr/>
              <p:nvPr/>
            </p:nvSpPr>
            <p:spPr>
              <a:xfrm rot="-5400000" flipH="1" flipV="1">
                <a:off x="247" y="28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4" name="直接连接符 24737"/>
              <p:cNvSpPr/>
              <p:nvPr/>
            </p:nvSpPr>
            <p:spPr>
              <a:xfrm flipH="1">
                <a:off x="201" y="2904"/>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5" name="直接连接符 24738"/>
              <p:cNvSpPr/>
              <p:nvPr/>
            </p:nvSpPr>
            <p:spPr>
              <a:xfrm flipH="1" flipV="1">
                <a:off x="179" y="287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6" name="直接连接符 24739"/>
              <p:cNvSpPr/>
              <p:nvPr/>
            </p:nvSpPr>
            <p:spPr>
              <a:xfrm flipH="1" flipV="1">
                <a:off x="176" y="281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7" name="直接连接符 24740"/>
              <p:cNvSpPr/>
              <p:nvPr/>
            </p:nvSpPr>
            <p:spPr>
              <a:xfrm flipV="1">
                <a:off x="178" y="279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8" name="直接连接符 24741"/>
              <p:cNvSpPr/>
              <p:nvPr/>
            </p:nvSpPr>
            <p:spPr>
              <a:xfrm flipH="1" flipV="1">
                <a:off x="179" y="276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19" name="直接连接符 24742"/>
              <p:cNvSpPr/>
              <p:nvPr/>
            </p:nvSpPr>
            <p:spPr>
              <a:xfrm flipH="1">
                <a:off x="153" y="276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0" name="直接连接符 24743"/>
              <p:cNvSpPr/>
              <p:nvPr/>
            </p:nvSpPr>
            <p:spPr>
              <a:xfrm flipH="1">
                <a:off x="89" y="2791"/>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1" name="矩形 24744"/>
              <p:cNvSpPr/>
              <p:nvPr/>
            </p:nvSpPr>
            <p:spPr>
              <a:xfrm>
                <a:off x="464" y="2734"/>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2" name="直接连接符 24745"/>
              <p:cNvSpPr/>
              <p:nvPr/>
            </p:nvSpPr>
            <p:spPr>
              <a:xfrm>
                <a:off x="464" y="284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3" name="直接连接符 24746"/>
              <p:cNvSpPr/>
              <p:nvPr/>
            </p:nvSpPr>
            <p:spPr>
              <a:xfrm>
                <a:off x="464" y="307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4" name="直接连接符 24747"/>
              <p:cNvSpPr/>
              <p:nvPr/>
            </p:nvSpPr>
            <p:spPr>
              <a:xfrm>
                <a:off x="464" y="2962"/>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5" name="直接连接符 24748"/>
              <p:cNvSpPr/>
              <p:nvPr/>
            </p:nvSpPr>
            <p:spPr>
              <a:xfrm>
                <a:off x="579"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6" name="直接连接符 24749"/>
              <p:cNvSpPr/>
              <p:nvPr/>
            </p:nvSpPr>
            <p:spPr>
              <a:xfrm>
                <a:off x="808" y="2734"/>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7" name="直接连接符 24750"/>
              <p:cNvSpPr/>
              <p:nvPr/>
            </p:nvSpPr>
            <p:spPr>
              <a:xfrm>
                <a:off x="694"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8" name="直接连接符 24751"/>
              <p:cNvSpPr/>
              <p:nvPr/>
            </p:nvSpPr>
            <p:spPr>
              <a:xfrm>
                <a:off x="464" y="27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29" name="直接连接符 24752"/>
              <p:cNvSpPr/>
              <p:nvPr/>
            </p:nvSpPr>
            <p:spPr>
              <a:xfrm>
                <a:off x="461" y="290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0" name="直接连接符 24753"/>
              <p:cNvSpPr/>
              <p:nvPr/>
            </p:nvSpPr>
            <p:spPr>
              <a:xfrm>
                <a:off x="461" y="301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1" name="直接连接符 24754"/>
              <p:cNvSpPr/>
              <p:nvPr/>
            </p:nvSpPr>
            <p:spPr>
              <a:xfrm>
                <a:off x="464" y="313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2" name="直接连接符 24755"/>
              <p:cNvSpPr/>
              <p:nvPr/>
            </p:nvSpPr>
            <p:spPr>
              <a:xfrm>
                <a:off x="521" y="2734"/>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3" name="直接连接符 24756"/>
              <p:cNvSpPr/>
              <p:nvPr/>
            </p:nvSpPr>
            <p:spPr>
              <a:xfrm>
                <a:off x="636"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4" name="直接连接符 24757"/>
              <p:cNvSpPr/>
              <p:nvPr/>
            </p:nvSpPr>
            <p:spPr>
              <a:xfrm>
                <a:off x="756"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5" name="直接连接符 24758"/>
              <p:cNvSpPr/>
              <p:nvPr/>
            </p:nvSpPr>
            <p:spPr>
              <a:xfrm>
                <a:off x="866"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6" name="直接连接符 24759"/>
              <p:cNvSpPr/>
              <p:nvPr/>
            </p:nvSpPr>
            <p:spPr>
              <a:xfrm flipH="1" flipV="1">
                <a:off x="521" y="276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7" name="直接连接符 24760"/>
              <p:cNvSpPr/>
              <p:nvPr/>
            </p:nvSpPr>
            <p:spPr>
              <a:xfrm flipH="1">
                <a:off x="493"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8" name="直接连接符 24761"/>
              <p:cNvSpPr/>
              <p:nvPr/>
            </p:nvSpPr>
            <p:spPr>
              <a:xfrm>
                <a:off x="493" y="279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39" name="直接连接符 24762"/>
              <p:cNvSpPr/>
              <p:nvPr/>
            </p:nvSpPr>
            <p:spPr>
              <a:xfrm>
                <a:off x="521" y="282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0" name="直接连接符 24763"/>
              <p:cNvSpPr/>
              <p:nvPr/>
            </p:nvSpPr>
            <p:spPr>
              <a:xfrm rot="-5400000" flipH="1" flipV="1">
                <a:off x="470" y="28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1" name="直接连接符 24764"/>
              <p:cNvSpPr/>
              <p:nvPr/>
            </p:nvSpPr>
            <p:spPr>
              <a:xfrm rot="-5400000" flipH="1">
                <a:off x="471"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2" name="直接连接符 24765"/>
              <p:cNvSpPr/>
              <p:nvPr/>
            </p:nvSpPr>
            <p:spPr>
              <a:xfrm rot="-5400000">
                <a:off x="499" y="288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3" name="直接连接符 24766"/>
              <p:cNvSpPr/>
              <p:nvPr/>
            </p:nvSpPr>
            <p:spPr>
              <a:xfrm rot="-5400000">
                <a:off x="556" y="285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4" name="直接连接符 24767"/>
              <p:cNvSpPr/>
              <p:nvPr/>
            </p:nvSpPr>
            <p:spPr>
              <a:xfrm rot="5400000" flipV="1">
                <a:off x="585" y="288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5" name="直接连接符 24768"/>
              <p:cNvSpPr/>
              <p:nvPr/>
            </p:nvSpPr>
            <p:spPr>
              <a:xfrm rot="5400000">
                <a:off x="608" y="2962"/>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6" name="直接连接符 24769"/>
              <p:cNvSpPr/>
              <p:nvPr/>
            </p:nvSpPr>
            <p:spPr>
              <a:xfrm rot="-5400000" flipH="1" flipV="1">
                <a:off x="585" y="296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7" name="直接连接符 24770"/>
              <p:cNvSpPr/>
              <p:nvPr/>
            </p:nvSpPr>
            <p:spPr>
              <a:xfrm flipH="1">
                <a:off x="550" y="3019"/>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8" name="直接连接符 24771"/>
              <p:cNvSpPr/>
              <p:nvPr/>
            </p:nvSpPr>
            <p:spPr>
              <a:xfrm flipH="1" flipV="1">
                <a:off x="521" y="299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49" name="直接连接符 24772"/>
              <p:cNvSpPr/>
              <p:nvPr/>
            </p:nvSpPr>
            <p:spPr>
              <a:xfrm flipH="1">
                <a:off x="493" y="299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0" name="直接连接符 24773"/>
              <p:cNvSpPr/>
              <p:nvPr/>
            </p:nvSpPr>
            <p:spPr>
              <a:xfrm>
                <a:off x="493" y="30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1" name="直接连接符 24774"/>
              <p:cNvSpPr/>
              <p:nvPr/>
            </p:nvSpPr>
            <p:spPr>
              <a:xfrm>
                <a:off x="521" y="304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2" name="直接连接符 24775"/>
              <p:cNvSpPr/>
              <p:nvPr/>
            </p:nvSpPr>
            <p:spPr>
              <a:xfrm rot="-5400000" flipH="1" flipV="1">
                <a:off x="471" y="308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3" name="直接连接符 24776"/>
              <p:cNvSpPr/>
              <p:nvPr/>
            </p:nvSpPr>
            <p:spPr>
              <a:xfrm rot="5400000">
                <a:off x="440" y="3081"/>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4" name="直接连接符 24777"/>
              <p:cNvSpPr/>
              <p:nvPr/>
            </p:nvSpPr>
            <p:spPr>
              <a:xfrm rot="-5400000">
                <a:off x="522" y="31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5" name="直接连接符 24778"/>
              <p:cNvSpPr/>
              <p:nvPr/>
            </p:nvSpPr>
            <p:spPr>
              <a:xfrm rot="-5400000">
                <a:off x="579" y="310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6" name="直接连接符 24779"/>
              <p:cNvSpPr/>
              <p:nvPr/>
            </p:nvSpPr>
            <p:spPr>
              <a:xfrm>
                <a:off x="607" y="313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7" name="直接连接符 24780"/>
              <p:cNvSpPr/>
              <p:nvPr/>
            </p:nvSpPr>
            <p:spPr>
              <a:xfrm flipV="1">
                <a:off x="636" y="313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8" name="直接连接符 24781"/>
              <p:cNvSpPr/>
              <p:nvPr/>
            </p:nvSpPr>
            <p:spPr>
              <a:xfrm flipH="1" flipV="1">
                <a:off x="636" y="3106"/>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59" name="直接连接符 24782"/>
              <p:cNvSpPr/>
              <p:nvPr/>
            </p:nvSpPr>
            <p:spPr>
              <a:xfrm flipH="1" flipV="1">
                <a:off x="636" y="30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0" name="直接连接符 24783"/>
              <p:cNvSpPr/>
              <p:nvPr/>
            </p:nvSpPr>
            <p:spPr>
              <a:xfrm flipV="1">
                <a:off x="636" y="302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1" name="直接连接符 24784"/>
              <p:cNvSpPr/>
              <p:nvPr/>
            </p:nvSpPr>
            <p:spPr>
              <a:xfrm flipV="1">
                <a:off x="662" y="3019"/>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2" name="直接连接符 24785"/>
              <p:cNvSpPr/>
              <p:nvPr/>
            </p:nvSpPr>
            <p:spPr>
              <a:xfrm>
                <a:off x="722" y="3020"/>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3" name="直接连接符 24786"/>
              <p:cNvSpPr/>
              <p:nvPr/>
            </p:nvSpPr>
            <p:spPr>
              <a:xfrm>
                <a:off x="755" y="304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4" name="直接连接符 24787"/>
              <p:cNvSpPr/>
              <p:nvPr/>
            </p:nvSpPr>
            <p:spPr>
              <a:xfrm rot="-5400000" flipH="1" flipV="1">
                <a:off x="704" y="308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5" name="直接连接符 24788"/>
              <p:cNvSpPr/>
              <p:nvPr/>
            </p:nvSpPr>
            <p:spPr>
              <a:xfrm rot="-5400000" flipH="1">
                <a:off x="704" y="31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6" name="直接连接符 24789"/>
              <p:cNvSpPr/>
              <p:nvPr/>
            </p:nvSpPr>
            <p:spPr>
              <a:xfrm rot="-5400000">
                <a:off x="733" y="31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7" name="直接连接符 24790"/>
              <p:cNvSpPr/>
              <p:nvPr/>
            </p:nvSpPr>
            <p:spPr>
              <a:xfrm rot="-5400000">
                <a:off x="813" y="310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8" name="直接连接符 24791"/>
              <p:cNvSpPr/>
              <p:nvPr/>
            </p:nvSpPr>
            <p:spPr>
              <a:xfrm>
                <a:off x="838" y="313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69" name="直接连接符 24792"/>
              <p:cNvSpPr/>
              <p:nvPr/>
            </p:nvSpPr>
            <p:spPr>
              <a:xfrm flipV="1">
                <a:off x="867" y="313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0" name="直接连接符 24793"/>
              <p:cNvSpPr/>
              <p:nvPr/>
            </p:nvSpPr>
            <p:spPr>
              <a:xfrm flipH="1" flipV="1">
                <a:off x="867" y="3106"/>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1" name="直接连接符 24794"/>
              <p:cNvSpPr/>
              <p:nvPr/>
            </p:nvSpPr>
            <p:spPr>
              <a:xfrm flipH="1" flipV="1">
                <a:off x="867" y="304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2" name="直接连接符 24795"/>
              <p:cNvSpPr/>
              <p:nvPr/>
            </p:nvSpPr>
            <p:spPr>
              <a:xfrm flipV="1">
                <a:off x="866" y="302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3" name="直接连接符 24796"/>
              <p:cNvSpPr/>
              <p:nvPr/>
            </p:nvSpPr>
            <p:spPr>
              <a:xfrm flipH="1" flipV="1">
                <a:off x="867" y="299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4" name="直接连接符 24797"/>
              <p:cNvSpPr/>
              <p:nvPr/>
            </p:nvSpPr>
            <p:spPr>
              <a:xfrm flipH="1">
                <a:off x="842" y="299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5" name="直接连接符 24798"/>
              <p:cNvSpPr/>
              <p:nvPr/>
            </p:nvSpPr>
            <p:spPr>
              <a:xfrm flipH="1">
                <a:off x="784" y="3019"/>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6" name="直接连接符 24799"/>
              <p:cNvSpPr/>
              <p:nvPr/>
            </p:nvSpPr>
            <p:spPr>
              <a:xfrm flipH="1" flipV="1">
                <a:off x="756" y="299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7" name="直接连接符 24800"/>
              <p:cNvSpPr/>
              <p:nvPr/>
            </p:nvSpPr>
            <p:spPr>
              <a:xfrm flipV="1">
                <a:off x="756" y="293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8" name="直接连接符 24801"/>
              <p:cNvSpPr/>
              <p:nvPr/>
            </p:nvSpPr>
            <p:spPr>
              <a:xfrm rot="-5400000">
                <a:off x="735"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79" name="直接连接符 24802"/>
              <p:cNvSpPr/>
              <p:nvPr/>
            </p:nvSpPr>
            <p:spPr>
              <a:xfrm rot="-5400000">
                <a:off x="815" y="287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0" name="直接连接符 24803"/>
              <p:cNvSpPr/>
              <p:nvPr/>
            </p:nvSpPr>
            <p:spPr>
              <a:xfrm>
                <a:off x="840" y="29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1" name="直接连接符 24804"/>
              <p:cNvSpPr/>
              <p:nvPr/>
            </p:nvSpPr>
            <p:spPr>
              <a:xfrm flipV="1">
                <a:off x="869" y="290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2" name="直接连接符 24805"/>
              <p:cNvSpPr/>
              <p:nvPr/>
            </p:nvSpPr>
            <p:spPr>
              <a:xfrm flipH="1" flipV="1">
                <a:off x="869" y="287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3" name="直接连接符 24806"/>
              <p:cNvSpPr/>
              <p:nvPr/>
            </p:nvSpPr>
            <p:spPr>
              <a:xfrm flipH="1" flipV="1">
                <a:off x="866" y="281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4" name="直接连接符 24807"/>
              <p:cNvSpPr/>
              <p:nvPr/>
            </p:nvSpPr>
            <p:spPr>
              <a:xfrm flipV="1">
                <a:off x="868" y="279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5" name="直接连接符 24808"/>
              <p:cNvSpPr/>
              <p:nvPr/>
            </p:nvSpPr>
            <p:spPr>
              <a:xfrm>
                <a:off x="895" y="2791"/>
                <a:ext cx="58" cy="4"/>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6" name="直接连接符 24809"/>
              <p:cNvSpPr/>
              <p:nvPr/>
            </p:nvSpPr>
            <p:spPr>
              <a:xfrm flipH="1">
                <a:off x="844" y="276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7" name="直接连接符 24810"/>
              <p:cNvSpPr/>
              <p:nvPr/>
            </p:nvSpPr>
            <p:spPr>
              <a:xfrm flipH="1">
                <a:off x="786" y="2791"/>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8" name="直接连接符 24811"/>
              <p:cNvSpPr/>
              <p:nvPr/>
            </p:nvSpPr>
            <p:spPr>
              <a:xfrm flipH="1" flipV="1">
                <a:off x="758"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89" name="直接连接符 24812"/>
              <p:cNvSpPr/>
              <p:nvPr/>
            </p:nvSpPr>
            <p:spPr>
              <a:xfrm flipH="1">
                <a:off x="730"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0" name="直接连接符 24813"/>
              <p:cNvSpPr/>
              <p:nvPr/>
            </p:nvSpPr>
            <p:spPr>
              <a:xfrm>
                <a:off x="730" y="279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1" name="直接连接符 24814"/>
              <p:cNvSpPr/>
              <p:nvPr/>
            </p:nvSpPr>
            <p:spPr>
              <a:xfrm>
                <a:off x="758" y="282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2" name="直接连接符 24815"/>
              <p:cNvSpPr/>
              <p:nvPr/>
            </p:nvSpPr>
            <p:spPr>
              <a:xfrm rot="-5400000" flipH="1" flipV="1">
                <a:off x="708" y="28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3" name="直接连接符 24816"/>
              <p:cNvSpPr/>
              <p:nvPr/>
            </p:nvSpPr>
            <p:spPr>
              <a:xfrm flipH="1">
                <a:off x="662" y="2904"/>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4" name="直接连接符 24817"/>
              <p:cNvSpPr/>
              <p:nvPr/>
            </p:nvSpPr>
            <p:spPr>
              <a:xfrm flipH="1" flipV="1">
                <a:off x="640" y="287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5" name="直接连接符 24818"/>
              <p:cNvSpPr/>
              <p:nvPr/>
            </p:nvSpPr>
            <p:spPr>
              <a:xfrm flipH="1" flipV="1">
                <a:off x="636" y="281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6" name="直接连接符 24819"/>
              <p:cNvSpPr/>
              <p:nvPr/>
            </p:nvSpPr>
            <p:spPr>
              <a:xfrm flipV="1">
                <a:off x="638" y="279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7" name="直接连接符 24820"/>
              <p:cNvSpPr/>
              <p:nvPr/>
            </p:nvSpPr>
            <p:spPr>
              <a:xfrm flipH="1" flipV="1">
                <a:off x="640" y="276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8" name="直接连接符 24821"/>
              <p:cNvSpPr/>
              <p:nvPr/>
            </p:nvSpPr>
            <p:spPr>
              <a:xfrm flipH="1">
                <a:off x="614" y="276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799" name="直接连接符 24822"/>
              <p:cNvSpPr/>
              <p:nvPr/>
            </p:nvSpPr>
            <p:spPr>
              <a:xfrm flipH="1">
                <a:off x="550" y="2791"/>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0" name="矩形 24823"/>
              <p:cNvSpPr/>
              <p:nvPr/>
            </p:nvSpPr>
            <p:spPr>
              <a:xfrm>
                <a:off x="3" y="319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1" name="直接连接符 24824"/>
              <p:cNvSpPr/>
              <p:nvPr/>
            </p:nvSpPr>
            <p:spPr>
              <a:xfrm>
                <a:off x="3" y="330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2" name="直接连接符 24825"/>
              <p:cNvSpPr/>
              <p:nvPr/>
            </p:nvSpPr>
            <p:spPr>
              <a:xfrm>
                <a:off x="3" y="353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3" name="直接连接符 24826"/>
              <p:cNvSpPr/>
              <p:nvPr/>
            </p:nvSpPr>
            <p:spPr>
              <a:xfrm>
                <a:off x="3" y="341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4" name="直接连接符 24827"/>
              <p:cNvSpPr/>
              <p:nvPr/>
            </p:nvSpPr>
            <p:spPr>
              <a:xfrm>
                <a:off x="118"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5" name="直接连接符 24828"/>
              <p:cNvSpPr/>
              <p:nvPr/>
            </p:nvSpPr>
            <p:spPr>
              <a:xfrm>
                <a:off x="347" y="319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6" name="直接连接符 24829"/>
              <p:cNvSpPr/>
              <p:nvPr/>
            </p:nvSpPr>
            <p:spPr>
              <a:xfrm>
                <a:off x="233"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7" name="直接连接符 24830"/>
              <p:cNvSpPr/>
              <p:nvPr/>
            </p:nvSpPr>
            <p:spPr>
              <a:xfrm>
                <a:off x="3" y="324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8" name="直接连接符 24831"/>
              <p:cNvSpPr/>
              <p:nvPr/>
            </p:nvSpPr>
            <p:spPr>
              <a:xfrm>
                <a:off x="0" y="336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09" name="直接连接符 24832"/>
              <p:cNvSpPr/>
              <p:nvPr/>
            </p:nvSpPr>
            <p:spPr>
              <a:xfrm>
                <a:off x="0" y="3475"/>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0" name="直接连接符 24833"/>
              <p:cNvSpPr/>
              <p:nvPr/>
            </p:nvSpPr>
            <p:spPr>
              <a:xfrm>
                <a:off x="3" y="359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1" name="直接连接符 24834"/>
              <p:cNvSpPr/>
              <p:nvPr/>
            </p:nvSpPr>
            <p:spPr>
              <a:xfrm>
                <a:off x="60" y="319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2" name="直接连接符 24835"/>
              <p:cNvSpPr/>
              <p:nvPr/>
            </p:nvSpPr>
            <p:spPr>
              <a:xfrm>
                <a:off x="175"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3" name="直接连接符 24836"/>
              <p:cNvSpPr/>
              <p:nvPr/>
            </p:nvSpPr>
            <p:spPr>
              <a:xfrm>
                <a:off x="295"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4" name="直接连接符 24837"/>
              <p:cNvSpPr/>
              <p:nvPr/>
            </p:nvSpPr>
            <p:spPr>
              <a:xfrm>
                <a:off x="405"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5" name="直接连接符 24838"/>
              <p:cNvSpPr/>
              <p:nvPr/>
            </p:nvSpPr>
            <p:spPr>
              <a:xfrm flipH="1" flipV="1">
                <a:off x="60" y="321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6" name="直接连接符 24839"/>
              <p:cNvSpPr/>
              <p:nvPr/>
            </p:nvSpPr>
            <p:spPr>
              <a:xfrm flipH="1">
                <a:off x="32" y="321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7" name="直接连接符 24840"/>
              <p:cNvSpPr/>
              <p:nvPr/>
            </p:nvSpPr>
            <p:spPr>
              <a:xfrm>
                <a:off x="32" y="324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8" name="直接连接符 24841"/>
              <p:cNvSpPr/>
              <p:nvPr/>
            </p:nvSpPr>
            <p:spPr>
              <a:xfrm>
                <a:off x="60" y="327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19" name="直接连接符 24842"/>
              <p:cNvSpPr/>
              <p:nvPr/>
            </p:nvSpPr>
            <p:spPr>
              <a:xfrm rot="-5400000" flipH="1" flipV="1">
                <a:off x="9" y="331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0" name="直接连接符 24843"/>
              <p:cNvSpPr/>
              <p:nvPr/>
            </p:nvSpPr>
            <p:spPr>
              <a:xfrm rot="-5400000" flipH="1">
                <a:off x="10"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1" name="直接连接符 24844"/>
              <p:cNvSpPr/>
              <p:nvPr/>
            </p:nvSpPr>
            <p:spPr>
              <a:xfrm rot="-5400000">
                <a:off x="38" y="333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2" name="直接连接符 24845"/>
              <p:cNvSpPr/>
              <p:nvPr/>
            </p:nvSpPr>
            <p:spPr>
              <a:xfrm rot="-5400000">
                <a:off x="118" y="333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3" name="直接连接符 24846"/>
              <p:cNvSpPr/>
              <p:nvPr/>
            </p:nvSpPr>
            <p:spPr>
              <a:xfrm rot="5400000" flipV="1">
                <a:off x="124" y="333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4" name="直接连接符 24847"/>
              <p:cNvSpPr/>
              <p:nvPr/>
            </p:nvSpPr>
            <p:spPr>
              <a:xfrm rot="5400000">
                <a:off x="147" y="3418"/>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5" name="直接连接符 24848"/>
              <p:cNvSpPr/>
              <p:nvPr/>
            </p:nvSpPr>
            <p:spPr>
              <a:xfrm rot="-5400000" flipH="1" flipV="1">
                <a:off x="124" y="342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6" name="直接连接符 24849"/>
              <p:cNvSpPr/>
              <p:nvPr/>
            </p:nvSpPr>
            <p:spPr>
              <a:xfrm flipH="1">
                <a:off x="89" y="3475"/>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7" name="直接连接符 24850"/>
              <p:cNvSpPr/>
              <p:nvPr/>
            </p:nvSpPr>
            <p:spPr>
              <a:xfrm flipH="1" flipV="1">
                <a:off x="60" y="344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8" name="直接连接符 24851"/>
              <p:cNvSpPr/>
              <p:nvPr/>
            </p:nvSpPr>
            <p:spPr>
              <a:xfrm flipH="1">
                <a:off x="32" y="344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29" name="直接连接符 24852"/>
              <p:cNvSpPr/>
              <p:nvPr/>
            </p:nvSpPr>
            <p:spPr>
              <a:xfrm>
                <a:off x="32" y="347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0" name="直接连接符 24853"/>
              <p:cNvSpPr/>
              <p:nvPr/>
            </p:nvSpPr>
            <p:spPr>
              <a:xfrm>
                <a:off x="60" y="350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1" name="直接连接符 24854"/>
              <p:cNvSpPr/>
              <p:nvPr/>
            </p:nvSpPr>
            <p:spPr>
              <a:xfrm rot="-5400000" flipH="1" flipV="1">
                <a:off x="10" y="353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2" name="直接连接符 24855"/>
              <p:cNvSpPr/>
              <p:nvPr/>
            </p:nvSpPr>
            <p:spPr>
              <a:xfrm rot="-5400000" flipH="1">
                <a:off x="10"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3" name="直接连接符 24856"/>
              <p:cNvSpPr/>
              <p:nvPr/>
            </p:nvSpPr>
            <p:spPr>
              <a:xfrm rot="-5400000">
                <a:off x="61" y="359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4" name="直接连接符 24857"/>
              <p:cNvSpPr/>
              <p:nvPr/>
            </p:nvSpPr>
            <p:spPr>
              <a:xfrm rot="-5400000">
                <a:off x="118" y="356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5" name="直接连接符 24858"/>
              <p:cNvSpPr/>
              <p:nvPr/>
            </p:nvSpPr>
            <p:spPr>
              <a:xfrm>
                <a:off x="146" y="359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6" name="直接连接符 24859"/>
              <p:cNvSpPr/>
              <p:nvPr/>
            </p:nvSpPr>
            <p:spPr>
              <a:xfrm flipV="1">
                <a:off x="175" y="358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7" name="直接连接符 24860"/>
              <p:cNvSpPr/>
              <p:nvPr/>
            </p:nvSpPr>
            <p:spPr>
              <a:xfrm flipH="1" flipV="1">
                <a:off x="175" y="356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8" name="直接连接符 24861"/>
              <p:cNvSpPr/>
              <p:nvPr/>
            </p:nvSpPr>
            <p:spPr>
              <a:xfrm flipH="1" flipV="1">
                <a:off x="175" y="350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39" name="直接连接符 24862"/>
              <p:cNvSpPr/>
              <p:nvPr/>
            </p:nvSpPr>
            <p:spPr>
              <a:xfrm flipV="1">
                <a:off x="175" y="347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0" name="直接连接符 24863"/>
              <p:cNvSpPr/>
              <p:nvPr/>
            </p:nvSpPr>
            <p:spPr>
              <a:xfrm flipV="1">
                <a:off x="201" y="3475"/>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1" name="直接连接符 24864"/>
              <p:cNvSpPr/>
              <p:nvPr/>
            </p:nvSpPr>
            <p:spPr>
              <a:xfrm>
                <a:off x="261" y="347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2" name="直接连接符 24865"/>
              <p:cNvSpPr/>
              <p:nvPr/>
            </p:nvSpPr>
            <p:spPr>
              <a:xfrm>
                <a:off x="294" y="350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3" name="直接连接符 24866"/>
              <p:cNvSpPr/>
              <p:nvPr/>
            </p:nvSpPr>
            <p:spPr>
              <a:xfrm rot="-5400000" flipH="1" flipV="1">
                <a:off x="243" y="35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4" name="直接连接符 24867"/>
              <p:cNvSpPr/>
              <p:nvPr/>
            </p:nvSpPr>
            <p:spPr>
              <a:xfrm rot="-5400000" flipH="1">
                <a:off x="243"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5" name="直接连接符 24868"/>
              <p:cNvSpPr/>
              <p:nvPr/>
            </p:nvSpPr>
            <p:spPr>
              <a:xfrm rot="-5400000">
                <a:off x="272"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6" name="直接连接符 24869"/>
              <p:cNvSpPr/>
              <p:nvPr/>
            </p:nvSpPr>
            <p:spPr>
              <a:xfrm rot="-5400000">
                <a:off x="352" y="356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7" name="直接连接符 24870"/>
              <p:cNvSpPr/>
              <p:nvPr/>
            </p:nvSpPr>
            <p:spPr>
              <a:xfrm>
                <a:off x="377" y="359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8" name="直接连接符 24871"/>
              <p:cNvSpPr/>
              <p:nvPr/>
            </p:nvSpPr>
            <p:spPr>
              <a:xfrm flipV="1">
                <a:off x="406" y="358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49" name="直接连接符 24872"/>
              <p:cNvSpPr/>
              <p:nvPr/>
            </p:nvSpPr>
            <p:spPr>
              <a:xfrm flipH="1" flipV="1">
                <a:off x="406" y="356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0" name="直接连接符 24873"/>
              <p:cNvSpPr/>
              <p:nvPr/>
            </p:nvSpPr>
            <p:spPr>
              <a:xfrm flipH="1" flipV="1">
                <a:off x="406" y="350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1" name="直接连接符 24874"/>
              <p:cNvSpPr/>
              <p:nvPr/>
            </p:nvSpPr>
            <p:spPr>
              <a:xfrm flipV="1">
                <a:off x="405" y="347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2" name="直接连接符 24875"/>
              <p:cNvSpPr/>
              <p:nvPr/>
            </p:nvSpPr>
            <p:spPr>
              <a:xfrm flipH="1" flipV="1">
                <a:off x="406" y="344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3" name="直接连接符 24876"/>
              <p:cNvSpPr/>
              <p:nvPr/>
            </p:nvSpPr>
            <p:spPr>
              <a:xfrm flipH="1">
                <a:off x="381" y="344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4" name="直接连接符 24877"/>
              <p:cNvSpPr/>
              <p:nvPr/>
            </p:nvSpPr>
            <p:spPr>
              <a:xfrm flipH="1">
                <a:off x="323" y="347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5" name="直接连接符 24878"/>
              <p:cNvSpPr/>
              <p:nvPr/>
            </p:nvSpPr>
            <p:spPr>
              <a:xfrm flipH="1" flipV="1">
                <a:off x="295" y="344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6" name="直接连接符 24879"/>
              <p:cNvSpPr/>
              <p:nvPr/>
            </p:nvSpPr>
            <p:spPr>
              <a:xfrm flipV="1">
                <a:off x="295" y="339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7" name="直接连接符 24880"/>
              <p:cNvSpPr/>
              <p:nvPr/>
            </p:nvSpPr>
            <p:spPr>
              <a:xfrm rot="-5400000">
                <a:off x="274"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8" name="直接连接符 24881"/>
              <p:cNvSpPr/>
              <p:nvPr/>
            </p:nvSpPr>
            <p:spPr>
              <a:xfrm rot="-5400000">
                <a:off x="354" y="333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59" name="直接连接符 24882"/>
              <p:cNvSpPr/>
              <p:nvPr/>
            </p:nvSpPr>
            <p:spPr>
              <a:xfrm>
                <a:off x="379" y="336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0" name="直接连接符 24883"/>
              <p:cNvSpPr/>
              <p:nvPr/>
            </p:nvSpPr>
            <p:spPr>
              <a:xfrm flipV="1">
                <a:off x="408" y="336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1" name="直接连接符 24884"/>
              <p:cNvSpPr/>
              <p:nvPr/>
            </p:nvSpPr>
            <p:spPr>
              <a:xfrm flipH="1" flipV="1">
                <a:off x="408" y="333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2" name="直接连接符 24885"/>
              <p:cNvSpPr/>
              <p:nvPr/>
            </p:nvSpPr>
            <p:spPr>
              <a:xfrm flipH="1" flipV="1">
                <a:off x="405" y="327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3" name="直接连接符 24886"/>
              <p:cNvSpPr/>
              <p:nvPr/>
            </p:nvSpPr>
            <p:spPr>
              <a:xfrm flipV="1">
                <a:off x="407" y="324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4" name="直接连接符 24887"/>
              <p:cNvSpPr/>
              <p:nvPr/>
            </p:nvSpPr>
            <p:spPr>
              <a:xfrm flipV="1">
                <a:off x="434" y="324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5" name="直接连接符 24888"/>
              <p:cNvSpPr/>
              <p:nvPr/>
            </p:nvSpPr>
            <p:spPr>
              <a:xfrm flipH="1">
                <a:off x="383" y="321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6" name="直接连接符 24889"/>
              <p:cNvSpPr/>
              <p:nvPr/>
            </p:nvSpPr>
            <p:spPr>
              <a:xfrm flipH="1">
                <a:off x="325" y="324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7" name="直接连接符 24890"/>
              <p:cNvSpPr/>
              <p:nvPr/>
            </p:nvSpPr>
            <p:spPr>
              <a:xfrm flipH="1" flipV="1">
                <a:off x="297" y="321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8" name="直接连接符 24891"/>
              <p:cNvSpPr/>
              <p:nvPr/>
            </p:nvSpPr>
            <p:spPr>
              <a:xfrm flipH="1">
                <a:off x="269" y="321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69" name="直接连接符 24892"/>
              <p:cNvSpPr/>
              <p:nvPr/>
            </p:nvSpPr>
            <p:spPr>
              <a:xfrm>
                <a:off x="269" y="324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0" name="直接连接符 24893"/>
              <p:cNvSpPr/>
              <p:nvPr/>
            </p:nvSpPr>
            <p:spPr>
              <a:xfrm>
                <a:off x="297" y="327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1" name="直接连接符 24894"/>
              <p:cNvSpPr/>
              <p:nvPr/>
            </p:nvSpPr>
            <p:spPr>
              <a:xfrm rot="-5400000" flipH="1" flipV="1">
                <a:off x="247" y="33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2" name="直接连接符 24895"/>
              <p:cNvSpPr/>
              <p:nvPr/>
            </p:nvSpPr>
            <p:spPr>
              <a:xfrm flipH="1">
                <a:off x="201" y="336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3" name="直接连接符 24896"/>
              <p:cNvSpPr/>
              <p:nvPr/>
            </p:nvSpPr>
            <p:spPr>
              <a:xfrm flipH="1" flipV="1">
                <a:off x="179" y="333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4" name="直接连接符 24897"/>
              <p:cNvSpPr/>
              <p:nvPr/>
            </p:nvSpPr>
            <p:spPr>
              <a:xfrm flipH="1" flipV="1">
                <a:off x="175" y="327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5" name="直接连接符 24898"/>
              <p:cNvSpPr/>
              <p:nvPr/>
            </p:nvSpPr>
            <p:spPr>
              <a:xfrm flipV="1">
                <a:off x="177" y="324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6" name="直接连接符 24899"/>
              <p:cNvSpPr/>
              <p:nvPr/>
            </p:nvSpPr>
            <p:spPr>
              <a:xfrm flipH="1" flipV="1">
                <a:off x="179" y="321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7" name="直接连接符 24900"/>
              <p:cNvSpPr/>
              <p:nvPr/>
            </p:nvSpPr>
            <p:spPr>
              <a:xfrm flipH="1">
                <a:off x="153" y="321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8" name="直接连接符 24901"/>
              <p:cNvSpPr/>
              <p:nvPr/>
            </p:nvSpPr>
            <p:spPr>
              <a:xfrm flipH="1">
                <a:off x="89" y="324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79" name="矩形 24902"/>
              <p:cNvSpPr/>
              <p:nvPr/>
            </p:nvSpPr>
            <p:spPr>
              <a:xfrm>
                <a:off x="464" y="319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0" name="直接连接符 24903"/>
              <p:cNvSpPr/>
              <p:nvPr/>
            </p:nvSpPr>
            <p:spPr>
              <a:xfrm>
                <a:off x="464" y="330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1" name="直接连接符 24904"/>
              <p:cNvSpPr/>
              <p:nvPr/>
            </p:nvSpPr>
            <p:spPr>
              <a:xfrm>
                <a:off x="464" y="353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2" name="直接连接符 24905"/>
              <p:cNvSpPr/>
              <p:nvPr/>
            </p:nvSpPr>
            <p:spPr>
              <a:xfrm>
                <a:off x="464" y="341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3" name="直接连接符 24906"/>
              <p:cNvSpPr/>
              <p:nvPr/>
            </p:nvSpPr>
            <p:spPr>
              <a:xfrm>
                <a:off x="578"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4" name="直接连接符 24907"/>
              <p:cNvSpPr/>
              <p:nvPr/>
            </p:nvSpPr>
            <p:spPr>
              <a:xfrm>
                <a:off x="808"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5" name="直接连接符 24908"/>
              <p:cNvSpPr/>
              <p:nvPr/>
            </p:nvSpPr>
            <p:spPr>
              <a:xfrm>
                <a:off x="693"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6" name="直接连接符 24909"/>
              <p:cNvSpPr/>
              <p:nvPr/>
            </p:nvSpPr>
            <p:spPr>
              <a:xfrm>
                <a:off x="464" y="324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7" name="直接连接符 24910"/>
              <p:cNvSpPr/>
              <p:nvPr/>
            </p:nvSpPr>
            <p:spPr>
              <a:xfrm>
                <a:off x="461" y="336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8" name="直接连接符 24911"/>
              <p:cNvSpPr/>
              <p:nvPr/>
            </p:nvSpPr>
            <p:spPr>
              <a:xfrm>
                <a:off x="461" y="3475"/>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89" name="直接连接符 24912"/>
              <p:cNvSpPr/>
              <p:nvPr/>
            </p:nvSpPr>
            <p:spPr>
              <a:xfrm>
                <a:off x="464" y="359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0" name="直接连接符 24913"/>
              <p:cNvSpPr/>
              <p:nvPr/>
            </p:nvSpPr>
            <p:spPr>
              <a:xfrm>
                <a:off x="521"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1" name="直接连接符 24914"/>
              <p:cNvSpPr/>
              <p:nvPr/>
            </p:nvSpPr>
            <p:spPr>
              <a:xfrm>
                <a:off x="636"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2" name="直接连接符 24915"/>
              <p:cNvSpPr/>
              <p:nvPr/>
            </p:nvSpPr>
            <p:spPr>
              <a:xfrm>
                <a:off x="756"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3" name="直接连接符 24916"/>
              <p:cNvSpPr/>
              <p:nvPr/>
            </p:nvSpPr>
            <p:spPr>
              <a:xfrm>
                <a:off x="865"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4" name="直接连接符 24917"/>
              <p:cNvSpPr/>
              <p:nvPr/>
            </p:nvSpPr>
            <p:spPr>
              <a:xfrm flipH="1" flipV="1">
                <a:off x="521" y="321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5" name="直接连接符 24918"/>
              <p:cNvSpPr/>
              <p:nvPr/>
            </p:nvSpPr>
            <p:spPr>
              <a:xfrm flipH="1" flipV="1">
                <a:off x="521" y="316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6" name="直接连接符 24919"/>
              <p:cNvSpPr/>
              <p:nvPr/>
            </p:nvSpPr>
            <p:spPr>
              <a:xfrm>
                <a:off x="492" y="324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7" name="直接连接符 24920"/>
              <p:cNvSpPr/>
              <p:nvPr/>
            </p:nvSpPr>
            <p:spPr>
              <a:xfrm>
                <a:off x="521" y="327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8" name="直接连接符 24921"/>
              <p:cNvSpPr/>
              <p:nvPr/>
            </p:nvSpPr>
            <p:spPr>
              <a:xfrm rot="-5400000" flipH="1" flipV="1">
                <a:off x="470" y="331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899" name="直接连接符 24922"/>
              <p:cNvSpPr/>
              <p:nvPr/>
            </p:nvSpPr>
            <p:spPr>
              <a:xfrm rot="-5400000" flipH="1">
                <a:off x="470"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0" name="直接连接符 24923"/>
              <p:cNvSpPr/>
              <p:nvPr/>
            </p:nvSpPr>
            <p:spPr>
              <a:xfrm rot="-5400000">
                <a:off x="499"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1" name="直接连接符 24924"/>
              <p:cNvSpPr/>
              <p:nvPr/>
            </p:nvSpPr>
            <p:spPr>
              <a:xfrm rot="-5400000">
                <a:off x="556" y="330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2" name="直接连接符 24925"/>
              <p:cNvSpPr/>
              <p:nvPr/>
            </p:nvSpPr>
            <p:spPr>
              <a:xfrm rot="5400000" flipV="1">
                <a:off x="585"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3" name="直接连接符 24926"/>
              <p:cNvSpPr/>
              <p:nvPr/>
            </p:nvSpPr>
            <p:spPr>
              <a:xfrm rot="5400000">
                <a:off x="585" y="3395"/>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4" name="直接连接符 24927"/>
              <p:cNvSpPr/>
              <p:nvPr/>
            </p:nvSpPr>
            <p:spPr>
              <a:xfrm rot="-5400000" flipH="1" flipV="1">
                <a:off x="607" y="344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5" name="直接连接符 24928"/>
              <p:cNvSpPr/>
              <p:nvPr/>
            </p:nvSpPr>
            <p:spPr>
              <a:xfrm flipH="1">
                <a:off x="549" y="347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6" name="直接连接符 24929"/>
              <p:cNvSpPr/>
              <p:nvPr/>
            </p:nvSpPr>
            <p:spPr>
              <a:xfrm flipH="1" flipV="1">
                <a:off x="521" y="344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7" name="直接连接符 24930"/>
              <p:cNvSpPr/>
              <p:nvPr/>
            </p:nvSpPr>
            <p:spPr>
              <a:xfrm flipH="1">
                <a:off x="492" y="344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8" name="直接连接符 24931"/>
              <p:cNvSpPr/>
              <p:nvPr/>
            </p:nvSpPr>
            <p:spPr>
              <a:xfrm>
                <a:off x="492" y="347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09" name="直接连接符 24932"/>
              <p:cNvSpPr/>
              <p:nvPr/>
            </p:nvSpPr>
            <p:spPr>
              <a:xfrm>
                <a:off x="521" y="350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0" name="直接连接符 24933"/>
              <p:cNvSpPr/>
              <p:nvPr/>
            </p:nvSpPr>
            <p:spPr>
              <a:xfrm rot="-5400000" flipH="1" flipV="1">
                <a:off x="470" y="353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1" name="直接连接符 24934"/>
              <p:cNvSpPr/>
              <p:nvPr/>
            </p:nvSpPr>
            <p:spPr>
              <a:xfrm rot="-5400000" flipH="1">
                <a:off x="470"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2" name="直接连接符 24935"/>
              <p:cNvSpPr/>
              <p:nvPr/>
            </p:nvSpPr>
            <p:spPr>
              <a:xfrm rot="-5400000">
                <a:off x="499"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3" name="直接连接符 24936"/>
              <p:cNvSpPr/>
              <p:nvPr/>
            </p:nvSpPr>
            <p:spPr>
              <a:xfrm rot="-5400000">
                <a:off x="556" y="353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4" name="直接连接符 24937"/>
              <p:cNvSpPr/>
              <p:nvPr/>
            </p:nvSpPr>
            <p:spPr>
              <a:xfrm>
                <a:off x="607" y="359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5" name="直接连接符 24938"/>
              <p:cNvSpPr/>
              <p:nvPr/>
            </p:nvSpPr>
            <p:spPr>
              <a:xfrm flipV="1">
                <a:off x="636" y="358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6" name="直接连接符 24939"/>
              <p:cNvSpPr/>
              <p:nvPr/>
            </p:nvSpPr>
            <p:spPr>
              <a:xfrm flipH="1" flipV="1">
                <a:off x="636" y="356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7" name="直接连接符 24940"/>
              <p:cNvSpPr/>
              <p:nvPr/>
            </p:nvSpPr>
            <p:spPr>
              <a:xfrm flipH="1" flipV="1">
                <a:off x="635" y="350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8" name="直接连接符 24941"/>
              <p:cNvSpPr/>
              <p:nvPr/>
            </p:nvSpPr>
            <p:spPr>
              <a:xfrm flipV="1">
                <a:off x="636" y="347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19" name="直接连接符 24942"/>
              <p:cNvSpPr/>
              <p:nvPr/>
            </p:nvSpPr>
            <p:spPr>
              <a:xfrm flipV="1">
                <a:off x="661" y="3475"/>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0" name="直接连接符 24943"/>
              <p:cNvSpPr/>
              <p:nvPr/>
            </p:nvSpPr>
            <p:spPr>
              <a:xfrm>
                <a:off x="722" y="347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1" name="直接连接符 24944"/>
              <p:cNvSpPr/>
              <p:nvPr/>
            </p:nvSpPr>
            <p:spPr>
              <a:xfrm>
                <a:off x="755" y="350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2" name="直接连接符 24945"/>
              <p:cNvSpPr/>
              <p:nvPr/>
            </p:nvSpPr>
            <p:spPr>
              <a:xfrm rot="-5400000" flipH="1" flipV="1">
                <a:off x="704" y="35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3" name="直接连接符 24946"/>
              <p:cNvSpPr/>
              <p:nvPr/>
            </p:nvSpPr>
            <p:spPr>
              <a:xfrm rot="-5400000" flipH="1">
                <a:off x="704"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4" name="直接连接符 24947"/>
              <p:cNvSpPr/>
              <p:nvPr/>
            </p:nvSpPr>
            <p:spPr>
              <a:xfrm rot="-5400000">
                <a:off x="755" y="359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5" name="直接连接符 24948"/>
              <p:cNvSpPr/>
              <p:nvPr/>
            </p:nvSpPr>
            <p:spPr>
              <a:xfrm rot="-5400000">
                <a:off x="812" y="356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6" name="直接连接符 24949"/>
              <p:cNvSpPr/>
              <p:nvPr/>
            </p:nvSpPr>
            <p:spPr>
              <a:xfrm>
                <a:off x="838" y="359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7" name="直接连接符 24950"/>
              <p:cNvSpPr/>
              <p:nvPr/>
            </p:nvSpPr>
            <p:spPr>
              <a:xfrm flipV="1">
                <a:off x="867" y="358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8" name="直接连接符 24951"/>
              <p:cNvSpPr/>
              <p:nvPr/>
            </p:nvSpPr>
            <p:spPr>
              <a:xfrm flipH="1" flipV="1">
                <a:off x="867" y="356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29" name="直接连接符 24952"/>
              <p:cNvSpPr/>
              <p:nvPr/>
            </p:nvSpPr>
            <p:spPr>
              <a:xfrm flipH="1" flipV="1">
                <a:off x="866" y="350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0" name="直接连接符 24953"/>
              <p:cNvSpPr/>
              <p:nvPr/>
            </p:nvSpPr>
            <p:spPr>
              <a:xfrm flipV="1">
                <a:off x="865" y="347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1" name="直接连接符 24954"/>
              <p:cNvSpPr/>
              <p:nvPr/>
            </p:nvSpPr>
            <p:spPr>
              <a:xfrm flipH="1" flipV="1">
                <a:off x="867" y="344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2" name="直接连接符 24955"/>
              <p:cNvSpPr/>
              <p:nvPr/>
            </p:nvSpPr>
            <p:spPr>
              <a:xfrm flipH="1">
                <a:off x="841" y="344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3" name="直接连接符 24956"/>
              <p:cNvSpPr/>
              <p:nvPr/>
            </p:nvSpPr>
            <p:spPr>
              <a:xfrm flipH="1">
                <a:off x="783" y="347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4" name="直接连接符 24957"/>
              <p:cNvSpPr/>
              <p:nvPr/>
            </p:nvSpPr>
            <p:spPr>
              <a:xfrm flipH="1" flipV="1">
                <a:off x="756" y="344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5" name="直接连接符 24958"/>
              <p:cNvSpPr/>
              <p:nvPr/>
            </p:nvSpPr>
            <p:spPr>
              <a:xfrm flipV="1">
                <a:off x="756" y="339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6" name="直接连接符 24959"/>
              <p:cNvSpPr/>
              <p:nvPr/>
            </p:nvSpPr>
            <p:spPr>
              <a:xfrm rot="-5400000">
                <a:off x="735"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7" name="直接连接符 24960"/>
              <p:cNvSpPr/>
              <p:nvPr/>
            </p:nvSpPr>
            <p:spPr>
              <a:xfrm rot="-5400000">
                <a:off x="792" y="331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8" name="直接连接符 24961"/>
              <p:cNvSpPr/>
              <p:nvPr/>
            </p:nvSpPr>
            <p:spPr>
              <a:xfrm>
                <a:off x="840" y="336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39" name="直接连接符 24962"/>
              <p:cNvSpPr/>
              <p:nvPr/>
            </p:nvSpPr>
            <p:spPr>
              <a:xfrm flipV="1">
                <a:off x="869" y="336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0" name="直接连接符 24963"/>
              <p:cNvSpPr/>
              <p:nvPr/>
            </p:nvSpPr>
            <p:spPr>
              <a:xfrm flipH="1" flipV="1">
                <a:off x="869" y="333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1" name="直接连接符 24964"/>
              <p:cNvSpPr/>
              <p:nvPr/>
            </p:nvSpPr>
            <p:spPr>
              <a:xfrm flipH="1" flipV="1">
                <a:off x="865" y="327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2" name="直接连接符 24965"/>
              <p:cNvSpPr/>
              <p:nvPr/>
            </p:nvSpPr>
            <p:spPr>
              <a:xfrm flipV="1">
                <a:off x="867" y="324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3" name="直接连接符 24966"/>
              <p:cNvSpPr/>
              <p:nvPr/>
            </p:nvSpPr>
            <p:spPr>
              <a:xfrm flipH="1" flipV="1">
                <a:off x="869" y="321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4" name="直接连接符 24967"/>
              <p:cNvSpPr/>
              <p:nvPr/>
            </p:nvSpPr>
            <p:spPr>
              <a:xfrm flipH="1">
                <a:off x="843" y="321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5" name="直接连接符 24968"/>
              <p:cNvSpPr/>
              <p:nvPr/>
            </p:nvSpPr>
            <p:spPr>
              <a:xfrm flipH="1">
                <a:off x="786" y="3247"/>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6" name="直接连接符 24969"/>
              <p:cNvSpPr/>
              <p:nvPr/>
            </p:nvSpPr>
            <p:spPr>
              <a:xfrm flipH="1" flipV="1">
                <a:off x="758" y="321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7" name="直接连接符 24970"/>
              <p:cNvSpPr/>
              <p:nvPr/>
            </p:nvSpPr>
            <p:spPr>
              <a:xfrm flipH="1">
                <a:off x="729" y="321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8" name="直接连接符 24971"/>
              <p:cNvSpPr/>
              <p:nvPr/>
            </p:nvSpPr>
            <p:spPr>
              <a:xfrm>
                <a:off x="729" y="324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49" name="直接连接符 24972"/>
              <p:cNvSpPr/>
              <p:nvPr/>
            </p:nvSpPr>
            <p:spPr>
              <a:xfrm>
                <a:off x="758" y="327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0" name="直接连接符 24973"/>
              <p:cNvSpPr/>
              <p:nvPr/>
            </p:nvSpPr>
            <p:spPr>
              <a:xfrm rot="-5400000" flipH="1" flipV="1">
                <a:off x="707" y="33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1" name="直接连接符 24974"/>
              <p:cNvSpPr/>
              <p:nvPr/>
            </p:nvSpPr>
            <p:spPr>
              <a:xfrm flipH="1">
                <a:off x="661" y="336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2" name="直接连接符 24975"/>
              <p:cNvSpPr/>
              <p:nvPr/>
            </p:nvSpPr>
            <p:spPr>
              <a:xfrm flipH="1" flipV="1">
                <a:off x="639" y="333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3" name="直接连接符 24976"/>
              <p:cNvSpPr/>
              <p:nvPr/>
            </p:nvSpPr>
            <p:spPr>
              <a:xfrm flipH="1" flipV="1">
                <a:off x="636" y="327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4" name="直接连接符 24977"/>
              <p:cNvSpPr/>
              <p:nvPr/>
            </p:nvSpPr>
            <p:spPr>
              <a:xfrm flipV="1">
                <a:off x="638" y="324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5" name="直接连接符 24978"/>
              <p:cNvSpPr/>
              <p:nvPr/>
            </p:nvSpPr>
            <p:spPr>
              <a:xfrm flipH="1" flipV="1">
                <a:off x="639" y="321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6" name="直接连接符 24979"/>
              <p:cNvSpPr/>
              <p:nvPr/>
            </p:nvSpPr>
            <p:spPr>
              <a:xfrm flipH="1">
                <a:off x="613" y="321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7" name="直接连接符 24980"/>
              <p:cNvSpPr/>
              <p:nvPr/>
            </p:nvSpPr>
            <p:spPr>
              <a:xfrm flipH="1">
                <a:off x="549" y="324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8" name="矩形 24981"/>
              <p:cNvSpPr/>
              <p:nvPr/>
            </p:nvSpPr>
            <p:spPr>
              <a:xfrm>
                <a:off x="927" y="2737"/>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59" name="直接连接符 24982"/>
              <p:cNvSpPr/>
              <p:nvPr/>
            </p:nvSpPr>
            <p:spPr>
              <a:xfrm>
                <a:off x="927" y="2851"/>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0" name="直接连接符 24983"/>
              <p:cNvSpPr/>
              <p:nvPr/>
            </p:nvSpPr>
            <p:spPr>
              <a:xfrm>
                <a:off x="927" y="308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1" name="直接连接符 24984"/>
              <p:cNvSpPr/>
              <p:nvPr/>
            </p:nvSpPr>
            <p:spPr>
              <a:xfrm>
                <a:off x="927" y="2965"/>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2" name="直接连接符 24985"/>
              <p:cNvSpPr/>
              <p:nvPr/>
            </p:nvSpPr>
            <p:spPr>
              <a:xfrm>
                <a:off x="1041"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3" name="直接连接符 24986"/>
              <p:cNvSpPr/>
              <p:nvPr/>
            </p:nvSpPr>
            <p:spPr>
              <a:xfrm>
                <a:off x="1271"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4" name="直接连接符 24987"/>
              <p:cNvSpPr/>
              <p:nvPr/>
            </p:nvSpPr>
            <p:spPr>
              <a:xfrm>
                <a:off x="1156"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5" name="直接连接符 24988"/>
              <p:cNvSpPr/>
              <p:nvPr/>
            </p:nvSpPr>
            <p:spPr>
              <a:xfrm>
                <a:off x="927" y="279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6" name="直接连接符 24989"/>
              <p:cNvSpPr/>
              <p:nvPr/>
            </p:nvSpPr>
            <p:spPr>
              <a:xfrm>
                <a:off x="923" y="290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7" name="直接连接符 24990"/>
              <p:cNvSpPr/>
              <p:nvPr/>
            </p:nvSpPr>
            <p:spPr>
              <a:xfrm>
                <a:off x="923" y="302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8" name="直接连接符 24991"/>
              <p:cNvSpPr/>
              <p:nvPr/>
            </p:nvSpPr>
            <p:spPr>
              <a:xfrm>
                <a:off x="927" y="313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69" name="直接连接符 24992"/>
              <p:cNvSpPr/>
              <p:nvPr/>
            </p:nvSpPr>
            <p:spPr>
              <a:xfrm>
                <a:off x="984"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0" name="直接连接符 24993"/>
              <p:cNvSpPr/>
              <p:nvPr/>
            </p:nvSpPr>
            <p:spPr>
              <a:xfrm>
                <a:off x="1099"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1" name="直接连接符 24994"/>
              <p:cNvSpPr/>
              <p:nvPr/>
            </p:nvSpPr>
            <p:spPr>
              <a:xfrm>
                <a:off x="1219"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2" name="直接连接符 24995"/>
              <p:cNvSpPr/>
              <p:nvPr/>
            </p:nvSpPr>
            <p:spPr>
              <a:xfrm>
                <a:off x="1328"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3" name="直接连接符 24996"/>
              <p:cNvSpPr/>
              <p:nvPr/>
            </p:nvSpPr>
            <p:spPr>
              <a:xfrm flipH="1" flipV="1">
                <a:off x="984"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4" name="直接连接符 24997"/>
              <p:cNvSpPr/>
              <p:nvPr/>
            </p:nvSpPr>
            <p:spPr>
              <a:xfrm flipV="1">
                <a:off x="984" y="2714"/>
                <a:ext cx="1" cy="5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5" name="直接连接符 24998"/>
              <p:cNvSpPr/>
              <p:nvPr/>
            </p:nvSpPr>
            <p:spPr>
              <a:xfrm>
                <a:off x="955" y="279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6" name="直接连接符 24999"/>
              <p:cNvSpPr/>
              <p:nvPr/>
            </p:nvSpPr>
            <p:spPr>
              <a:xfrm>
                <a:off x="984" y="282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7" name="直接连接符 25000"/>
              <p:cNvSpPr/>
              <p:nvPr/>
            </p:nvSpPr>
            <p:spPr>
              <a:xfrm rot="-5400000" flipH="1" flipV="1">
                <a:off x="933" y="28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8" name="直接连接符 25001"/>
              <p:cNvSpPr/>
              <p:nvPr/>
            </p:nvSpPr>
            <p:spPr>
              <a:xfrm rot="-5400000" flipH="1">
                <a:off x="933"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79" name="直接连接符 25002"/>
              <p:cNvSpPr/>
              <p:nvPr/>
            </p:nvSpPr>
            <p:spPr>
              <a:xfrm rot="-5400000">
                <a:off x="962"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0" name="直接连接符 25003"/>
              <p:cNvSpPr/>
              <p:nvPr/>
            </p:nvSpPr>
            <p:spPr>
              <a:xfrm rot="-5400000">
                <a:off x="1019" y="285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1" name="直接连接符 25004"/>
              <p:cNvSpPr/>
              <p:nvPr/>
            </p:nvSpPr>
            <p:spPr>
              <a:xfrm rot="5400000" flipV="1">
                <a:off x="1048"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2" name="直接连接符 25005"/>
              <p:cNvSpPr/>
              <p:nvPr/>
            </p:nvSpPr>
            <p:spPr>
              <a:xfrm rot="5400000">
                <a:off x="1048" y="2942"/>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3" name="直接连接符 25006"/>
              <p:cNvSpPr/>
              <p:nvPr/>
            </p:nvSpPr>
            <p:spPr>
              <a:xfrm rot="-5400000" flipH="1" flipV="1">
                <a:off x="1070" y="299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4" name="直接连接符 25007"/>
              <p:cNvSpPr/>
              <p:nvPr/>
            </p:nvSpPr>
            <p:spPr>
              <a:xfrm flipH="1">
                <a:off x="1012" y="3022"/>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5" name="直接连接符 25008"/>
              <p:cNvSpPr/>
              <p:nvPr/>
            </p:nvSpPr>
            <p:spPr>
              <a:xfrm flipH="1" flipV="1">
                <a:off x="984" y="299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6" name="直接连接符 25009"/>
              <p:cNvSpPr/>
              <p:nvPr/>
            </p:nvSpPr>
            <p:spPr>
              <a:xfrm flipH="1">
                <a:off x="955" y="299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7" name="直接连接符 25010"/>
              <p:cNvSpPr/>
              <p:nvPr/>
            </p:nvSpPr>
            <p:spPr>
              <a:xfrm>
                <a:off x="955" y="302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8" name="直接连接符 25011"/>
              <p:cNvSpPr/>
              <p:nvPr/>
            </p:nvSpPr>
            <p:spPr>
              <a:xfrm>
                <a:off x="984" y="30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89" name="直接连接符 25012"/>
              <p:cNvSpPr/>
              <p:nvPr/>
            </p:nvSpPr>
            <p:spPr>
              <a:xfrm rot="-5400000" flipH="1" flipV="1">
                <a:off x="933" y="308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0" name="直接连接符 25013"/>
              <p:cNvSpPr/>
              <p:nvPr/>
            </p:nvSpPr>
            <p:spPr>
              <a:xfrm rot="-5400000" flipH="1">
                <a:off x="933" y="311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1" name="直接连接符 25014"/>
              <p:cNvSpPr/>
              <p:nvPr/>
            </p:nvSpPr>
            <p:spPr>
              <a:xfrm rot="-5400000">
                <a:off x="962" y="311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2" name="直接连接符 25015"/>
              <p:cNvSpPr/>
              <p:nvPr/>
            </p:nvSpPr>
            <p:spPr>
              <a:xfrm rot="-5400000">
                <a:off x="1019" y="30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3" name="直接连接符 25016"/>
              <p:cNvSpPr/>
              <p:nvPr/>
            </p:nvSpPr>
            <p:spPr>
              <a:xfrm>
                <a:off x="1070" y="31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4" name="直接连接符 25017"/>
              <p:cNvSpPr/>
              <p:nvPr/>
            </p:nvSpPr>
            <p:spPr>
              <a:xfrm flipV="1">
                <a:off x="1099" y="313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5" name="直接连接符 25018"/>
              <p:cNvSpPr/>
              <p:nvPr/>
            </p:nvSpPr>
            <p:spPr>
              <a:xfrm flipH="1" flipV="1">
                <a:off x="1099" y="3109"/>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6" name="直接连接符 25019"/>
              <p:cNvSpPr/>
              <p:nvPr/>
            </p:nvSpPr>
            <p:spPr>
              <a:xfrm flipH="1" flipV="1">
                <a:off x="1098" y="305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7" name="直接连接符 25020"/>
              <p:cNvSpPr/>
              <p:nvPr/>
            </p:nvSpPr>
            <p:spPr>
              <a:xfrm flipV="1">
                <a:off x="1099" y="302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8" name="直接连接符 25021"/>
              <p:cNvSpPr/>
              <p:nvPr/>
            </p:nvSpPr>
            <p:spPr>
              <a:xfrm flipV="1">
                <a:off x="1124" y="3022"/>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999" name="直接连接符 25022"/>
              <p:cNvSpPr/>
              <p:nvPr/>
            </p:nvSpPr>
            <p:spPr>
              <a:xfrm>
                <a:off x="1185" y="3023"/>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0" name="直接连接符 25023"/>
              <p:cNvSpPr/>
              <p:nvPr/>
            </p:nvSpPr>
            <p:spPr>
              <a:xfrm>
                <a:off x="1218" y="305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1" name="直接连接符 25024"/>
              <p:cNvSpPr/>
              <p:nvPr/>
            </p:nvSpPr>
            <p:spPr>
              <a:xfrm rot="-5400000" flipH="1" flipV="1">
                <a:off x="1167" y="308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2" name="直接连接符 25025"/>
              <p:cNvSpPr/>
              <p:nvPr/>
            </p:nvSpPr>
            <p:spPr>
              <a:xfrm rot="-5400000" flipH="1">
                <a:off x="1167" y="31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3" name="直接连接符 25026"/>
              <p:cNvSpPr/>
              <p:nvPr/>
            </p:nvSpPr>
            <p:spPr>
              <a:xfrm rot="-5400000">
                <a:off x="1196" y="31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4" name="直接连接符 25027"/>
              <p:cNvSpPr/>
              <p:nvPr/>
            </p:nvSpPr>
            <p:spPr>
              <a:xfrm rot="-5400000">
                <a:off x="1253" y="30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5" name="直接连接符 25028"/>
              <p:cNvSpPr/>
              <p:nvPr/>
            </p:nvSpPr>
            <p:spPr>
              <a:xfrm>
                <a:off x="1301" y="31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6" name="直接连接符 25029"/>
              <p:cNvSpPr/>
              <p:nvPr/>
            </p:nvSpPr>
            <p:spPr>
              <a:xfrm>
                <a:off x="1330" y="316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7" name="直接连接符 25030"/>
              <p:cNvSpPr/>
              <p:nvPr/>
            </p:nvSpPr>
            <p:spPr>
              <a:xfrm flipH="1" flipV="1">
                <a:off x="1330" y="3109"/>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8" name="直接连接符 25031"/>
              <p:cNvSpPr/>
              <p:nvPr/>
            </p:nvSpPr>
            <p:spPr>
              <a:xfrm flipH="1" flipV="1">
                <a:off x="1329" y="305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09" name="直接连接符 25032"/>
              <p:cNvSpPr/>
              <p:nvPr/>
            </p:nvSpPr>
            <p:spPr>
              <a:xfrm flipV="1">
                <a:off x="1328" y="302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0" name="直接连接符 25033"/>
              <p:cNvSpPr/>
              <p:nvPr/>
            </p:nvSpPr>
            <p:spPr>
              <a:xfrm flipH="1" flipV="1">
                <a:off x="1330" y="299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1" name="直接连接符 25034"/>
              <p:cNvSpPr/>
              <p:nvPr/>
            </p:nvSpPr>
            <p:spPr>
              <a:xfrm flipH="1">
                <a:off x="1304" y="299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2" name="直接连接符 25035"/>
              <p:cNvSpPr/>
              <p:nvPr/>
            </p:nvSpPr>
            <p:spPr>
              <a:xfrm flipH="1">
                <a:off x="1247" y="3022"/>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3" name="直接连接符 25036"/>
              <p:cNvSpPr/>
              <p:nvPr/>
            </p:nvSpPr>
            <p:spPr>
              <a:xfrm flipH="1" flipV="1">
                <a:off x="1219" y="299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4" name="直接连接符 25037"/>
              <p:cNvSpPr/>
              <p:nvPr/>
            </p:nvSpPr>
            <p:spPr>
              <a:xfrm flipV="1">
                <a:off x="1219" y="293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5" name="直接连接符 25038"/>
              <p:cNvSpPr/>
              <p:nvPr/>
            </p:nvSpPr>
            <p:spPr>
              <a:xfrm rot="-5400000">
                <a:off x="1198"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6" name="直接连接符 25039"/>
              <p:cNvSpPr/>
              <p:nvPr/>
            </p:nvSpPr>
            <p:spPr>
              <a:xfrm rot="-5400000">
                <a:off x="1255" y="285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7" name="直接连接符 25040"/>
              <p:cNvSpPr/>
              <p:nvPr/>
            </p:nvSpPr>
            <p:spPr>
              <a:xfrm>
                <a:off x="1303" y="290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8" name="直接连接符 25041"/>
              <p:cNvSpPr/>
              <p:nvPr/>
            </p:nvSpPr>
            <p:spPr>
              <a:xfrm flipV="1">
                <a:off x="1332" y="290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19" name="直接连接符 25042"/>
              <p:cNvSpPr/>
              <p:nvPr/>
            </p:nvSpPr>
            <p:spPr>
              <a:xfrm flipH="1" flipV="1">
                <a:off x="1332" y="288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0" name="直接连接符 25043"/>
              <p:cNvSpPr/>
              <p:nvPr/>
            </p:nvSpPr>
            <p:spPr>
              <a:xfrm flipH="1" flipV="1">
                <a:off x="1328" y="282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1" name="直接连接符 25044"/>
              <p:cNvSpPr/>
              <p:nvPr/>
            </p:nvSpPr>
            <p:spPr>
              <a:xfrm flipV="1">
                <a:off x="1330" y="279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2" name="直接连接符 25045"/>
              <p:cNvSpPr/>
              <p:nvPr/>
            </p:nvSpPr>
            <p:spPr>
              <a:xfrm flipH="1" flipV="1">
                <a:off x="1332" y="276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3" name="直接连接符 25046"/>
              <p:cNvSpPr/>
              <p:nvPr/>
            </p:nvSpPr>
            <p:spPr>
              <a:xfrm flipH="1">
                <a:off x="1306" y="276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4" name="直接连接符 25047"/>
              <p:cNvSpPr/>
              <p:nvPr/>
            </p:nvSpPr>
            <p:spPr>
              <a:xfrm flipH="1">
                <a:off x="1249" y="2794"/>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5" name="直接连接符 25048"/>
              <p:cNvSpPr/>
              <p:nvPr/>
            </p:nvSpPr>
            <p:spPr>
              <a:xfrm flipH="1" flipV="1">
                <a:off x="1221"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6" name="直接连接符 25049"/>
              <p:cNvSpPr/>
              <p:nvPr/>
            </p:nvSpPr>
            <p:spPr>
              <a:xfrm flipH="1">
                <a:off x="1192" y="276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7" name="直接连接符 25050"/>
              <p:cNvSpPr/>
              <p:nvPr/>
            </p:nvSpPr>
            <p:spPr>
              <a:xfrm>
                <a:off x="1192" y="279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8" name="直接连接符 25051"/>
              <p:cNvSpPr/>
              <p:nvPr/>
            </p:nvSpPr>
            <p:spPr>
              <a:xfrm>
                <a:off x="1221" y="282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29" name="直接连接符 25052"/>
              <p:cNvSpPr/>
              <p:nvPr/>
            </p:nvSpPr>
            <p:spPr>
              <a:xfrm rot="-5400000" flipH="1" flipV="1">
                <a:off x="1170" y="28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0" name="直接连接符 25053"/>
              <p:cNvSpPr/>
              <p:nvPr/>
            </p:nvSpPr>
            <p:spPr>
              <a:xfrm flipH="1">
                <a:off x="1124" y="2907"/>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1" name="直接连接符 25054"/>
              <p:cNvSpPr/>
              <p:nvPr/>
            </p:nvSpPr>
            <p:spPr>
              <a:xfrm flipH="1" flipV="1">
                <a:off x="1102" y="288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2" name="直接连接符 25055"/>
              <p:cNvSpPr/>
              <p:nvPr/>
            </p:nvSpPr>
            <p:spPr>
              <a:xfrm flipH="1" flipV="1">
                <a:off x="1099" y="282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3" name="直接连接符 25056"/>
              <p:cNvSpPr/>
              <p:nvPr/>
            </p:nvSpPr>
            <p:spPr>
              <a:xfrm flipV="1">
                <a:off x="1101" y="279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4" name="直接连接符 25057"/>
              <p:cNvSpPr/>
              <p:nvPr/>
            </p:nvSpPr>
            <p:spPr>
              <a:xfrm flipH="1" flipV="1">
                <a:off x="1102" y="276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5" name="直接连接符 25058"/>
              <p:cNvSpPr/>
              <p:nvPr/>
            </p:nvSpPr>
            <p:spPr>
              <a:xfrm flipH="1">
                <a:off x="1076" y="276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6" name="直接连接符 25059"/>
              <p:cNvSpPr/>
              <p:nvPr/>
            </p:nvSpPr>
            <p:spPr>
              <a:xfrm flipH="1">
                <a:off x="1012" y="2794"/>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7" name="矩形 25060"/>
              <p:cNvSpPr/>
              <p:nvPr/>
            </p:nvSpPr>
            <p:spPr>
              <a:xfrm>
                <a:off x="1387" y="2737"/>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8" name="直接连接符 25061"/>
              <p:cNvSpPr/>
              <p:nvPr/>
            </p:nvSpPr>
            <p:spPr>
              <a:xfrm>
                <a:off x="1387" y="285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39" name="直接连接符 25062"/>
              <p:cNvSpPr/>
              <p:nvPr/>
            </p:nvSpPr>
            <p:spPr>
              <a:xfrm>
                <a:off x="1387" y="308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0" name="直接连接符 25063"/>
              <p:cNvSpPr/>
              <p:nvPr/>
            </p:nvSpPr>
            <p:spPr>
              <a:xfrm>
                <a:off x="1387" y="2965"/>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1" name="直接连接符 25064"/>
              <p:cNvSpPr/>
              <p:nvPr/>
            </p:nvSpPr>
            <p:spPr>
              <a:xfrm>
                <a:off x="1502"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2" name="直接连接符 25065"/>
              <p:cNvSpPr/>
              <p:nvPr/>
            </p:nvSpPr>
            <p:spPr>
              <a:xfrm>
                <a:off x="1731" y="2737"/>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3" name="直接连接符 25066"/>
              <p:cNvSpPr/>
              <p:nvPr/>
            </p:nvSpPr>
            <p:spPr>
              <a:xfrm>
                <a:off x="1617"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4" name="直接连接符 25067"/>
              <p:cNvSpPr/>
              <p:nvPr/>
            </p:nvSpPr>
            <p:spPr>
              <a:xfrm>
                <a:off x="1387" y="27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5" name="直接连接符 25068"/>
              <p:cNvSpPr/>
              <p:nvPr/>
            </p:nvSpPr>
            <p:spPr>
              <a:xfrm>
                <a:off x="1384" y="290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6" name="直接连接符 25069"/>
              <p:cNvSpPr/>
              <p:nvPr/>
            </p:nvSpPr>
            <p:spPr>
              <a:xfrm>
                <a:off x="1384" y="302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7" name="直接连接符 25070"/>
              <p:cNvSpPr/>
              <p:nvPr/>
            </p:nvSpPr>
            <p:spPr>
              <a:xfrm>
                <a:off x="1387" y="313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8" name="直接连接符 25071"/>
              <p:cNvSpPr/>
              <p:nvPr/>
            </p:nvSpPr>
            <p:spPr>
              <a:xfrm>
                <a:off x="1444" y="2737"/>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49" name="直接连接符 25072"/>
              <p:cNvSpPr/>
              <p:nvPr/>
            </p:nvSpPr>
            <p:spPr>
              <a:xfrm>
                <a:off x="1559"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0" name="直接连接符 25073"/>
              <p:cNvSpPr/>
              <p:nvPr/>
            </p:nvSpPr>
            <p:spPr>
              <a:xfrm>
                <a:off x="1679"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1" name="直接连接符 25074"/>
              <p:cNvSpPr/>
              <p:nvPr/>
            </p:nvSpPr>
            <p:spPr>
              <a:xfrm>
                <a:off x="1789"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2" name="直接连接符 25075"/>
              <p:cNvSpPr/>
              <p:nvPr/>
            </p:nvSpPr>
            <p:spPr>
              <a:xfrm flipH="1" flipV="1">
                <a:off x="1444" y="276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3" name="直接连接符 25076"/>
              <p:cNvSpPr/>
              <p:nvPr/>
            </p:nvSpPr>
            <p:spPr>
              <a:xfrm flipH="1">
                <a:off x="1416"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4" name="直接连接符 25077"/>
              <p:cNvSpPr/>
              <p:nvPr/>
            </p:nvSpPr>
            <p:spPr>
              <a:xfrm>
                <a:off x="1416" y="279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5" name="直接连接符 25078"/>
              <p:cNvSpPr/>
              <p:nvPr/>
            </p:nvSpPr>
            <p:spPr>
              <a:xfrm>
                <a:off x="1444" y="282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6" name="直接连接符 25079"/>
              <p:cNvSpPr/>
              <p:nvPr/>
            </p:nvSpPr>
            <p:spPr>
              <a:xfrm rot="-5400000" flipH="1" flipV="1">
                <a:off x="1393" y="28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7" name="直接连接符 25080"/>
              <p:cNvSpPr/>
              <p:nvPr/>
            </p:nvSpPr>
            <p:spPr>
              <a:xfrm rot="-5400000" flipH="1">
                <a:off x="1394"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8" name="直接连接符 25081"/>
              <p:cNvSpPr/>
              <p:nvPr/>
            </p:nvSpPr>
            <p:spPr>
              <a:xfrm rot="-5400000">
                <a:off x="1422" y="288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59" name="直接连接符 25082"/>
              <p:cNvSpPr/>
              <p:nvPr/>
            </p:nvSpPr>
            <p:spPr>
              <a:xfrm rot="-5400000">
                <a:off x="1479" y="285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0" name="直接连接符 25083"/>
              <p:cNvSpPr/>
              <p:nvPr/>
            </p:nvSpPr>
            <p:spPr>
              <a:xfrm rot="5400000" flipV="1">
                <a:off x="1508" y="288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1" name="直接连接符 25084"/>
              <p:cNvSpPr/>
              <p:nvPr/>
            </p:nvSpPr>
            <p:spPr>
              <a:xfrm rot="5400000">
                <a:off x="1531" y="2965"/>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2" name="直接连接符 25085"/>
              <p:cNvSpPr/>
              <p:nvPr/>
            </p:nvSpPr>
            <p:spPr>
              <a:xfrm rot="-5400000" flipH="1" flipV="1">
                <a:off x="1508" y="297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3" name="直接连接符 25086"/>
              <p:cNvSpPr/>
              <p:nvPr/>
            </p:nvSpPr>
            <p:spPr>
              <a:xfrm flipH="1">
                <a:off x="1473" y="3022"/>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4" name="直接连接符 25087"/>
              <p:cNvSpPr/>
              <p:nvPr/>
            </p:nvSpPr>
            <p:spPr>
              <a:xfrm flipH="1" flipV="1">
                <a:off x="1444" y="299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5" name="直接连接符 25088"/>
              <p:cNvSpPr/>
              <p:nvPr/>
            </p:nvSpPr>
            <p:spPr>
              <a:xfrm flipH="1">
                <a:off x="1416" y="299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6" name="直接连接符 25089"/>
              <p:cNvSpPr/>
              <p:nvPr/>
            </p:nvSpPr>
            <p:spPr>
              <a:xfrm>
                <a:off x="1416" y="30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7" name="直接连接符 25090"/>
              <p:cNvSpPr/>
              <p:nvPr/>
            </p:nvSpPr>
            <p:spPr>
              <a:xfrm>
                <a:off x="1444" y="305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8" name="直接连接符 25091"/>
              <p:cNvSpPr/>
              <p:nvPr/>
            </p:nvSpPr>
            <p:spPr>
              <a:xfrm rot="-5400000" flipH="1" flipV="1">
                <a:off x="1394" y="308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69" name="直接连接符 25092"/>
              <p:cNvSpPr/>
              <p:nvPr/>
            </p:nvSpPr>
            <p:spPr>
              <a:xfrm rot="5400000">
                <a:off x="1363" y="3084"/>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0" name="直接连接符 25093"/>
              <p:cNvSpPr/>
              <p:nvPr/>
            </p:nvSpPr>
            <p:spPr>
              <a:xfrm rot="-5400000">
                <a:off x="1445" y="31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1" name="直接连接符 25094"/>
              <p:cNvSpPr/>
              <p:nvPr/>
            </p:nvSpPr>
            <p:spPr>
              <a:xfrm rot="-5400000">
                <a:off x="1502" y="310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2" name="直接连接符 25095"/>
              <p:cNvSpPr/>
              <p:nvPr/>
            </p:nvSpPr>
            <p:spPr>
              <a:xfrm>
                <a:off x="1530" y="313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3" name="直接连接符 25096"/>
              <p:cNvSpPr/>
              <p:nvPr/>
            </p:nvSpPr>
            <p:spPr>
              <a:xfrm flipV="1">
                <a:off x="1559" y="313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4" name="直接连接符 25097"/>
              <p:cNvSpPr/>
              <p:nvPr/>
            </p:nvSpPr>
            <p:spPr>
              <a:xfrm flipH="1" flipV="1">
                <a:off x="1559" y="3109"/>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5" name="直接连接符 25098"/>
              <p:cNvSpPr/>
              <p:nvPr/>
            </p:nvSpPr>
            <p:spPr>
              <a:xfrm flipH="1" flipV="1">
                <a:off x="1559" y="30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6" name="直接连接符 25099"/>
              <p:cNvSpPr/>
              <p:nvPr/>
            </p:nvSpPr>
            <p:spPr>
              <a:xfrm flipV="1">
                <a:off x="1559" y="302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7" name="直接连接符 25100"/>
              <p:cNvSpPr/>
              <p:nvPr/>
            </p:nvSpPr>
            <p:spPr>
              <a:xfrm flipV="1">
                <a:off x="1585" y="3022"/>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8" name="直接连接符 25101"/>
              <p:cNvSpPr/>
              <p:nvPr/>
            </p:nvSpPr>
            <p:spPr>
              <a:xfrm>
                <a:off x="1645" y="3023"/>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79" name="直接连接符 25102"/>
              <p:cNvSpPr/>
              <p:nvPr/>
            </p:nvSpPr>
            <p:spPr>
              <a:xfrm>
                <a:off x="1678" y="305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0" name="直接连接符 25103"/>
              <p:cNvSpPr/>
              <p:nvPr/>
            </p:nvSpPr>
            <p:spPr>
              <a:xfrm rot="-5400000" flipH="1" flipV="1">
                <a:off x="1627" y="308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1" name="直接连接符 25104"/>
              <p:cNvSpPr/>
              <p:nvPr/>
            </p:nvSpPr>
            <p:spPr>
              <a:xfrm rot="-5400000" flipH="1">
                <a:off x="1627" y="31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2" name="直接连接符 25105"/>
              <p:cNvSpPr/>
              <p:nvPr/>
            </p:nvSpPr>
            <p:spPr>
              <a:xfrm rot="-5400000">
                <a:off x="1656" y="31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3" name="直接连接符 25106"/>
              <p:cNvSpPr/>
              <p:nvPr/>
            </p:nvSpPr>
            <p:spPr>
              <a:xfrm rot="-5400000">
                <a:off x="1736" y="310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4" name="直接连接符 25107"/>
              <p:cNvSpPr/>
              <p:nvPr/>
            </p:nvSpPr>
            <p:spPr>
              <a:xfrm>
                <a:off x="1761" y="313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5" name="直接连接符 25108"/>
              <p:cNvSpPr/>
              <p:nvPr/>
            </p:nvSpPr>
            <p:spPr>
              <a:xfrm flipV="1">
                <a:off x="1790" y="313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6" name="直接连接符 25109"/>
              <p:cNvSpPr/>
              <p:nvPr/>
            </p:nvSpPr>
            <p:spPr>
              <a:xfrm flipH="1" flipV="1">
                <a:off x="1790" y="3109"/>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7" name="直接连接符 25110"/>
              <p:cNvSpPr/>
              <p:nvPr/>
            </p:nvSpPr>
            <p:spPr>
              <a:xfrm flipH="1" flipV="1">
                <a:off x="1790" y="305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8" name="直接连接符 25111"/>
              <p:cNvSpPr/>
              <p:nvPr/>
            </p:nvSpPr>
            <p:spPr>
              <a:xfrm flipV="1">
                <a:off x="1789" y="302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89" name="直接连接符 25112"/>
              <p:cNvSpPr/>
              <p:nvPr/>
            </p:nvSpPr>
            <p:spPr>
              <a:xfrm flipH="1" flipV="1">
                <a:off x="1790" y="299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0" name="直接连接符 25113"/>
              <p:cNvSpPr/>
              <p:nvPr/>
            </p:nvSpPr>
            <p:spPr>
              <a:xfrm flipH="1">
                <a:off x="1765" y="299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1" name="直接连接符 25114"/>
              <p:cNvSpPr/>
              <p:nvPr/>
            </p:nvSpPr>
            <p:spPr>
              <a:xfrm flipH="1">
                <a:off x="1707" y="3022"/>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2" name="直接连接符 25115"/>
              <p:cNvSpPr/>
              <p:nvPr/>
            </p:nvSpPr>
            <p:spPr>
              <a:xfrm flipH="1" flipV="1">
                <a:off x="1679" y="299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3" name="直接连接符 25116"/>
              <p:cNvSpPr/>
              <p:nvPr/>
            </p:nvSpPr>
            <p:spPr>
              <a:xfrm flipV="1">
                <a:off x="1679" y="293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4" name="直接连接符 25117"/>
              <p:cNvSpPr/>
              <p:nvPr/>
            </p:nvSpPr>
            <p:spPr>
              <a:xfrm rot="-5400000">
                <a:off x="1658"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5" name="直接连接符 25118"/>
              <p:cNvSpPr/>
              <p:nvPr/>
            </p:nvSpPr>
            <p:spPr>
              <a:xfrm rot="-5400000">
                <a:off x="1738" y="287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6" name="直接连接符 25119"/>
              <p:cNvSpPr/>
              <p:nvPr/>
            </p:nvSpPr>
            <p:spPr>
              <a:xfrm>
                <a:off x="1763" y="29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7" name="直接连接符 25120"/>
              <p:cNvSpPr/>
              <p:nvPr/>
            </p:nvSpPr>
            <p:spPr>
              <a:xfrm flipV="1">
                <a:off x="1792" y="290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8" name="直接连接符 25121"/>
              <p:cNvSpPr/>
              <p:nvPr/>
            </p:nvSpPr>
            <p:spPr>
              <a:xfrm flipH="1" flipV="1">
                <a:off x="1792" y="288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099" name="直接连接符 25122"/>
              <p:cNvSpPr/>
              <p:nvPr/>
            </p:nvSpPr>
            <p:spPr>
              <a:xfrm flipH="1" flipV="1">
                <a:off x="1789" y="282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0" name="直接连接符 25123"/>
              <p:cNvSpPr/>
              <p:nvPr/>
            </p:nvSpPr>
            <p:spPr>
              <a:xfrm flipV="1">
                <a:off x="1791" y="279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1" name="直接连接符 25124"/>
              <p:cNvSpPr/>
              <p:nvPr/>
            </p:nvSpPr>
            <p:spPr>
              <a:xfrm flipH="1" flipV="1">
                <a:off x="1792" y="276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2" name="直接连接符 25125"/>
              <p:cNvSpPr/>
              <p:nvPr/>
            </p:nvSpPr>
            <p:spPr>
              <a:xfrm flipH="1">
                <a:off x="1767" y="276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3" name="直接连接符 25126"/>
              <p:cNvSpPr/>
              <p:nvPr/>
            </p:nvSpPr>
            <p:spPr>
              <a:xfrm flipH="1">
                <a:off x="1709" y="2794"/>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4" name="直接连接符 25127"/>
              <p:cNvSpPr/>
              <p:nvPr/>
            </p:nvSpPr>
            <p:spPr>
              <a:xfrm flipH="1" flipV="1">
                <a:off x="1681"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5" name="直接连接符 25128"/>
              <p:cNvSpPr/>
              <p:nvPr/>
            </p:nvSpPr>
            <p:spPr>
              <a:xfrm flipH="1">
                <a:off x="1653"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6" name="直接连接符 25129"/>
              <p:cNvSpPr/>
              <p:nvPr/>
            </p:nvSpPr>
            <p:spPr>
              <a:xfrm>
                <a:off x="1653" y="279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7" name="直接连接符 25130"/>
              <p:cNvSpPr/>
              <p:nvPr/>
            </p:nvSpPr>
            <p:spPr>
              <a:xfrm>
                <a:off x="1681" y="282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8" name="直接连接符 25131"/>
              <p:cNvSpPr/>
              <p:nvPr/>
            </p:nvSpPr>
            <p:spPr>
              <a:xfrm rot="-5400000" flipH="1" flipV="1">
                <a:off x="1631" y="28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09" name="直接连接符 25132"/>
              <p:cNvSpPr/>
              <p:nvPr/>
            </p:nvSpPr>
            <p:spPr>
              <a:xfrm flipH="1">
                <a:off x="1585" y="2907"/>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0" name="直接连接符 25133"/>
              <p:cNvSpPr/>
              <p:nvPr/>
            </p:nvSpPr>
            <p:spPr>
              <a:xfrm flipH="1" flipV="1">
                <a:off x="1563" y="288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1" name="直接连接符 25134"/>
              <p:cNvSpPr/>
              <p:nvPr/>
            </p:nvSpPr>
            <p:spPr>
              <a:xfrm flipH="1" flipV="1">
                <a:off x="1559" y="282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2" name="直接连接符 25135"/>
              <p:cNvSpPr/>
              <p:nvPr/>
            </p:nvSpPr>
            <p:spPr>
              <a:xfrm flipV="1">
                <a:off x="1561" y="279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3" name="直接连接符 25136"/>
              <p:cNvSpPr/>
              <p:nvPr/>
            </p:nvSpPr>
            <p:spPr>
              <a:xfrm flipH="1" flipV="1">
                <a:off x="1563" y="276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4" name="直接连接符 25137"/>
              <p:cNvSpPr/>
              <p:nvPr/>
            </p:nvSpPr>
            <p:spPr>
              <a:xfrm flipH="1">
                <a:off x="1537" y="276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5" name="直接连接符 25138"/>
              <p:cNvSpPr/>
              <p:nvPr/>
            </p:nvSpPr>
            <p:spPr>
              <a:xfrm flipH="1">
                <a:off x="1473" y="2794"/>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6" name="矩形 25139"/>
              <p:cNvSpPr/>
              <p:nvPr/>
            </p:nvSpPr>
            <p:spPr>
              <a:xfrm>
                <a:off x="926" y="3193"/>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7" name="直接连接符 25140"/>
              <p:cNvSpPr/>
              <p:nvPr/>
            </p:nvSpPr>
            <p:spPr>
              <a:xfrm>
                <a:off x="926" y="330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8" name="直接连接符 25141"/>
              <p:cNvSpPr/>
              <p:nvPr/>
            </p:nvSpPr>
            <p:spPr>
              <a:xfrm>
                <a:off x="926" y="353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19" name="直接连接符 25142"/>
              <p:cNvSpPr/>
              <p:nvPr/>
            </p:nvSpPr>
            <p:spPr>
              <a:xfrm>
                <a:off x="926" y="342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0" name="直接连接符 25143"/>
              <p:cNvSpPr/>
              <p:nvPr/>
            </p:nvSpPr>
            <p:spPr>
              <a:xfrm>
                <a:off x="1041"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1" name="直接连接符 25144"/>
              <p:cNvSpPr/>
              <p:nvPr/>
            </p:nvSpPr>
            <p:spPr>
              <a:xfrm>
                <a:off x="1270" y="319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2" name="直接连接符 25145"/>
              <p:cNvSpPr/>
              <p:nvPr/>
            </p:nvSpPr>
            <p:spPr>
              <a:xfrm>
                <a:off x="1156"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3" name="直接连接符 25146"/>
              <p:cNvSpPr/>
              <p:nvPr/>
            </p:nvSpPr>
            <p:spPr>
              <a:xfrm>
                <a:off x="926" y="3250"/>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4" name="直接连接符 25147"/>
              <p:cNvSpPr/>
              <p:nvPr/>
            </p:nvSpPr>
            <p:spPr>
              <a:xfrm>
                <a:off x="923" y="336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5" name="直接连接符 25148"/>
              <p:cNvSpPr/>
              <p:nvPr/>
            </p:nvSpPr>
            <p:spPr>
              <a:xfrm>
                <a:off x="923" y="3478"/>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6" name="直接连接符 25149"/>
              <p:cNvSpPr/>
              <p:nvPr/>
            </p:nvSpPr>
            <p:spPr>
              <a:xfrm>
                <a:off x="926" y="359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7" name="直接连接符 25150"/>
              <p:cNvSpPr/>
              <p:nvPr/>
            </p:nvSpPr>
            <p:spPr>
              <a:xfrm>
                <a:off x="983" y="319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8" name="直接连接符 25151"/>
              <p:cNvSpPr/>
              <p:nvPr/>
            </p:nvSpPr>
            <p:spPr>
              <a:xfrm>
                <a:off x="1098"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29" name="直接连接符 25152"/>
              <p:cNvSpPr/>
              <p:nvPr/>
            </p:nvSpPr>
            <p:spPr>
              <a:xfrm>
                <a:off x="1218"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0" name="直接连接符 25153"/>
              <p:cNvSpPr/>
              <p:nvPr/>
            </p:nvSpPr>
            <p:spPr>
              <a:xfrm>
                <a:off x="1328"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1" name="直接连接符 25154"/>
              <p:cNvSpPr/>
              <p:nvPr/>
            </p:nvSpPr>
            <p:spPr>
              <a:xfrm flipH="1" flipV="1">
                <a:off x="983" y="322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2" name="直接连接符 25155"/>
              <p:cNvSpPr/>
              <p:nvPr/>
            </p:nvSpPr>
            <p:spPr>
              <a:xfrm flipH="1">
                <a:off x="955" y="322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3" name="直接连接符 25156"/>
              <p:cNvSpPr/>
              <p:nvPr/>
            </p:nvSpPr>
            <p:spPr>
              <a:xfrm>
                <a:off x="955" y="325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4" name="直接连接符 25157"/>
              <p:cNvSpPr/>
              <p:nvPr/>
            </p:nvSpPr>
            <p:spPr>
              <a:xfrm>
                <a:off x="983" y="327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5" name="直接连接符 25158"/>
              <p:cNvSpPr/>
              <p:nvPr/>
            </p:nvSpPr>
            <p:spPr>
              <a:xfrm rot="-5400000" flipH="1" flipV="1">
                <a:off x="932" y="33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6" name="直接连接符 25159"/>
              <p:cNvSpPr/>
              <p:nvPr/>
            </p:nvSpPr>
            <p:spPr>
              <a:xfrm rot="-5400000" flipH="1">
                <a:off x="933"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7" name="直接连接符 25160"/>
              <p:cNvSpPr/>
              <p:nvPr/>
            </p:nvSpPr>
            <p:spPr>
              <a:xfrm rot="-5400000">
                <a:off x="961" y="33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8" name="直接连接符 25161"/>
              <p:cNvSpPr/>
              <p:nvPr/>
            </p:nvSpPr>
            <p:spPr>
              <a:xfrm rot="-5400000">
                <a:off x="1041" y="333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39" name="直接连接符 25162"/>
              <p:cNvSpPr/>
              <p:nvPr/>
            </p:nvSpPr>
            <p:spPr>
              <a:xfrm rot="5400000" flipV="1">
                <a:off x="1047" y="33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0" name="直接连接符 25163"/>
              <p:cNvSpPr/>
              <p:nvPr/>
            </p:nvSpPr>
            <p:spPr>
              <a:xfrm rot="5400000">
                <a:off x="1070" y="3421"/>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1" name="直接连接符 25164"/>
              <p:cNvSpPr/>
              <p:nvPr/>
            </p:nvSpPr>
            <p:spPr>
              <a:xfrm rot="-5400000" flipH="1" flipV="1">
                <a:off x="1047" y="342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2" name="直接连接符 25165"/>
              <p:cNvSpPr/>
              <p:nvPr/>
            </p:nvSpPr>
            <p:spPr>
              <a:xfrm flipH="1">
                <a:off x="1012" y="3478"/>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3" name="直接连接符 25166"/>
              <p:cNvSpPr/>
              <p:nvPr/>
            </p:nvSpPr>
            <p:spPr>
              <a:xfrm flipH="1" flipV="1">
                <a:off x="983" y="345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4" name="直接连接符 25167"/>
              <p:cNvSpPr/>
              <p:nvPr/>
            </p:nvSpPr>
            <p:spPr>
              <a:xfrm flipH="1">
                <a:off x="955" y="345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5" name="直接连接符 25168"/>
              <p:cNvSpPr/>
              <p:nvPr/>
            </p:nvSpPr>
            <p:spPr>
              <a:xfrm>
                <a:off x="955" y="347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6" name="直接连接符 25169"/>
              <p:cNvSpPr/>
              <p:nvPr/>
            </p:nvSpPr>
            <p:spPr>
              <a:xfrm>
                <a:off x="983" y="350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7" name="直接连接符 25170"/>
              <p:cNvSpPr/>
              <p:nvPr/>
            </p:nvSpPr>
            <p:spPr>
              <a:xfrm rot="-5400000" flipH="1" flipV="1">
                <a:off x="933" y="354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8" name="直接连接符 25171"/>
              <p:cNvSpPr/>
              <p:nvPr/>
            </p:nvSpPr>
            <p:spPr>
              <a:xfrm rot="-5400000" flipH="1">
                <a:off x="933"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49" name="直接连接符 25172"/>
              <p:cNvSpPr/>
              <p:nvPr/>
            </p:nvSpPr>
            <p:spPr>
              <a:xfrm rot="-5400000">
                <a:off x="984" y="359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0" name="直接连接符 25173"/>
              <p:cNvSpPr/>
              <p:nvPr/>
            </p:nvSpPr>
            <p:spPr>
              <a:xfrm rot="-5400000">
                <a:off x="1041" y="356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1" name="直接连接符 25174"/>
              <p:cNvSpPr/>
              <p:nvPr/>
            </p:nvSpPr>
            <p:spPr>
              <a:xfrm>
                <a:off x="1069" y="359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2" name="直接连接符 25175"/>
              <p:cNvSpPr/>
              <p:nvPr/>
            </p:nvSpPr>
            <p:spPr>
              <a:xfrm flipV="1">
                <a:off x="1098" y="359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3" name="直接连接符 25176"/>
              <p:cNvSpPr/>
              <p:nvPr/>
            </p:nvSpPr>
            <p:spPr>
              <a:xfrm flipH="1" flipV="1">
                <a:off x="1098" y="356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4" name="直接连接符 25177"/>
              <p:cNvSpPr/>
              <p:nvPr/>
            </p:nvSpPr>
            <p:spPr>
              <a:xfrm flipH="1" flipV="1">
                <a:off x="1098" y="350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5" name="直接连接符 25178"/>
              <p:cNvSpPr/>
              <p:nvPr/>
            </p:nvSpPr>
            <p:spPr>
              <a:xfrm flipV="1">
                <a:off x="1098" y="347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6" name="直接连接符 25179"/>
              <p:cNvSpPr/>
              <p:nvPr/>
            </p:nvSpPr>
            <p:spPr>
              <a:xfrm flipV="1">
                <a:off x="1124" y="3478"/>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7" name="直接连接符 25180"/>
              <p:cNvSpPr/>
              <p:nvPr/>
            </p:nvSpPr>
            <p:spPr>
              <a:xfrm>
                <a:off x="1184" y="347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8" name="直接连接符 25181"/>
              <p:cNvSpPr/>
              <p:nvPr/>
            </p:nvSpPr>
            <p:spPr>
              <a:xfrm>
                <a:off x="1217" y="350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59" name="直接连接符 25182"/>
              <p:cNvSpPr/>
              <p:nvPr/>
            </p:nvSpPr>
            <p:spPr>
              <a:xfrm rot="-5400000" flipH="1" flipV="1">
                <a:off x="1166" y="35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0" name="直接连接符 25183"/>
              <p:cNvSpPr/>
              <p:nvPr/>
            </p:nvSpPr>
            <p:spPr>
              <a:xfrm rot="-5400000" flipH="1">
                <a:off x="1166"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1" name="直接连接符 25184"/>
              <p:cNvSpPr/>
              <p:nvPr/>
            </p:nvSpPr>
            <p:spPr>
              <a:xfrm rot="-5400000">
                <a:off x="1195"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2" name="直接连接符 25185"/>
              <p:cNvSpPr/>
              <p:nvPr/>
            </p:nvSpPr>
            <p:spPr>
              <a:xfrm rot="-5400000">
                <a:off x="1275" y="356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3" name="直接连接符 25186"/>
              <p:cNvSpPr/>
              <p:nvPr/>
            </p:nvSpPr>
            <p:spPr>
              <a:xfrm>
                <a:off x="1300" y="359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4" name="直接连接符 25187"/>
              <p:cNvSpPr/>
              <p:nvPr/>
            </p:nvSpPr>
            <p:spPr>
              <a:xfrm flipV="1">
                <a:off x="1329" y="359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5" name="直接连接符 25188"/>
              <p:cNvSpPr/>
              <p:nvPr/>
            </p:nvSpPr>
            <p:spPr>
              <a:xfrm flipH="1" flipV="1">
                <a:off x="1329" y="356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6" name="直接连接符 25189"/>
              <p:cNvSpPr/>
              <p:nvPr/>
            </p:nvSpPr>
            <p:spPr>
              <a:xfrm flipH="1" flipV="1">
                <a:off x="1329" y="350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7" name="直接连接符 25190"/>
              <p:cNvSpPr/>
              <p:nvPr/>
            </p:nvSpPr>
            <p:spPr>
              <a:xfrm flipV="1">
                <a:off x="1328" y="347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8" name="直接连接符 25191"/>
              <p:cNvSpPr/>
              <p:nvPr/>
            </p:nvSpPr>
            <p:spPr>
              <a:xfrm flipH="1" flipV="1">
                <a:off x="1329" y="345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69" name="直接连接符 25192"/>
              <p:cNvSpPr/>
              <p:nvPr/>
            </p:nvSpPr>
            <p:spPr>
              <a:xfrm flipH="1">
                <a:off x="1304" y="34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0" name="直接连接符 25193"/>
              <p:cNvSpPr/>
              <p:nvPr/>
            </p:nvSpPr>
            <p:spPr>
              <a:xfrm flipH="1">
                <a:off x="1246" y="347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1" name="直接连接符 25194"/>
              <p:cNvSpPr/>
              <p:nvPr/>
            </p:nvSpPr>
            <p:spPr>
              <a:xfrm flipH="1" flipV="1">
                <a:off x="1218" y="34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2" name="直接连接符 25195"/>
              <p:cNvSpPr/>
              <p:nvPr/>
            </p:nvSpPr>
            <p:spPr>
              <a:xfrm flipV="1">
                <a:off x="1218" y="339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3" name="直接连接符 25196"/>
              <p:cNvSpPr/>
              <p:nvPr/>
            </p:nvSpPr>
            <p:spPr>
              <a:xfrm rot="-5400000">
                <a:off x="1197"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4" name="直接连接符 25197"/>
              <p:cNvSpPr/>
              <p:nvPr/>
            </p:nvSpPr>
            <p:spPr>
              <a:xfrm rot="-5400000">
                <a:off x="1277" y="333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5" name="直接连接符 25198"/>
              <p:cNvSpPr/>
              <p:nvPr/>
            </p:nvSpPr>
            <p:spPr>
              <a:xfrm>
                <a:off x="1302" y="336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6" name="直接连接符 25199"/>
              <p:cNvSpPr/>
              <p:nvPr/>
            </p:nvSpPr>
            <p:spPr>
              <a:xfrm flipV="1">
                <a:off x="1331" y="336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7" name="直接连接符 25200"/>
              <p:cNvSpPr/>
              <p:nvPr/>
            </p:nvSpPr>
            <p:spPr>
              <a:xfrm flipH="1" flipV="1">
                <a:off x="1331" y="333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8" name="直接连接符 25201"/>
              <p:cNvSpPr/>
              <p:nvPr/>
            </p:nvSpPr>
            <p:spPr>
              <a:xfrm flipH="1" flipV="1">
                <a:off x="1328" y="327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79" name="直接连接符 25202"/>
              <p:cNvSpPr/>
              <p:nvPr/>
            </p:nvSpPr>
            <p:spPr>
              <a:xfrm flipV="1">
                <a:off x="1330" y="325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0" name="直接连接符 25203"/>
              <p:cNvSpPr/>
              <p:nvPr/>
            </p:nvSpPr>
            <p:spPr>
              <a:xfrm flipV="1">
                <a:off x="1357" y="3250"/>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1" name="直接连接符 25204"/>
              <p:cNvSpPr/>
              <p:nvPr/>
            </p:nvSpPr>
            <p:spPr>
              <a:xfrm flipH="1">
                <a:off x="1306" y="322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2" name="直接连接符 25205"/>
              <p:cNvSpPr/>
              <p:nvPr/>
            </p:nvSpPr>
            <p:spPr>
              <a:xfrm flipH="1">
                <a:off x="1248" y="3250"/>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3" name="直接连接符 25206"/>
              <p:cNvSpPr/>
              <p:nvPr/>
            </p:nvSpPr>
            <p:spPr>
              <a:xfrm flipH="1" flipV="1">
                <a:off x="1220" y="322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4" name="直接连接符 25207"/>
              <p:cNvSpPr/>
              <p:nvPr/>
            </p:nvSpPr>
            <p:spPr>
              <a:xfrm flipH="1">
                <a:off x="1192" y="322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5" name="直接连接符 25208"/>
              <p:cNvSpPr/>
              <p:nvPr/>
            </p:nvSpPr>
            <p:spPr>
              <a:xfrm>
                <a:off x="1192" y="325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6" name="直接连接符 25209"/>
              <p:cNvSpPr/>
              <p:nvPr/>
            </p:nvSpPr>
            <p:spPr>
              <a:xfrm>
                <a:off x="1220" y="327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7" name="直接连接符 25210"/>
              <p:cNvSpPr/>
              <p:nvPr/>
            </p:nvSpPr>
            <p:spPr>
              <a:xfrm rot="-5400000" flipH="1" flipV="1">
                <a:off x="1170" y="33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8" name="直接连接符 25211"/>
              <p:cNvSpPr/>
              <p:nvPr/>
            </p:nvSpPr>
            <p:spPr>
              <a:xfrm flipH="1">
                <a:off x="1124" y="336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89" name="直接连接符 25212"/>
              <p:cNvSpPr/>
              <p:nvPr/>
            </p:nvSpPr>
            <p:spPr>
              <a:xfrm flipH="1" flipV="1">
                <a:off x="1102" y="333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0" name="直接连接符 25213"/>
              <p:cNvSpPr/>
              <p:nvPr/>
            </p:nvSpPr>
            <p:spPr>
              <a:xfrm flipH="1" flipV="1">
                <a:off x="1098" y="327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1" name="直接连接符 25214"/>
              <p:cNvSpPr/>
              <p:nvPr/>
            </p:nvSpPr>
            <p:spPr>
              <a:xfrm flipV="1">
                <a:off x="1100" y="325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2" name="直接连接符 25215"/>
              <p:cNvSpPr/>
              <p:nvPr/>
            </p:nvSpPr>
            <p:spPr>
              <a:xfrm flipH="1" flipV="1">
                <a:off x="1102" y="322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3" name="直接连接符 25216"/>
              <p:cNvSpPr/>
              <p:nvPr/>
            </p:nvSpPr>
            <p:spPr>
              <a:xfrm flipH="1">
                <a:off x="1076" y="322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4" name="直接连接符 25217"/>
              <p:cNvSpPr/>
              <p:nvPr/>
            </p:nvSpPr>
            <p:spPr>
              <a:xfrm flipH="1">
                <a:off x="1012" y="325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5" name="矩形 25218"/>
              <p:cNvSpPr/>
              <p:nvPr/>
            </p:nvSpPr>
            <p:spPr>
              <a:xfrm>
                <a:off x="1387" y="3193"/>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6" name="直接连接符 25219"/>
              <p:cNvSpPr/>
              <p:nvPr/>
            </p:nvSpPr>
            <p:spPr>
              <a:xfrm>
                <a:off x="1387" y="330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7" name="直接连接符 25220"/>
              <p:cNvSpPr/>
              <p:nvPr/>
            </p:nvSpPr>
            <p:spPr>
              <a:xfrm>
                <a:off x="1387" y="353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8" name="直接连接符 25221"/>
              <p:cNvSpPr/>
              <p:nvPr/>
            </p:nvSpPr>
            <p:spPr>
              <a:xfrm>
                <a:off x="1387" y="342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199" name="直接连接符 25222"/>
              <p:cNvSpPr/>
              <p:nvPr/>
            </p:nvSpPr>
            <p:spPr>
              <a:xfrm>
                <a:off x="1501"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0" name="直接连接符 25223"/>
              <p:cNvSpPr/>
              <p:nvPr/>
            </p:nvSpPr>
            <p:spPr>
              <a:xfrm>
                <a:off x="1731"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1" name="直接连接符 25224"/>
              <p:cNvSpPr/>
              <p:nvPr/>
            </p:nvSpPr>
            <p:spPr>
              <a:xfrm>
                <a:off x="1616"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2" name="直接连接符 25225"/>
              <p:cNvSpPr/>
              <p:nvPr/>
            </p:nvSpPr>
            <p:spPr>
              <a:xfrm>
                <a:off x="1387" y="3250"/>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3" name="直接连接符 25226"/>
              <p:cNvSpPr/>
              <p:nvPr/>
            </p:nvSpPr>
            <p:spPr>
              <a:xfrm>
                <a:off x="1384" y="336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4" name="直接连接符 25227"/>
              <p:cNvSpPr/>
              <p:nvPr/>
            </p:nvSpPr>
            <p:spPr>
              <a:xfrm>
                <a:off x="1384" y="3478"/>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5" name="直接连接符 25228"/>
              <p:cNvSpPr/>
              <p:nvPr/>
            </p:nvSpPr>
            <p:spPr>
              <a:xfrm>
                <a:off x="1387" y="359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6" name="直接连接符 25229"/>
              <p:cNvSpPr/>
              <p:nvPr/>
            </p:nvSpPr>
            <p:spPr>
              <a:xfrm>
                <a:off x="1444"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7" name="直接连接符 25230"/>
              <p:cNvSpPr/>
              <p:nvPr/>
            </p:nvSpPr>
            <p:spPr>
              <a:xfrm>
                <a:off x="1559"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8" name="直接连接符 25231"/>
              <p:cNvSpPr/>
              <p:nvPr/>
            </p:nvSpPr>
            <p:spPr>
              <a:xfrm>
                <a:off x="1679"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09" name="直接连接符 25232"/>
              <p:cNvSpPr/>
              <p:nvPr/>
            </p:nvSpPr>
            <p:spPr>
              <a:xfrm>
                <a:off x="1788"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0" name="直接连接符 25233"/>
              <p:cNvSpPr/>
              <p:nvPr/>
            </p:nvSpPr>
            <p:spPr>
              <a:xfrm flipH="1" flipV="1">
                <a:off x="1444" y="322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1" name="直接连接符 25234"/>
              <p:cNvSpPr/>
              <p:nvPr/>
            </p:nvSpPr>
            <p:spPr>
              <a:xfrm flipH="1" flipV="1">
                <a:off x="1444" y="316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2" name="直接连接符 25235"/>
              <p:cNvSpPr/>
              <p:nvPr/>
            </p:nvSpPr>
            <p:spPr>
              <a:xfrm>
                <a:off x="1415" y="325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3" name="直接连接符 25236"/>
              <p:cNvSpPr/>
              <p:nvPr/>
            </p:nvSpPr>
            <p:spPr>
              <a:xfrm>
                <a:off x="1444" y="327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4" name="直接连接符 25237"/>
              <p:cNvSpPr/>
              <p:nvPr/>
            </p:nvSpPr>
            <p:spPr>
              <a:xfrm rot="-5400000" flipH="1" flipV="1">
                <a:off x="1393" y="33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5" name="直接连接符 25238"/>
              <p:cNvSpPr/>
              <p:nvPr/>
            </p:nvSpPr>
            <p:spPr>
              <a:xfrm rot="-5400000" flipH="1">
                <a:off x="1393"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6" name="直接连接符 25239"/>
              <p:cNvSpPr/>
              <p:nvPr/>
            </p:nvSpPr>
            <p:spPr>
              <a:xfrm rot="-5400000">
                <a:off x="1422"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7" name="直接连接符 25240"/>
              <p:cNvSpPr/>
              <p:nvPr/>
            </p:nvSpPr>
            <p:spPr>
              <a:xfrm rot="-5400000">
                <a:off x="1479" y="331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8" name="直接连接符 25241"/>
              <p:cNvSpPr/>
              <p:nvPr/>
            </p:nvSpPr>
            <p:spPr>
              <a:xfrm rot="5400000" flipV="1">
                <a:off x="1508"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19" name="直接连接符 25242"/>
              <p:cNvSpPr/>
              <p:nvPr/>
            </p:nvSpPr>
            <p:spPr>
              <a:xfrm rot="5400000">
                <a:off x="1508" y="3398"/>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0" name="直接连接符 25243"/>
              <p:cNvSpPr/>
              <p:nvPr/>
            </p:nvSpPr>
            <p:spPr>
              <a:xfrm rot="-5400000" flipH="1" flipV="1">
                <a:off x="1530" y="34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1" name="直接连接符 25244"/>
              <p:cNvSpPr/>
              <p:nvPr/>
            </p:nvSpPr>
            <p:spPr>
              <a:xfrm flipH="1">
                <a:off x="1472" y="347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2" name="直接连接符 25245"/>
              <p:cNvSpPr/>
              <p:nvPr/>
            </p:nvSpPr>
            <p:spPr>
              <a:xfrm flipH="1" flipV="1">
                <a:off x="1444" y="345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3" name="直接连接符 25246"/>
              <p:cNvSpPr/>
              <p:nvPr/>
            </p:nvSpPr>
            <p:spPr>
              <a:xfrm flipH="1">
                <a:off x="1415" y="345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4" name="直接连接符 25247"/>
              <p:cNvSpPr/>
              <p:nvPr/>
            </p:nvSpPr>
            <p:spPr>
              <a:xfrm>
                <a:off x="1415" y="347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5" name="直接连接符 25248"/>
              <p:cNvSpPr/>
              <p:nvPr/>
            </p:nvSpPr>
            <p:spPr>
              <a:xfrm>
                <a:off x="1444" y="350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6" name="直接连接符 25249"/>
              <p:cNvSpPr/>
              <p:nvPr/>
            </p:nvSpPr>
            <p:spPr>
              <a:xfrm rot="-5400000" flipH="1" flipV="1">
                <a:off x="1393" y="354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7" name="直接连接符 25250"/>
              <p:cNvSpPr/>
              <p:nvPr/>
            </p:nvSpPr>
            <p:spPr>
              <a:xfrm rot="-5400000" flipH="1">
                <a:off x="1393"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8" name="直接连接符 25251"/>
              <p:cNvSpPr/>
              <p:nvPr/>
            </p:nvSpPr>
            <p:spPr>
              <a:xfrm rot="-5400000">
                <a:off x="1422"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29" name="直接连接符 25252"/>
              <p:cNvSpPr/>
              <p:nvPr/>
            </p:nvSpPr>
            <p:spPr>
              <a:xfrm rot="-5400000">
                <a:off x="1479" y="354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0" name="直接连接符 25253"/>
              <p:cNvSpPr/>
              <p:nvPr/>
            </p:nvSpPr>
            <p:spPr>
              <a:xfrm>
                <a:off x="1530" y="359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1" name="直接连接符 25254"/>
              <p:cNvSpPr/>
              <p:nvPr/>
            </p:nvSpPr>
            <p:spPr>
              <a:xfrm flipV="1">
                <a:off x="1559" y="359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2" name="直接连接符 25255"/>
              <p:cNvSpPr/>
              <p:nvPr/>
            </p:nvSpPr>
            <p:spPr>
              <a:xfrm flipH="1" flipV="1">
                <a:off x="1559" y="356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3" name="直接连接符 25256"/>
              <p:cNvSpPr/>
              <p:nvPr/>
            </p:nvSpPr>
            <p:spPr>
              <a:xfrm flipH="1" flipV="1">
                <a:off x="1558" y="350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4" name="直接连接符 25257"/>
              <p:cNvSpPr/>
              <p:nvPr/>
            </p:nvSpPr>
            <p:spPr>
              <a:xfrm flipV="1">
                <a:off x="1559" y="347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5" name="直接连接符 25258"/>
              <p:cNvSpPr/>
              <p:nvPr/>
            </p:nvSpPr>
            <p:spPr>
              <a:xfrm flipV="1">
                <a:off x="1584" y="3478"/>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6" name="直接连接符 25259"/>
              <p:cNvSpPr/>
              <p:nvPr/>
            </p:nvSpPr>
            <p:spPr>
              <a:xfrm>
                <a:off x="1645" y="347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7" name="直接连接符 25260"/>
              <p:cNvSpPr/>
              <p:nvPr/>
            </p:nvSpPr>
            <p:spPr>
              <a:xfrm>
                <a:off x="1678" y="350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8" name="直接连接符 25261"/>
              <p:cNvSpPr/>
              <p:nvPr/>
            </p:nvSpPr>
            <p:spPr>
              <a:xfrm rot="-5400000" flipH="1" flipV="1">
                <a:off x="1627" y="35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39" name="直接连接符 25262"/>
              <p:cNvSpPr/>
              <p:nvPr/>
            </p:nvSpPr>
            <p:spPr>
              <a:xfrm rot="-5400000" flipH="1">
                <a:off x="1627"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0" name="直接连接符 25263"/>
              <p:cNvSpPr/>
              <p:nvPr/>
            </p:nvSpPr>
            <p:spPr>
              <a:xfrm rot="-5400000">
                <a:off x="1678" y="359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1" name="直接连接符 25264"/>
              <p:cNvSpPr/>
              <p:nvPr/>
            </p:nvSpPr>
            <p:spPr>
              <a:xfrm rot="-5400000">
                <a:off x="1735" y="356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2" name="直接连接符 25265"/>
              <p:cNvSpPr/>
              <p:nvPr/>
            </p:nvSpPr>
            <p:spPr>
              <a:xfrm>
                <a:off x="1761" y="359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3" name="直接连接符 25266"/>
              <p:cNvSpPr/>
              <p:nvPr/>
            </p:nvSpPr>
            <p:spPr>
              <a:xfrm flipV="1">
                <a:off x="1790" y="359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4" name="直接连接符 25267"/>
              <p:cNvSpPr/>
              <p:nvPr/>
            </p:nvSpPr>
            <p:spPr>
              <a:xfrm flipH="1" flipV="1">
                <a:off x="1790" y="356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5" name="直接连接符 25268"/>
              <p:cNvSpPr/>
              <p:nvPr/>
            </p:nvSpPr>
            <p:spPr>
              <a:xfrm flipH="1" flipV="1">
                <a:off x="1789" y="350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6" name="直接连接符 25269"/>
              <p:cNvSpPr/>
              <p:nvPr/>
            </p:nvSpPr>
            <p:spPr>
              <a:xfrm flipV="1">
                <a:off x="1788" y="347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7" name="直接连接符 25270"/>
              <p:cNvSpPr/>
              <p:nvPr/>
            </p:nvSpPr>
            <p:spPr>
              <a:xfrm flipH="1" flipV="1">
                <a:off x="1790" y="345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8" name="直接连接符 25271"/>
              <p:cNvSpPr/>
              <p:nvPr/>
            </p:nvSpPr>
            <p:spPr>
              <a:xfrm flipH="1">
                <a:off x="1764" y="34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49" name="直接连接符 25272"/>
              <p:cNvSpPr/>
              <p:nvPr/>
            </p:nvSpPr>
            <p:spPr>
              <a:xfrm flipH="1">
                <a:off x="1706" y="347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0" name="直接连接符 25273"/>
              <p:cNvSpPr/>
              <p:nvPr/>
            </p:nvSpPr>
            <p:spPr>
              <a:xfrm flipH="1" flipV="1">
                <a:off x="1679" y="345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1" name="直接连接符 25274"/>
              <p:cNvSpPr/>
              <p:nvPr/>
            </p:nvSpPr>
            <p:spPr>
              <a:xfrm flipV="1">
                <a:off x="1679" y="339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2" name="直接连接符 25275"/>
              <p:cNvSpPr/>
              <p:nvPr/>
            </p:nvSpPr>
            <p:spPr>
              <a:xfrm rot="-5400000">
                <a:off x="1658"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3" name="直接连接符 25276"/>
              <p:cNvSpPr/>
              <p:nvPr/>
            </p:nvSpPr>
            <p:spPr>
              <a:xfrm rot="-5400000">
                <a:off x="1715" y="331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4" name="直接连接符 25277"/>
              <p:cNvSpPr/>
              <p:nvPr/>
            </p:nvSpPr>
            <p:spPr>
              <a:xfrm>
                <a:off x="1763" y="336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5" name="直接连接符 25278"/>
              <p:cNvSpPr/>
              <p:nvPr/>
            </p:nvSpPr>
            <p:spPr>
              <a:xfrm flipV="1">
                <a:off x="1792" y="336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6" name="直接连接符 25279"/>
              <p:cNvSpPr/>
              <p:nvPr/>
            </p:nvSpPr>
            <p:spPr>
              <a:xfrm flipH="1" flipV="1">
                <a:off x="1792" y="333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7" name="直接连接符 25280"/>
              <p:cNvSpPr/>
              <p:nvPr/>
            </p:nvSpPr>
            <p:spPr>
              <a:xfrm flipH="1" flipV="1">
                <a:off x="1788" y="327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8" name="直接连接符 25281"/>
              <p:cNvSpPr/>
              <p:nvPr/>
            </p:nvSpPr>
            <p:spPr>
              <a:xfrm flipV="1">
                <a:off x="1790" y="325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59" name="直接连接符 25282"/>
              <p:cNvSpPr/>
              <p:nvPr/>
            </p:nvSpPr>
            <p:spPr>
              <a:xfrm flipH="1" flipV="1">
                <a:off x="1792" y="322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0" name="直接连接符 25283"/>
              <p:cNvSpPr/>
              <p:nvPr/>
            </p:nvSpPr>
            <p:spPr>
              <a:xfrm flipH="1">
                <a:off x="1766" y="322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1" name="直接连接符 25284"/>
              <p:cNvSpPr/>
              <p:nvPr/>
            </p:nvSpPr>
            <p:spPr>
              <a:xfrm flipH="1">
                <a:off x="1709" y="3250"/>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2" name="直接连接符 25285"/>
              <p:cNvSpPr/>
              <p:nvPr/>
            </p:nvSpPr>
            <p:spPr>
              <a:xfrm flipH="1" flipV="1">
                <a:off x="1681" y="322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3" name="直接连接符 25286"/>
              <p:cNvSpPr/>
              <p:nvPr/>
            </p:nvSpPr>
            <p:spPr>
              <a:xfrm flipH="1">
                <a:off x="1652" y="322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4" name="直接连接符 25287"/>
              <p:cNvSpPr/>
              <p:nvPr/>
            </p:nvSpPr>
            <p:spPr>
              <a:xfrm>
                <a:off x="1681" y="327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5" name="直接连接符 25288"/>
              <p:cNvSpPr/>
              <p:nvPr/>
            </p:nvSpPr>
            <p:spPr>
              <a:xfrm rot="-5400000" flipH="1" flipV="1">
                <a:off x="1630" y="33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6" name="直接连接符 25289"/>
              <p:cNvSpPr/>
              <p:nvPr/>
            </p:nvSpPr>
            <p:spPr>
              <a:xfrm flipH="1">
                <a:off x="1584" y="336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7" name="直接连接符 25290"/>
              <p:cNvSpPr/>
              <p:nvPr/>
            </p:nvSpPr>
            <p:spPr>
              <a:xfrm flipH="1" flipV="1">
                <a:off x="1562" y="333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8" name="直接连接符 25291"/>
              <p:cNvSpPr/>
              <p:nvPr/>
            </p:nvSpPr>
            <p:spPr>
              <a:xfrm flipH="1" flipV="1">
                <a:off x="1559" y="327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69" name="直接连接符 25292"/>
              <p:cNvSpPr/>
              <p:nvPr/>
            </p:nvSpPr>
            <p:spPr>
              <a:xfrm flipV="1">
                <a:off x="1561" y="32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0" name="直接连接符 25293"/>
              <p:cNvSpPr/>
              <p:nvPr/>
            </p:nvSpPr>
            <p:spPr>
              <a:xfrm flipH="1" flipV="1">
                <a:off x="1562" y="322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1" name="直接连接符 25294"/>
              <p:cNvSpPr/>
              <p:nvPr/>
            </p:nvSpPr>
            <p:spPr>
              <a:xfrm flipH="1">
                <a:off x="1536" y="322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2" name="直接连接符 25295"/>
              <p:cNvSpPr/>
              <p:nvPr/>
            </p:nvSpPr>
            <p:spPr>
              <a:xfrm flipH="1">
                <a:off x="1472" y="325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3" name="矩形 25296"/>
              <p:cNvSpPr/>
              <p:nvPr/>
            </p:nvSpPr>
            <p:spPr>
              <a:xfrm>
                <a:off x="1848" y="1821"/>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4" name="直接连接符 25297"/>
              <p:cNvSpPr/>
              <p:nvPr/>
            </p:nvSpPr>
            <p:spPr>
              <a:xfrm>
                <a:off x="1848" y="1935"/>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5" name="直接连接符 25298"/>
              <p:cNvSpPr/>
              <p:nvPr/>
            </p:nvSpPr>
            <p:spPr>
              <a:xfrm>
                <a:off x="1848" y="216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6" name="直接连接符 25299"/>
              <p:cNvSpPr/>
              <p:nvPr/>
            </p:nvSpPr>
            <p:spPr>
              <a:xfrm>
                <a:off x="1848" y="2049"/>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7" name="直接连接符 25300"/>
              <p:cNvSpPr/>
              <p:nvPr/>
            </p:nvSpPr>
            <p:spPr>
              <a:xfrm>
                <a:off x="1962"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8" name="直接连接符 25301"/>
              <p:cNvSpPr/>
              <p:nvPr/>
            </p:nvSpPr>
            <p:spPr>
              <a:xfrm>
                <a:off x="2192"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79" name="直接连接符 25302"/>
              <p:cNvSpPr/>
              <p:nvPr/>
            </p:nvSpPr>
            <p:spPr>
              <a:xfrm>
                <a:off x="2077"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0" name="直接连接符 25303"/>
              <p:cNvSpPr/>
              <p:nvPr/>
            </p:nvSpPr>
            <p:spPr>
              <a:xfrm>
                <a:off x="1848" y="1878"/>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1" name="直接连接符 25304"/>
              <p:cNvSpPr/>
              <p:nvPr/>
            </p:nvSpPr>
            <p:spPr>
              <a:xfrm>
                <a:off x="1844" y="19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2" name="直接连接符 25305"/>
              <p:cNvSpPr/>
              <p:nvPr/>
            </p:nvSpPr>
            <p:spPr>
              <a:xfrm>
                <a:off x="1844" y="210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3" name="直接连接符 25306"/>
              <p:cNvSpPr/>
              <p:nvPr/>
            </p:nvSpPr>
            <p:spPr>
              <a:xfrm>
                <a:off x="1848" y="2221"/>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4" name="直接连接符 25307"/>
              <p:cNvSpPr/>
              <p:nvPr/>
            </p:nvSpPr>
            <p:spPr>
              <a:xfrm>
                <a:off x="1905"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5" name="直接连接符 25308"/>
              <p:cNvSpPr/>
              <p:nvPr/>
            </p:nvSpPr>
            <p:spPr>
              <a:xfrm>
                <a:off x="2020"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6" name="直接连接符 25309"/>
              <p:cNvSpPr/>
              <p:nvPr/>
            </p:nvSpPr>
            <p:spPr>
              <a:xfrm>
                <a:off x="2140"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7" name="直接连接符 25310"/>
              <p:cNvSpPr/>
              <p:nvPr/>
            </p:nvSpPr>
            <p:spPr>
              <a:xfrm>
                <a:off x="2249"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8" name="直接连接符 25311"/>
              <p:cNvSpPr/>
              <p:nvPr/>
            </p:nvSpPr>
            <p:spPr>
              <a:xfrm flipH="1" flipV="1">
                <a:off x="1905"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89" name="直接连接符 25312"/>
              <p:cNvSpPr/>
              <p:nvPr/>
            </p:nvSpPr>
            <p:spPr>
              <a:xfrm flipV="1">
                <a:off x="1905" y="1804"/>
                <a:ext cx="1" cy="46"/>
              </a:xfrm>
              <a:prstGeom prst="line">
                <a:avLst/>
              </a:prstGeom>
              <a:ln w="28575" cap="flat" cmpd="sng">
                <a:solidFill>
                  <a:srgbClr val="FF33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0" name="直接连接符 25313"/>
              <p:cNvSpPr/>
              <p:nvPr/>
            </p:nvSpPr>
            <p:spPr>
              <a:xfrm>
                <a:off x="1876" y="187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1" name="直接连接符 25314"/>
              <p:cNvSpPr/>
              <p:nvPr/>
            </p:nvSpPr>
            <p:spPr>
              <a:xfrm>
                <a:off x="1905" y="190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2" name="直接连接符 25315"/>
              <p:cNvSpPr/>
              <p:nvPr/>
            </p:nvSpPr>
            <p:spPr>
              <a:xfrm rot="-5400000" flipH="1" flipV="1">
                <a:off x="1854" y="194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3" name="直接连接符 25316"/>
              <p:cNvSpPr/>
              <p:nvPr/>
            </p:nvSpPr>
            <p:spPr>
              <a:xfrm rot="-5400000" flipH="1">
                <a:off x="1854"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4" name="直接连接符 25317"/>
              <p:cNvSpPr/>
              <p:nvPr/>
            </p:nvSpPr>
            <p:spPr>
              <a:xfrm rot="-5400000">
                <a:off x="1883"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5" name="直接连接符 25318"/>
              <p:cNvSpPr/>
              <p:nvPr/>
            </p:nvSpPr>
            <p:spPr>
              <a:xfrm rot="-5400000">
                <a:off x="1940" y="194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6" name="直接连接符 25319"/>
              <p:cNvSpPr/>
              <p:nvPr/>
            </p:nvSpPr>
            <p:spPr>
              <a:xfrm rot="5400000" flipV="1">
                <a:off x="1969"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7" name="直接连接符 25320"/>
              <p:cNvSpPr/>
              <p:nvPr/>
            </p:nvSpPr>
            <p:spPr>
              <a:xfrm rot="5400000">
                <a:off x="1969" y="2026"/>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8" name="直接连接符 25321"/>
              <p:cNvSpPr/>
              <p:nvPr/>
            </p:nvSpPr>
            <p:spPr>
              <a:xfrm rot="-5400000" flipH="1" flipV="1">
                <a:off x="1991" y="207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299" name="直接连接符 25322"/>
              <p:cNvSpPr/>
              <p:nvPr/>
            </p:nvSpPr>
            <p:spPr>
              <a:xfrm flipH="1">
                <a:off x="1933" y="2106"/>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0" name="直接连接符 25323"/>
              <p:cNvSpPr/>
              <p:nvPr/>
            </p:nvSpPr>
            <p:spPr>
              <a:xfrm flipH="1" flipV="1">
                <a:off x="1905" y="207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1" name="直接连接符 25324"/>
              <p:cNvSpPr/>
              <p:nvPr/>
            </p:nvSpPr>
            <p:spPr>
              <a:xfrm flipH="1">
                <a:off x="1876" y="207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2" name="直接连接符 25325"/>
              <p:cNvSpPr/>
              <p:nvPr/>
            </p:nvSpPr>
            <p:spPr>
              <a:xfrm>
                <a:off x="1876" y="210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3" name="直接连接符 25326"/>
              <p:cNvSpPr/>
              <p:nvPr/>
            </p:nvSpPr>
            <p:spPr>
              <a:xfrm>
                <a:off x="1905" y="213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4" name="直接连接符 25327"/>
              <p:cNvSpPr/>
              <p:nvPr/>
            </p:nvSpPr>
            <p:spPr>
              <a:xfrm rot="-5400000" flipH="1" flipV="1">
                <a:off x="1854" y="21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5" name="直接连接符 25328"/>
              <p:cNvSpPr/>
              <p:nvPr/>
            </p:nvSpPr>
            <p:spPr>
              <a:xfrm rot="-5400000" flipH="1">
                <a:off x="1854" y="219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6" name="直接连接符 25329"/>
              <p:cNvSpPr/>
              <p:nvPr/>
            </p:nvSpPr>
            <p:spPr>
              <a:xfrm rot="-5400000">
                <a:off x="1883" y="219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7" name="直接连接符 25330"/>
              <p:cNvSpPr/>
              <p:nvPr/>
            </p:nvSpPr>
            <p:spPr>
              <a:xfrm rot="-5400000">
                <a:off x="1940" y="217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8" name="直接连接符 25331"/>
              <p:cNvSpPr/>
              <p:nvPr/>
            </p:nvSpPr>
            <p:spPr>
              <a:xfrm>
                <a:off x="1991" y="222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09" name="直接连接符 25332"/>
              <p:cNvSpPr/>
              <p:nvPr/>
            </p:nvSpPr>
            <p:spPr>
              <a:xfrm flipV="1">
                <a:off x="2020" y="222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0" name="直接连接符 25333"/>
              <p:cNvSpPr/>
              <p:nvPr/>
            </p:nvSpPr>
            <p:spPr>
              <a:xfrm flipH="1" flipV="1">
                <a:off x="2020" y="2193"/>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1" name="直接连接符 25334"/>
              <p:cNvSpPr/>
              <p:nvPr/>
            </p:nvSpPr>
            <p:spPr>
              <a:xfrm flipH="1" flipV="1">
                <a:off x="2019" y="213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2" name="直接连接符 25335"/>
              <p:cNvSpPr/>
              <p:nvPr/>
            </p:nvSpPr>
            <p:spPr>
              <a:xfrm flipV="1">
                <a:off x="2020" y="210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3" name="直接连接符 25336"/>
              <p:cNvSpPr/>
              <p:nvPr/>
            </p:nvSpPr>
            <p:spPr>
              <a:xfrm flipV="1">
                <a:off x="2045" y="2106"/>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4" name="直接连接符 25337"/>
              <p:cNvSpPr/>
              <p:nvPr/>
            </p:nvSpPr>
            <p:spPr>
              <a:xfrm>
                <a:off x="2106" y="2107"/>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5" name="直接连接符 25338"/>
              <p:cNvSpPr/>
              <p:nvPr/>
            </p:nvSpPr>
            <p:spPr>
              <a:xfrm>
                <a:off x="2139" y="213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6" name="直接连接符 25339"/>
              <p:cNvSpPr/>
              <p:nvPr/>
            </p:nvSpPr>
            <p:spPr>
              <a:xfrm rot="-5400000" flipH="1" flipV="1">
                <a:off x="2088" y="216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7" name="直接连接符 25340"/>
              <p:cNvSpPr/>
              <p:nvPr/>
            </p:nvSpPr>
            <p:spPr>
              <a:xfrm rot="-5400000" flipH="1">
                <a:off x="2088" y="21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8" name="直接连接符 25341"/>
              <p:cNvSpPr/>
              <p:nvPr/>
            </p:nvSpPr>
            <p:spPr>
              <a:xfrm rot="-5400000">
                <a:off x="2117" y="21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19" name="直接连接符 25342"/>
              <p:cNvSpPr/>
              <p:nvPr/>
            </p:nvSpPr>
            <p:spPr>
              <a:xfrm rot="-5400000">
                <a:off x="2174" y="217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0" name="直接连接符 25343"/>
              <p:cNvSpPr/>
              <p:nvPr/>
            </p:nvSpPr>
            <p:spPr>
              <a:xfrm>
                <a:off x="2222" y="222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1" name="直接连接符 25344"/>
              <p:cNvSpPr/>
              <p:nvPr/>
            </p:nvSpPr>
            <p:spPr>
              <a:xfrm>
                <a:off x="2251" y="22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2" name="直接连接符 25345"/>
              <p:cNvSpPr/>
              <p:nvPr/>
            </p:nvSpPr>
            <p:spPr>
              <a:xfrm flipH="1" flipV="1">
                <a:off x="2251" y="2193"/>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3" name="直接连接符 25346"/>
              <p:cNvSpPr/>
              <p:nvPr/>
            </p:nvSpPr>
            <p:spPr>
              <a:xfrm flipH="1" flipV="1">
                <a:off x="2250" y="213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4" name="直接连接符 25347"/>
              <p:cNvSpPr/>
              <p:nvPr/>
            </p:nvSpPr>
            <p:spPr>
              <a:xfrm flipV="1">
                <a:off x="2249" y="210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5" name="直接连接符 25348"/>
              <p:cNvSpPr/>
              <p:nvPr/>
            </p:nvSpPr>
            <p:spPr>
              <a:xfrm flipH="1" flipV="1">
                <a:off x="2251" y="207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6" name="直接连接符 25349"/>
              <p:cNvSpPr/>
              <p:nvPr/>
            </p:nvSpPr>
            <p:spPr>
              <a:xfrm flipH="1">
                <a:off x="2225" y="207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7" name="直接连接符 25350"/>
              <p:cNvSpPr/>
              <p:nvPr/>
            </p:nvSpPr>
            <p:spPr>
              <a:xfrm flipH="1">
                <a:off x="2168" y="2106"/>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8" name="直接连接符 25351"/>
              <p:cNvSpPr/>
              <p:nvPr/>
            </p:nvSpPr>
            <p:spPr>
              <a:xfrm flipH="1" flipV="1">
                <a:off x="2140" y="207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29" name="直接连接符 25352"/>
              <p:cNvSpPr/>
              <p:nvPr/>
            </p:nvSpPr>
            <p:spPr>
              <a:xfrm flipV="1">
                <a:off x="2140" y="202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0" name="直接连接符 25353"/>
              <p:cNvSpPr/>
              <p:nvPr/>
            </p:nvSpPr>
            <p:spPr>
              <a:xfrm rot="-5400000">
                <a:off x="2119"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1" name="直接连接符 25354"/>
              <p:cNvSpPr/>
              <p:nvPr/>
            </p:nvSpPr>
            <p:spPr>
              <a:xfrm rot="-5400000">
                <a:off x="2176" y="194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2" name="直接连接符 25355"/>
              <p:cNvSpPr/>
              <p:nvPr/>
            </p:nvSpPr>
            <p:spPr>
              <a:xfrm>
                <a:off x="2224" y="199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3" name="直接连接符 25356"/>
              <p:cNvSpPr/>
              <p:nvPr/>
            </p:nvSpPr>
            <p:spPr>
              <a:xfrm flipV="1">
                <a:off x="2253" y="199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4" name="直接连接符 25357"/>
              <p:cNvSpPr/>
              <p:nvPr/>
            </p:nvSpPr>
            <p:spPr>
              <a:xfrm flipH="1" flipV="1">
                <a:off x="2253" y="196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5" name="直接连接符 25358"/>
              <p:cNvSpPr/>
              <p:nvPr/>
            </p:nvSpPr>
            <p:spPr>
              <a:xfrm flipH="1" flipV="1">
                <a:off x="2249" y="1906"/>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6" name="直接连接符 25359"/>
              <p:cNvSpPr/>
              <p:nvPr/>
            </p:nvSpPr>
            <p:spPr>
              <a:xfrm flipV="1">
                <a:off x="2251" y="187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7" name="直接连接符 25360"/>
              <p:cNvSpPr/>
              <p:nvPr/>
            </p:nvSpPr>
            <p:spPr>
              <a:xfrm flipH="1" flipV="1">
                <a:off x="2253" y="18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8" name="直接连接符 25361"/>
              <p:cNvSpPr/>
              <p:nvPr/>
            </p:nvSpPr>
            <p:spPr>
              <a:xfrm flipH="1">
                <a:off x="2227" y="18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39" name="直接连接符 25362"/>
              <p:cNvSpPr/>
              <p:nvPr/>
            </p:nvSpPr>
            <p:spPr>
              <a:xfrm flipH="1">
                <a:off x="2170" y="1878"/>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0" name="直接连接符 25363"/>
              <p:cNvSpPr/>
              <p:nvPr/>
            </p:nvSpPr>
            <p:spPr>
              <a:xfrm flipH="1" flipV="1">
                <a:off x="2142"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1" name="直接连接符 25364"/>
              <p:cNvSpPr/>
              <p:nvPr/>
            </p:nvSpPr>
            <p:spPr>
              <a:xfrm flipH="1">
                <a:off x="2113" y="185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2" name="直接连接符 25365"/>
              <p:cNvSpPr/>
              <p:nvPr/>
            </p:nvSpPr>
            <p:spPr>
              <a:xfrm>
                <a:off x="2113" y="187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3" name="直接连接符 25366"/>
              <p:cNvSpPr/>
              <p:nvPr/>
            </p:nvSpPr>
            <p:spPr>
              <a:xfrm>
                <a:off x="2142" y="190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4" name="直接连接符 25367"/>
              <p:cNvSpPr/>
              <p:nvPr/>
            </p:nvSpPr>
            <p:spPr>
              <a:xfrm rot="-5400000" flipH="1" flipV="1">
                <a:off x="2091" y="194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5" name="直接连接符 25368"/>
              <p:cNvSpPr/>
              <p:nvPr/>
            </p:nvSpPr>
            <p:spPr>
              <a:xfrm flipH="1">
                <a:off x="2045" y="1991"/>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6" name="直接连接符 25369"/>
              <p:cNvSpPr/>
              <p:nvPr/>
            </p:nvSpPr>
            <p:spPr>
              <a:xfrm flipH="1" flipV="1">
                <a:off x="2023" y="196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7" name="直接连接符 25370"/>
              <p:cNvSpPr/>
              <p:nvPr/>
            </p:nvSpPr>
            <p:spPr>
              <a:xfrm flipH="1" flipV="1">
                <a:off x="2020" y="190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8" name="直接连接符 25371"/>
              <p:cNvSpPr/>
              <p:nvPr/>
            </p:nvSpPr>
            <p:spPr>
              <a:xfrm flipV="1">
                <a:off x="2022" y="1878"/>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49" name="直接连接符 25372"/>
              <p:cNvSpPr/>
              <p:nvPr/>
            </p:nvSpPr>
            <p:spPr>
              <a:xfrm flipH="1" flipV="1">
                <a:off x="2023" y="18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0" name="直接连接符 25373"/>
              <p:cNvSpPr/>
              <p:nvPr/>
            </p:nvSpPr>
            <p:spPr>
              <a:xfrm flipH="1">
                <a:off x="1997" y="18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1" name="直接连接符 25374"/>
              <p:cNvSpPr/>
              <p:nvPr/>
            </p:nvSpPr>
            <p:spPr>
              <a:xfrm flipH="1">
                <a:off x="1933" y="1878"/>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2" name="矩形 25375"/>
              <p:cNvSpPr/>
              <p:nvPr/>
            </p:nvSpPr>
            <p:spPr>
              <a:xfrm>
                <a:off x="2308" y="1821"/>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3" name="直接连接符 25376"/>
              <p:cNvSpPr/>
              <p:nvPr/>
            </p:nvSpPr>
            <p:spPr>
              <a:xfrm>
                <a:off x="2308" y="1935"/>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4" name="直接连接符 25377"/>
              <p:cNvSpPr/>
              <p:nvPr/>
            </p:nvSpPr>
            <p:spPr>
              <a:xfrm>
                <a:off x="2308" y="216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5" name="直接连接符 25378"/>
              <p:cNvSpPr/>
              <p:nvPr/>
            </p:nvSpPr>
            <p:spPr>
              <a:xfrm>
                <a:off x="2308" y="2049"/>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6" name="直接连接符 25379"/>
              <p:cNvSpPr/>
              <p:nvPr/>
            </p:nvSpPr>
            <p:spPr>
              <a:xfrm>
                <a:off x="2423"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7" name="直接连接符 25380"/>
              <p:cNvSpPr/>
              <p:nvPr/>
            </p:nvSpPr>
            <p:spPr>
              <a:xfrm>
                <a:off x="2652" y="1821"/>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8" name="直接连接符 25381"/>
              <p:cNvSpPr/>
              <p:nvPr/>
            </p:nvSpPr>
            <p:spPr>
              <a:xfrm>
                <a:off x="2538"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59" name="直接连接符 25382"/>
              <p:cNvSpPr/>
              <p:nvPr/>
            </p:nvSpPr>
            <p:spPr>
              <a:xfrm>
                <a:off x="2308" y="187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0" name="直接连接符 25383"/>
              <p:cNvSpPr/>
              <p:nvPr/>
            </p:nvSpPr>
            <p:spPr>
              <a:xfrm>
                <a:off x="2305" y="19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1" name="直接连接符 25384"/>
              <p:cNvSpPr/>
              <p:nvPr/>
            </p:nvSpPr>
            <p:spPr>
              <a:xfrm>
                <a:off x="2305" y="210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2" name="直接连接符 25385"/>
              <p:cNvSpPr/>
              <p:nvPr/>
            </p:nvSpPr>
            <p:spPr>
              <a:xfrm>
                <a:off x="2308" y="222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3" name="直接连接符 25386"/>
              <p:cNvSpPr/>
              <p:nvPr/>
            </p:nvSpPr>
            <p:spPr>
              <a:xfrm>
                <a:off x="2365" y="1821"/>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4" name="直接连接符 25387"/>
              <p:cNvSpPr/>
              <p:nvPr/>
            </p:nvSpPr>
            <p:spPr>
              <a:xfrm>
                <a:off x="2480"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5" name="直接连接符 25388"/>
              <p:cNvSpPr/>
              <p:nvPr/>
            </p:nvSpPr>
            <p:spPr>
              <a:xfrm>
                <a:off x="2600"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6" name="直接连接符 25389"/>
              <p:cNvSpPr/>
              <p:nvPr/>
            </p:nvSpPr>
            <p:spPr>
              <a:xfrm>
                <a:off x="2710" y="1821"/>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7" name="直接连接符 25390"/>
              <p:cNvSpPr/>
              <p:nvPr/>
            </p:nvSpPr>
            <p:spPr>
              <a:xfrm flipH="1" flipV="1">
                <a:off x="2365" y="185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8" name="直接连接符 25391"/>
              <p:cNvSpPr/>
              <p:nvPr/>
            </p:nvSpPr>
            <p:spPr>
              <a:xfrm flipH="1">
                <a:off x="2337"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69" name="直接连接符 25392"/>
              <p:cNvSpPr/>
              <p:nvPr/>
            </p:nvSpPr>
            <p:spPr>
              <a:xfrm>
                <a:off x="2337" y="187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0" name="直接连接符 25393"/>
              <p:cNvSpPr/>
              <p:nvPr/>
            </p:nvSpPr>
            <p:spPr>
              <a:xfrm>
                <a:off x="2365" y="1907"/>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1" name="直接连接符 25394"/>
              <p:cNvSpPr/>
              <p:nvPr/>
            </p:nvSpPr>
            <p:spPr>
              <a:xfrm rot="-5400000" flipH="1" flipV="1">
                <a:off x="2314" y="194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2" name="直接连接符 25395"/>
              <p:cNvSpPr/>
              <p:nvPr/>
            </p:nvSpPr>
            <p:spPr>
              <a:xfrm rot="-5400000" flipH="1">
                <a:off x="2315"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3" name="直接连接符 25396"/>
              <p:cNvSpPr/>
              <p:nvPr/>
            </p:nvSpPr>
            <p:spPr>
              <a:xfrm rot="-5400000">
                <a:off x="2343" y="197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4" name="直接连接符 25397"/>
              <p:cNvSpPr/>
              <p:nvPr/>
            </p:nvSpPr>
            <p:spPr>
              <a:xfrm rot="-5400000">
                <a:off x="2400" y="193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5" name="直接连接符 25398"/>
              <p:cNvSpPr/>
              <p:nvPr/>
            </p:nvSpPr>
            <p:spPr>
              <a:xfrm rot="5400000" flipV="1">
                <a:off x="2429" y="197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6" name="直接连接符 25399"/>
              <p:cNvSpPr/>
              <p:nvPr/>
            </p:nvSpPr>
            <p:spPr>
              <a:xfrm rot="5400000">
                <a:off x="2452" y="2049"/>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7" name="直接连接符 25400"/>
              <p:cNvSpPr/>
              <p:nvPr/>
            </p:nvSpPr>
            <p:spPr>
              <a:xfrm rot="-5400000" flipH="1" flipV="1">
                <a:off x="2429" y="205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8" name="直接连接符 25401"/>
              <p:cNvSpPr/>
              <p:nvPr/>
            </p:nvSpPr>
            <p:spPr>
              <a:xfrm flipH="1">
                <a:off x="2394" y="2106"/>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79" name="直接连接符 25402"/>
              <p:cNvSpPr/>
              <p:nvPr/>
            </p:nvSpPr>
            <p:spPr>
              <a:xfrm flipH="1" flipV="1">
                <a:off x="2365" y="207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0" name="直接连接符 25403"/>
              <p:cNvSpPr/>
              <p:nvPr/>
            </p:nvSpPr>
            <p:spPr>
              <a:xfrm flipH="1">
                <a:off x="2337" y="207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1" name="直接连接符 25404"/>
              <p:cNvSpPr/>
              <p:nvPr/>
            </p:nvSpPr>
            <p:spPr>
              <a:xfrm>
                <a:off x="2337" y="210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2" name="直接连接符 25405"/>
              <p:cNvSpPr/>
              <p:nvPr/>
            </p:nvSpPr>
            <p:spPr>
              <a:xfrm>
                <a:off x="2365" y="213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3" name="直接连接符 25406"/>
              <p:cNvSpPr/>
              <p:nvPr/>
            </p:nvSpPr>
            <p:spPr>
              <a:xfrm rot="-5400000" flipH="1" flipV="1">
                <a:off x="2315" y="21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4" name="直接连接符 25407"/>
              <p:cNvSpPr/>
              <p:nvPr/>
            </p:nvSpPr>
            <p:spPr>
              <a:xfrm rot="5400000">
                <a:off x="2284" y="2168"/>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5" name="直接连接符 25408"/>
              <p:cNvSpPr/>
              <p:nvPr/>
            </p:nvSpPr>
            <p:spPr>
              <a:xfrm rot="-5400000">
                <a:off x="2366" y="222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6" name="直接连接符 25409"/>
              <p:cNvSpPr/>
              <p:nvPr/>
            </p:nvSpPr>
            <p:spPr>
              <a:xfrm rot="-5400000">
                <a:off x="2423" y="219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7" name="直接连接符 25410"/>
              <p:cNvSpPr/>
              <p:nvPr/>
            </p:nvSpPr>
            <p:spPr>
              <a:xfrm>
                <a:off x="2451" y="222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8" name="直接连接符 25411"/>
              <p:cNvSpPr/>
              <p:nvPr/>
            </p:nvSpPr>
            <p:spPr>
              <a:xfrm flipV="1">
                <a:off x="2480" y="222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89" name="直接连接符 25412"/>
              <p:cNvSpPr/>
              <p:nvPr/>
            </p:nvSpPr>
            <p:spPr>
              <a:xfrm flipH="1" flipV="1">
                <a:off x="2480" y="2193"/>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0" name="直接连接符 25413"/>
              <p:cNvSpPr/>
              <p:nvPr/>
            </p:nvSpPr>
            <p:spPr>
              <a:xfrm flipH="1" flipV="1">
                <a:off x="2480" y="213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1" name="直接连接符 25414"/>
              <p:cNvSpPr/>
              <p:nvPr/>
            </p:nvSpPr>
            <p:spPr>
              <a:xfrm flipV="1">
                <a:off x="2480" y="210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2" name="直接连接符 25415"/>
              <p:cNvSpPr/>
              <p:nvPr/>
            </p:nvSpPr>
            <p:spPr>
              <a:xfrm flipV="1">
                <a:off x="2506" y="2106"/>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3" name="直接连接符 25416"/>
              <p:cNvSpPr/>
              <p:nvPr/>
            </p:nvSpPr>
            <p:spPr>
              <a:xfrm>
                <a:off x="2566" y="2107"/>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4" name="直接连接符 25417"/>
              <p:cNvSpPr/>
              <p:nvPr/>
            </p:nvSpPr>
            <p:spPr>
              <a:xfrm>
                <a:off x="2599" y="213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5" name="直接连接符 25418"/>
              <p:cNvSpPr/>
              <p:nvPr/>
            </p:nvSpPr>
            <p:spPr>
              <a:xfrm rot="-5400000" flipH="1" flipV="1">
                <a:off x="2548" y="216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6" name="直接连接符 25419"/>
              <p:cNvSpPr/>
              <p:nvPr/>
            </p:nvSpPr>
            <p:spPr>
              <a:xfrm rot="-5400000" flipH="1">
                <a:off x="2548" y="21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7" name="直接连接符 25420"/>
              <p:cNvSpPr/>
              <p:nvPr/>
            </p:nvSpPr>
            <p:spPr>
              <a:xfrm rot="-5400000">
                <a:off x="2577" y="21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8" name="直接连接符 25421"/>
              <p:cNvSpPr/>
              <p:nvPr/>
            </p:nvSpPr>
            <p:spPr>
              <a:xfrm rot="-5400000">
                <a:off x="2657" y="219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399" name="直接连接符 25422"/>
              <p:cNvSpPr/>
              <p:nvPr/>
            </p:nvSpPr>
            <p:spPr>
              <a:xfrm>
                <a:off x="2682" y="2221"/>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0" name="直接连接符 25423"/>
              <p:cNvSpPr/>
              <p:nvPr/>
            </p:nvSpPr>
            <p:spPr>
              <a:xfrm flipV="1">
                <a:off x="2711" y="222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1" name="直接连接符 25424"/>
              <p:cNvSpPr/>
              <p:nvPr/>
            </p:nvSpPr>
            <p:spPr>
              <a:xfrm flipH="1" flipV="1">
                <a:off x="2711" y="2193"/>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2" name="直接连接符 25425"/>
              <p:cNvSpPr/>
              <p:nvPr/>
            </p:nvSpPr>
            <p:spPr>
              <a:xfrm flipH="1" flipV="1">
                <a:off x="2711" y="213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3" name="直接连接符 25426"/>
              <p:cNvSpPr/>
              <p:nvPr/>
            </p:nvSpPr>
            <p:spPr>
              <a:xfrm flipV="1">
                <a:off x="2710" y="210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4" name="直接连接符 25427"/>
              <p:cNvSpPr/>
              <p:nvPr/>
            </p:nvSpPr>
            <p:spPr>
              <a:xfrm flipH="1" flipV="1">
                <a:off x="2711" y="207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5" name="直接连接符 25428"/>
              <p:cNvSpPr/>
              <p:nvPr/>
            </p:nvSpPr>
            <p:spPr>
              <a:xfrm flipH="1">
                <a:off x="2686" y="2078"/>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6" name="直接连接符 25429"/>
              <p:cNvSpPr/>
              <p:nvPr/>
            </p:nvSpPr>
            <p:spPr>
              <a:xfrm flipH="1">
                <a:off x="2628" y="2106"/>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7" name="直接连接符 25430"/>
              <p:cNvSpPr/>
              <p:nvPr/>
            </p:nvSpPr>
            <p:spPr>
              <a:xfrm flipH="1" flipV="1">
                <a:off x="2600" y="207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8" name="直接连接符 25431"/>
              <p:cNvSpPr/>
              <p:nvPr/>
            </p:nvSpPr>
            <p:spPr>
              <a:xfrm flipV="1">
                <a:off x="2600" y="202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09" name="直接连接符 25432"/>
              <p:cNvSpPr/>
              <p:nvPr/>
            </p:nvSpPr>
            <p:spPr>
              <a:xfrm rot="-5400000">
                <a:off x="2579" y="197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0" name="直接连接符 25433"/>
              <p:cNvSpPr/>
              <p:nvPr/>
            </p:nvSpPr>
            <p:spPr>
              <a:xfrm rot="-5400000">
                <a:off x="2659" y="1963"/>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1" name="直接连接符 25434"/>
              <p:cNvSpPr/>
              <p:nvPr/>
            </p:nvSpPr>
            <p:spPr>
              <a:xfrm>
                <a:off x="2684" y="199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2" name="直接连接符 25435"/>
              <p:cNvSpPr/>
              <p:nvPr/>
            </p:nvSpPr>
            <p:spPr>
              <a:xfrm flipV="1">
                <a:off x="2713" y="199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3" name="直接连接符 25436"/>
              <p:cNvSpPr/>
              <p:nvPr/>
            </p:nvSpPr>
            <p:spPr>
              <a:xfrm flipH="1" flipV="1">
                <a:off x="2713" y="196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4" name="直接连接符 25437"/>
              <p:cNvSpPr/>
              <p:nvPr/>
            </p:nvSpPr>
            <p:spPr>
              <a:xfrm flipH="1" flipV="1">
                <a:off x="2710" y="190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5" name="直接连接符 25438"/>
              <p:cNvSpPr/>
              <p:nvPr/>
            </p:nvSpPr>
            <p:spPr>
              <a:xfrm flipV="1">
                <a:off x="2712" y="187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6" name="直接连接符 25439"/>
              <p:cNvSpPr/>
              <p:nvPr/>
            </p:nvSpPr>
            <p:spPr>
              <a:xfrm flipH="1" flipV="1">
                <a:off x="2713" y="18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7" name="直接连接符 25440"/>
              <p:cNvSpPr/>
              <p:nvPr/>
            </p:nvSpPr>
            <p:spPr>
              <a:xfrm flipH="1">
                <a:off x="2688" y="18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8" name="直接连接符 25441"/>
              <p:cNvSpPr/>
              <p:nvPr/>
            </p:nvSpPr>
            <p:spPr>
              <a:xfrm flipH="1">
                <a:off x="2630" y="1878"/>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19" name="直接连接符 25442"/>
              <p:cNvSpPr/>
              <p:nvPr/>
            </p:nvSpPr>
            <p:spPr>
              <a:xfrm flipH="1" flipV="1">
                <a:off x="2602"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0" name="直接连接符 25443"/>
              <p:cNvSpPr/>
              <p:nvPr/>
            </p:nvSpPr>
            <p:spPr>
              <a:xfrm flipH="1">
                <a:off x="2574" y="18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1" name="直接连接符 25444"/>
              <p:cNvSpPr/>
              <p:nvPr/>
            </p:nvSpPr>
            <p:spPr>
              <a:xfrm>
                <a:off x="2574" y="187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2" name="直接连接符 25445"/>
              <p:cNvSpPr/>
              <p:nvPr/>
            </p:nvSpPr>
            <p:spPr>
              <a:xfrm>
                <a:off x="2602" y="1907"/>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3" name="直接连接符 25446"/>
              <p:cNvSpPr/>
              <p:nvPr/>
            </p:nvSpPr>
            <p:spPr>
              <a:xfrm rot="-5400000" flipH="1" flipV="1">
                <a:off x="2552" y="194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4" name="直接连接符 25447"/>
              <p:cNvSpPr/>
              <p:nvPr/>
            </p:nvSpPr>
            <p:spPr>
              <a:xfrm flipH="1">
                <a:off x="2506" y="1991"/>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5" name="直接连接符 25448"/>
              <p:cNvSpPr/>
              <p:nvPr/>
            </p:nvSpPr>
            <p:spPr>
              <a:xfrm flipH="1" flipV="1">
                <a:off x="2484" y="196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6" name="直接连接符 25449"/>
              <p:cNvSpPr/>
              <p:nvPr/>
            </p:nvSpPr>
            <p:spPr>
              <a:xfrm flipH="1" flipV="1">
                <a:off x="2480" y="1906"/>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7" name="直接连接符 25450"/>
              <p:cNvSpPr/>
              <p:nvPr/>
            </p:nvSpPr>
            <p:spPr>
              <a:xfrm flipV="1">
                <a:off x="2482" y="1878"/>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8" name="直接连接符 25451"/>
              <p:cNvSpPr/>
              <p:nvPr/>
            </p:nvSpPr>
            <p:spPr>
              <a:xfrm flipH="1" flipV="1">
                <a:off x="2484" y="18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29" name="直接连接符 25452"/>
              <p:cNvSpPr/>
              <p:nvPr/>
            </p:nvSpPr>
            <p:spPr>
              <a:xfrm flipH="1">
                <a:off x="2458" y="18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0" name="直接连接符 25453"/>
              <p:cNvSpPr/>
              <p:nvPr/>
            </p:nvSpPr>
            <p:spPr>
              <a:xfrm flipH="1">
                <a:off x="2394" y="1878"/>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1" name="矩形 25454"/>
              <p:cNvSpPr/>
              <p:nvPr/>
            </p:nvSpPr>
            <p:spPr>
              <a:xfrm>
                <a:off x="1847" y="2277"/>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2" name="直接连接符 25455"/>
              <p:cNvSpPr/>
              <p:nvPr/>
            </p:nvSpPr>
            <p:spPr>
              <a:xfrm>
                <a:off x="1847" y="23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3" name="直接连接符 25456"/>
              <p:cNvSpPr/>
              <p:nvPr/>
            </p:nvSpPr>
            <p:spPr>
              <a:xfrm>
                <a:off x="1847" y="262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4" name="直接连接符 25457"/>
              <p:cNvSpPr/>
              <p:nvPr/>
            </p:nvSpPr>
            <p:spPr>
              <a:xfrm>
                <a:off x="1847" y="250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5" name="直接连接符 25458"/>
              <p:cNvSpPr/>
              <p:nvPr/>
            </p:nvSpPr>
            <p:spPr>
              <a:xfrm>
                <a:off x="1962"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6" name="直接连接符 25459"/>
              <p:cNvSpPr/>
              <p:nvPr/>
            </p:nvSpPr>
            <p:spPr>
              <a:xfrm>
                <a:off x="2191" y="2277"/>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7" name="直接连接符 25460"/>
              <p:cNvSpPr/>
              <p:nvPr/>
            </p:nvSpPr>
            <p:spPr>
              <a:xfrm>
                <a:off x="2077"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8" name="直接连接符 25461"/>
              <p:cNvSpPr/>
              <p:nvPr/>
            </p:nvSpPr>
            <p:spPr>
              <a:xfrm>
                <a:off x="1847" y="233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39" name="直接连接符 25462"/>
              <p:cNvSpPr/>
              <p:nvPr/>
            </p:nvSpPr>
            <p:spPr>
              <a:xfrm>
                <a:off x="1844" y="244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0" name="直接连接符 25463"/>
              <p:cNvSpPr/>
              <p:nvPr/>
            </p:nvSpPr>
            <p:spPr>
              <a:xfrm>
                <a:off x="1844" y="2562"/>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1" name="直接连接符 25464"/>
              <p:cNvSpPr/>
              <p:nvPr/>
            </p:nvSpPr>
            <p:spPr>
              <a:xfrm>
                <a:off x="1847" y="267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2" name="直接连接符 25465"/>
              <p:cNvSpPr/>
              <p:nvPr/>
            </p:nvSpPr>
            <p:spPr>
              <a:xfrm>
                <a:off x="1904" y="2277"/>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3" name="直接连接符 25466"/>
              <p:cNvSpPr/>
              <p:nvPr/>
            </p:nvSpPr>
            <p:spPr>
              <a:xfrm>
                <a:off x="2019"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4" name="直接连接符 25467"/>
              <p:cNvSpPr/>
              <p:nvPr/>
            </p:nvSpPr>
            <p:spPr>
              <a:xfrm>
                <a:off x="2139"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5" name="直接连接符 25468"/>
              <p:cNvSpPr/>
              <p:nvPr/>
            </p:nvSpPr>
            <p:spPr>
              <a:xfrm>
                <a:off x="2249"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6" name="直接连接符 25469"/>
              <p:cNvSpPr/>
              <p:nvPr/>
            </p:nvSpPr>
            <p:spPr>
              <a:xfrm flipH="1" flipV="1">
                <a:off x="1904" y="230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7" name="直接连接符 25470"/>
              <p:cNvSpPr/>
              <p:nvPr/>
            </p:nvSpPr>
            <p:spPr>
              <a:xfrm flipH="1">
                <a:off x="1876" y="230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8" name="直接连接符 25471"/>
              <p:cNvSpPr/>
              <p:nvPr/>
            </p:nvSpPr>
            <p:spPr>
              <a:xfrm>
                <a:off x="1876" y="233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49" name="直接连接符 25472"/>
              <p:cNvSpPr/>
              <p:nvPr/>
            </p:nvSpPr>
            <p:spPr>
              <a:xfrm>
                <a:off x="1904" y="236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0" name="直接连接符 25473"/>
              <p:cNvSpPr/>
              <p:nvPr/>
            </p:nvSpPr>
            <p:spPr>
              <a:xfrm rot="-5400000" flipH="1" flipV="1">
                <a:off x="1853" y="239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1" name="直接连接符 25474"/>
              <p:cNvSpPr/>
              <p:nvPr/>
            </p:nvSpPr>
            <p:spPr>
              <a:xfrm rot="-5400000" flipH="1">
                <a:off x="1854"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2" name="直接连接符 25475"/>
              <p:cNvSpPr/>
              <p:nvPr/>
            </p:nvSpPr>
            <p:spPr>
              <a:xfrm rot="-5400000">
                <a:off x="1882" y="242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3" name="直接连接符 25476"/>
              <p:cNvSpPr/>
              <p:nvPr/>
            </p:nvSpPr>
            <p:spPr>
              <a:xfrm rot="-5400000">
                <a:off x="1962" y="241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4" name="直接连接符 25477"/>
              <p:cNvSpPr/>
              <p:nvPr/>
            </p:nvSpPr>
            <p:spPr>
              <a:xfrm rot="5400000" flipV="1">
                <a:off x="1968" y="242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5" name="直接连接符 25478"/>
              <p:cNvSpPr/>
              <p:nvPr/>
            </p:nvSpPr>
            <p:spPr>
              <a:xfrm rot="5400000">
                <a:off x="1991" y="2505"/>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6" name="直接连接符 25479"/>
              <p:cNvSpPr/>
              <p:nvPr/>
            </p:nvSpPr>
            <p:spPr>
              <a:xfrm rot="-5400000" flipH="1" flipV="1">
                <a:off x="1968" y="251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7" name="直接连接符 25480"/>
              <p:cNvSpPr/>
              <p:nvPr/>
            </p:nvSpPr>
            <p:spPr>
              <a:xfrm flipH="1">
                <a:off x="1933" y="2562"/>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8" name="直接连接符 25481"/>
              <p:cNvSpPr/>
              <p:nvPr/>
            </p:nvSpPr>
            <p:spPr>
              <a:xfrm flipH="1" flipV="1">
                <a:off x="1904" y="253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59" name="直接连接符 25482"/>
              <p:cNvSpPr/>
              <p:nvPr/>
            </p:nvSpPr>
            <p:spPr>
              <a:xfrm flipH="1">
                <a:off x="1876" y="253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0" name="直接连接符 25483"/>
              <p:cNvSpPr/>
              <p:nvPr/>
            </p:nvSpPr>
            <p:spPr>
              <a:xfrm>
                <a:off x="1876" y="256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1" name="直接连接符 25484"/>
              <p:cNvSpPr/>
              <p:nvPr/>
            </p:nvSpPr>
            <p:spPr>
              <a:xfrm>
                <a:off x="1904" y="259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2" name="直接连接符 25485"/>
              <p:cNvSpPr/>
              <p:nvPr/>
            </p:nvSpPr>
            <p:spPr>
              <a:xfrm rot="-5400000" flipH="1" flipV="1">
                <a:off x="1854" y="26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3" name="直接连接符 25486"/>
              <p:cNvSpPr/>
              <p:nvPr/>
            </p:nvSpPr>
            <p:spPr>
              <a:xfrm rot="-5400000" flipH="1">
                <a:off x="1854"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4" name="直接连接符 25487"/>
              <p:cNvSpPr/>
              <p:nvPr/>
            </p:nvSpPr>
            <p:spPr>
              <a:xfrm rot="-5400000">
                <a:off x="1905" y="267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5" name="直接连接符 25488"/>
              <p:cNvSpPr/>
              <p:nvPr/>
            </p:nvSpPr>
            <p:spPr>
              <a:xfrm rot="-5400000">
                <a:off x="1962" y="264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6" name="直接连接符 25489"/>
              <p:cNvSpPr/>
              <p:nvPr/>
            </p:nvSpPr>
            <p:spPr>
              <a:xfrm>
                <a:off x="1990" y="267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7" name="直接连接符 25490"/>
              <p:cNvSpPr/>
              <p:nvPr/>
            </p:nvSpPr>
            <p:spPr>
              <a:xfrm flipV="1">
                <a:off x="2019" y="267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8" name="直接连接符 25491"/>
              <p:cNvSpPr/>
              <p:nvPr/>
            </p:nvSpPr>
            <p:spPr>
              <a:xfrm flipH="1" flipV="1">
                <a:off x="2019" y="2649"/>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69" name="直接连接符 25492"/>
              <p:cNvSpPr/>
              <p:nvPr/>
            </p:nvSpPr>
            <p:spPr>
              <a:xfrm flipH="1" flipV="1">
                <a:off x="2019" y="259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0" name="直接连接符 25493"/>
              <p:cNvSpPr/>
              <p:nvPr/>
            </p:nvSpPr>
            <p:spPr>
              <a:xfrm flipV="1">
                <a:off x="2019" y="256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1" name="直接连接符 25494"/>
              <p:cNvSpPr/>
              <p:nvPr/>
            </p:nvSpPr>
            <p:spPr>
              <a:xfrm flipV="1">
                <a:off x="2045" y="2562"/>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2" name="直接连接符 25495"/>
              <p:cNvSpPr/>
              <p:nvPr/>
            </p:nvSpPr>
            <p:spPr>
              <a:xfrm>
                <a:off x="2105" y="2563"/>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3" name="直接连接符 25496"/>
              <p:cNvSpPr/>
              <p:nvPr/>
            </p:nvSpPr>
            <p:spPr>
              <a:xfrm>
                <a:off x="2138" y="259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4" name="直接连接符 25497"/>
              <p:cNvSpPr/>
              <p:nvPr/>
            </p:nvSpPr>
            <p:spPr>
              <a:xfrm rot="-5400000" flipH="1" flipV="1">
                <a:off x="2087" y="26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5" name="直接连接符 25498"/>
              <p:cNvSpPr/>
              <p:nvPr/>
            </p:nvSpPr>
            <p:spPr>
              <a:xfrm rot="-5400000" flipH="1">
                <a:off x="2087"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6" name="直接连接符 25499"/>
              <p:cNvSpPr/>
              <p:nvPr/>
            </p:nvSpPr>
            <p:spPr>
              <a:xfrm rot="-5400000">
                <a:off x="2116"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7" name="直接连接符 25500"/>
              <p:cNvSpPr/>
              <p:nvPr/>
            </p:nvSpPr>
            <p:spPr>
              <a:xfrm rot="-5400000">
                <a:off x="2196" y="264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8" name="直接连接符 25501"/>
              <p:cNvSpPr/>
              <p:nvPr/>
            </p:nvSpPr>
            <p:spPr>
              <a:xfrm>
                <a:off x="2221" y="267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79" name="直接连接符 25502"/>
              <p:cNvSpPr/>
              <p:nvPr/>
            </p:nvSpPr>
            <p:spPr>
              <a:xfrm flipV="1">
                <a:off x="2250" y="267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0" name="直接连接符 25503"/>
              <p:cNvSpPr/>
              <p:nvPr/>
            </p:nvSpPr>
            <p:spPr>
              <a:xfrm flipH="1" flipV="1">
                <a:off x="2250" y="2649"/>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1" name="直接连接符 25504"/>
              <p:cNvSpPr/>
              <p:nvPr/>
            </p:nvSpPr>
            <p:spPr>
              <a:xfrm flipH="1" flipV="1">
                <a:off x="2250" y="259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2" name="直接连接符 25505"/>
              <p:cNvSpPr/>
              <p:nvPr/>
            </p:nvSpPr>
            <p:spPr>
              <a:xfrm flipV="1">
                <a:off x="2249" y="256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3" name="直接连接符 25506"/>
              <p:cNvSpPr/>
              <p:nvPr/>
            </p:nvSpPr>
            <p:spPr>
              <a:xfrm flipH="1" flipV="1">
                <a:off x="2250" y="253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4" name="直接连接符 25507"/>
              <p:cNvSpPr/>
              <p:nvPr/>
            </p:nvSpPr>
            <p:spPr>
              <a:xfrm flipH="1">
                <a:off x="2225" y="253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5" name="直接连接符 25508"/>
              <p:cNvSpPr/>
              <p:nvPr/>
            </p:nvSpPr>
            <p:spPr>
              <a:xfrm flipH="1">
                <a:off x="2167" y="2562"/>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6" name="直接连接符 25509"/>
              <p:cNvSpPr/>
              <p:nvPr/>
            </p:nvSpPr>
            <p:spPr>
              <a:xfrm flipH="1" flipV="1">
                <a:off x="2139" y="25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7" name="直接连接符 25510"/>
              <p:cNvSpPr/>
              <p:nvPr/>
            </p:nvSpPr>
            <p:spPr>
              <a:xfrm flipV="1">
                <a:off x="2139" y="247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8" name="直接连接符 25511"/>
              <p:cNvSpPr/>
              <p:nvPr/>
            </p:nvSpPr>
            <p:spPr>
              <a:xfrm rot="-5400000">
                <a:off x="2118"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89" name="直接连接符 25512"/>
              <p:cNvSpPr/>
              <p:nvPr/>
            </p:nvSpPr>
            <p:spPr>
              <a:xfrm rot="-5400000">
                <a:off x="2198" y="241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0" name="直接连接符 25513"/>
              <p:cNvSpPr/>
              <p:nvPr/>
            </p:nvSpPr>
            <p:spPr>
              <a:xfrm>
                <a:off x="2223" y="244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1" name="直接连接符 25514"/>
              <p:cNvSpPr/>
              <p:nvPr/>
            </p:nvSpPr>
            <p:spPr>
              <a:xfrm flipV="1">
                <a:off x="2252" y="244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2" name="直接连接符 25515"/>
              <p:cNvSpPr/>
              <p:nvPr/>
            </p:nvSpPr>
            <p:spPr>
              <a:xfrm flipH="1" flipV="1">
                <a:off x="2252" y="242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3" name="直接连接符 25516"/>
              <p:cNvSpPr/>
              <p:nvPr/>
            </p:nvSpPr>
            <p:spPr>
              <a:xfrm flipH="1" flipV="1">
                <a:off x="2249" y="236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4" name="直接连接符 25517"/>
              <p:cNvSpPr/>
              <p:nvPr/>
            </p:nvSpPr>
            <p:spPr>
              <a:xfrm flipV="1">
                <a:off x="2251" y="233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5" name="直接连接符 25518"/>
              <p:cNvSpPr/>
              <p:nvPr/>
            </p:nvSpPr>
            <p:spPr>
              <a:xfrm flipV="1">
                <a:off x="2278" y="2334"/>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6" name="直接连接符 25519"/>
              <p:cNvSpPr/>
              <p:nvPr/>
            </p:nvSpPr>
            <p:spPr>
              <a:xfrm flipH="1">
                <a:off x="2227" y="230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7" name="直接连接符 25520"/>
              <p:cNvSpPr/>
              <p:nvPr/>
            </p:nvSpPr>
            <p:spPr>
              <a:xfrm flipH="1">
                <a:off x="2169" y="2334"/>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8" name="直接连接符 25521"/>
              <p:cNvSpPr/>
              <p:nvPr/>
            </p:nvSpPr>
            <p:spPr>
              <a:xfrm flipH="1" flipV="1">
                <a:off x="2141" y="230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499" name="直接连接符 25522"/>
              <p:cNvSpPr/>
              <p:nvPr/>
            </p:nvSpPr>
            <p:spPr>
              <a:xfrm flipH="1">
                <a:off x="2113" y="230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0" name="直接连接符 25523"/>
              <p:cNvSpPr/>
              <p:nvPr/>
            </p:nvSpPr>
            <p:spPr>
              <a:xfrm>
                <a:off x="2113" y="2335"/>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1" name="直接连接符 25524"/>
              <p:cNvSpPr/>
              <p:nvPr/>
            </p:nvSpPr>
            <p:spPr>
              <a:xfrm>
                <a:off x="2141" y="236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2" name="直接连接符 25525"/>
              <p:cNvSpPr/>
              <p:nvPr/>
            </p:nvSpPr>
            <p:spPr>
              <a:xfrm rot="-5400000" flipH="1" flipV="1">
                <a:off x="2091" y="23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3" name="直接连接符 25526"/>
              <p:cNvSpPr/>
              <p:nvPr/>
            </p:nvSpPr>
            <p:spPr>
              <a:xfrm flipH="1">
                <a:off x="2045" y="2447"/>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4" name="直接连接符 25527"/>
              <p:cNvSpPr/>
              <p:nvPr/>
            </p:nvSpPr>
            <p:spPr>
              <a:xfrm flipH="1" flipV="1">
                <a:off x="2023" y="242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5" name="直接连接符 25528"/>
              <p:cNvSpPr/>
              <p:nvPr/>
            </p:nvSpPr>
            <p:spPr>
              <a:xfrm flipH="1" flipV="1">
                <a:off x="2019" y="236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6" name="直接连接符 25529"/>
              <p:cNvSpPr/>
              <p:nvPr/>
            </p:nvSpPr>
            <p:spPr>
              <a:xfrm flipV="1">
                <a:off x="2021" y="233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7" name="直接连接符 25530"/>
              <p:cNvSpPr/>
              <p:nvPr/>
            </p:nvSpPr>
            <p:spPr>
              <a:xfrm flipH="1" flipV="1">
                <a:off x="2023" y="230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8" name="直接连接符 25531"/>
              <p:cNvSpPr/>
              <p:nvPr/>
            </p:nvSpPr>
            <p:spPr>
              <a:xfrm flipH="1">
                <a:off x="1997" y="230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09" name="直接连接符 25532"/>
              <p:cNvSpPr/>
              <p:nvPr/>
            </p:nvSpPr>
            <p:spPr>
              <a:xfrm flipH="1">
                <a:off x="1933" y="2334"/>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0" name="矩形 25533"/>
              <p:cNvSpPr/>
              <p:nvPr/>
            </p:nvSpPr>
            <p:spPr>
              <a:xfrm>
                <a:off x="2308" y="2277"/>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1" name="直接连接符 25534"/>
              <p:cNvSpPr/>
              <p:nvPr/>
            </p:nvSpPr>
            <p:spPr>
              <a:xfrm>
                <a:off x="2308" y="23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2" name="直接连接符 25535"/>
              <p:cNvSpPr/>
              <p:nvPr/>
            </p:nvSpPr>
            <p:spPr>
              <a:xfrm>
                <a:off x="2308" y="262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3" name="直接连接符 25536"/>
              <p:cNvSpPr/>
              <p:nvPr/>
            </p:nvSpPr>
            <p:spPr>
              <a:xfrm>
                <a:off x="2308" y="250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4" name="直接连接符 25537"/>
              <p:cNvSpPr/>
              <p:nvPr/>
            </p:nvSpPr>
            <p:spPr>
              <a:xfrm>
                <a:off x="2422"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5" name="直接连接符 25538"/>
              <p:cNvSpPr/>
              <p:nvPr/>
            </p:nvSpPr>
            <p:spPr>
              <a:xfrm>
                <a:off x="2652"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6" name="直接连接符 25539"/>
              <p:cNvSpPr/>
              <p:nvPr/>
            </p:nvSpPr>
            <p:spPr>
              <a:xfrm>
                <a:off x="2537"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7" name="直接连接符 25540"/>
              <p:cNvSpPr/>
              <p:nvPr/>
            </p:nvSpPr>
            <p:spPr>
              <a:xfrm>
                <a:off x="2308" y="2334"/>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8" name="直接连接符 25541"/>
              <p:cNvSpPr/>
              <p:nvPr/>
            </p:nvSpPr>
            <p:spPr>
              <a:xfrm>
                <a:off x="2305" y="244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19" name="直接连接符 25542"/>
              <p:cNvSpPr/>
              <p:nvPr/>
            </p:nvSpPr>
            <p:spPr>
              <a:xfrm>
                <a:off x="2305" y="2562"/>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0" name="直接连接符 25543"/>
              <p:cNvSpPr/>
              <p:nvPr/>
            </p:nvSpPr>
            <p:spPr>
              <a:xfrm>
                <a:off x="2308" y="267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1" name="直接连接符 25544"/>
              <p:cNvSpPr/>
              <p:nvPr/>
            </p:nvSpPr>
            <p:spPr>
              <a:xfrm>
                <a:off x="2365"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2" name="直接连接符 25545"/>
              <p:cNvSpPr/>
              <p:nvPr/>
            </p:nvSpPr>
            <p:spPr>
              <a:xfrm>
                <a:off x="2480"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3" name="直接连接符 25546"/>
              <p:cNvSpPr/>
              <p:nvPr/>
            </p:nvSpPr>
            <p:spPr>
              <a:xfrm>
                <a:off x="2600"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4" name="直接连接符 25547"/>
              <p:cNvSpPr/>
              <p:nvPr/>
            </p:nvSpPr>
            <p:spPr>
              <a:xfrm>
                <a:off x="2709" y="227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5" name="直接连接符 25548"/>
              <p:cNvSpPr/>
              <p:nvPr/>
            </p:nvSpPr>
            <p:spPr>
              <a:xfrm flipH="1" flipV="1">
                <a:off x="2365" y="230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6" name="直接连接符 25549"/>
              <p:cNvSpPr/>
              <p:nvPr/>
            </p:nvSpPr>
            <p:spPr>
              <a:xfrm flipH="1" flipV="1">
                <a:off x="2365" y="22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7" name="直接连接符 25550"/>
              <p:cNvSpPr/>
              <p:nvPr/>
            </p:nvSpPr>
            <p:spPr>
              <a:xfrm>
                <a:off x="2336" y="233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8" name="直接连接符 25551"/>
              <p:cNvSpPr/>
              <p:nvPr/>
            </p:nvSpPr>
            <p:spPr>
              <a:xfrm>
                <a:off x="2365" y="236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29" name="直接连接符 25552"/>
              <p:cNvSpPr/>
              <p:nvPr/>
            </p:nvSpPr>
            <p:spPr>
              <a:xfrm rot="-5400000" flipH="1" flipV="1">
                <a:off x="2314" y="239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0" name="直接连接符 25553"/>
              <p:cNvSpPr/>
              <p:nvPr/>
            </p:nvSpPr>
            <p:spPr>
              <a:xfrm rot="-5400000" flipH="1">
                <a:off x="2314"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1" name="直接连接符 25554"/>
              <p:cNvSpPr/>
              <p:nvPr/>
            </p:nvSpPr>
            <p:spPr>
              <a:xfrm rot="-5400000">
                <a:off x="2343"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2" name="直接连接符 25555"/>
              <p:cNvSpPr/>
              <p:nvPr/>
            </p:nvSpPr>
            <p:spPr>
              <a:xfrm rot="-5400000">
                <a:off x="2400" y="239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3" name="直接连接符 25556"/>
              <p:cNvSpPr/>
              <p:nvPr/>
            </p:nvSpPr>
            <p:spPr>
              <a:xfrm rot="5400000" flipV="1">
                <a:off x="2429"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4" name="直接连接符 25557"/>
              <p:cNvSpPr/>
              <p:nvPr/>
            </p:nvSpPr>
            <p:spPr>
              <a:xfrm rot="5400000">
                <a:off x="2429" y="2482"/>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5" name="直接连接符 25558"/>
              <p:cNvSpPr/>
              <p:nvPr/>
            </p:nvSpPr>
            <p:spPr>
              <a:xfrm rot="-5400000" flipH="1" flipV="1">
                <a:off x="2451" y="25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6" name="直接连接符 25559"/>
              <p:cNvSpPr/>
              <p:nvPr/>
            </p:nvSpPr>
            <p:spPr>
              <a:xfrm flipH="1">
                <a:off x="2393" y="2562"/>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7" name="直接连接符 25560"/>
              <p:cNvSpPr/>
              <p:nvPr/>
            </p:nvSpPr>
            <p:spPr>
              <a:xfrm flipH="1" flipV="1">
                <a:off x="2365" y="253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8" name="直接连接符 25561"/>
              <p:cNvSpPr/>
              <p:nvPr/>
            </p:nvSpPr>
            <p:spPr>
              <a:xfrm flipH="1">
                <a:off x="2336" y="253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39" name="直接连接符 25562"/>
              <p:cNvSpPr/>
              <p:nvPr/>
            </p:nvSpPr>
            <p:spPr>
              <a:xfrm>
                <a:off x="2336" y="256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0" name="直接连接符 25563"/>
              <p:cNvSpPr/>
              <p:nvPr/>
            </p:nvSpPr>
            <p:spPr>
              <a:xfrm>
                <a:off x="2365" y="259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1" name="直接连接符 25564"/>
              <p:cNvSpPr/>
              <p:nvPr/>
            </p:nvSpPr>
            <p:spPr>
              <a:xfrm rot="-5400000" flipH="1" flipV="1">
                <a:off x="2314" y="262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2" name="直接连接符 25565"/>
              <p:cNvSpPr/>
              <p:nvPr/>
            </p:nvSpPr>
            <p:spPr>
              <a:xfrm rot="-5400000" flipH="1">
                <a:off x="2314"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3" name="直接连接符 25566"/>
              <p:cNvSpPr/>
              <p:nvPr/>
            </p:nvSpPr>
            <p:spPr>
              <a:xfrm rot="-5400000">
                <a:off x="2343"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4" name="直接连接符 25567"/>
              <p:cNvSpPr/>
              <p:nvPr/>
            </p:nvSpPr>
            <p:spPr>
              <a:xfrm rot="-5400000">
                <a:off x="2400" y="262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5" name="直接连接符 25568"/>
              <p:cNvSpPr/>
              <p:nvPr/>
            </p:nvSpPr>
            <p:spPr>
              <a:xfrm>
                <a:off x="2451" y="267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6" name="直接连接符 25569"/>
              <p:cNvSpPr/>
              <p:nvPr/>
            </p:nvSpPr>
            <p:spPr>
              <a:xfrm flipV="1">
                <a:off x="2480" y="267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7" name="直接连接符 25570"/>
              <p:cNvSpPr/>
              <p:nvPr/>
            </p:nvSpPr>
            <p:spPr>
              <a:xfrm flipH="1" flipV="1">
                <a:off x="2480" y="2649"/>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8" name="直接连接符 25571"/>
              <p:cNvSpPr/>
              <p:nvPr/>
            </p:nvSpPr>
            <p:spPr>
              <a:xfrm flipH="1" flipV="1">
                <a:off x="2479" y="259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49" name="直接连接符 25572"/>
              <p:cNvSpPr/>
              <p:nvPr/>
            </p:nvSpPr>
            <p:spPr>
              <a:xfrm flipV="1">
                <a:off x="2480" y="256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0" name="直接连接符 25573"/>
              <p:cNvSpPr/>
              <p:nvPr/>
            </p:nvSpPr>
            <p:spPr>
              <a:xfrm flipV="1">
                <a:off x="2505" y="2562"/>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1" name="直接连接符 25574"/>
              <p:cNvSpPr/>
              <p:nvPr/>
            </p:nvSpPr>
            <p:spPr>
              <a:xfrm>
                <a:off x="2566" y="2563"/>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2" name="直接连接符 25575"/>
              <p:cNvSpPr/>
              <p:nvPr/>
            </p:nvSpPr>
            <p:spPr>
              <a:xfrm>
                <a:off x="2599" y="259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3" name="直接连接符 25576"/>
              <p:cNvSpPr/>
              <p:nvPr/>
            </p:nvSpPr>
            <p:spPr>
              <a:xfrm rot="-5400000" flipH="1" flipV="1">
                <a:off x="2548" y="26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4" name="直接连接符 25577"/>
              <p:cNvSpPr/>
              <p:nvPr/>
            </p:nvSpPr>
            <p:spPr>
              <a:xfrm rot="-5400000" flipH="1">
                <a:off x="2548" y="26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5" name="直接连接符 25578"/>
              <p:cNvSpPr/>
              <p:nvPr/>
            </p:nvSpPr>
            <p:spPr>
              <a:xfrm rot="-5400000">
                <a:off x="2599" y="267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6" name="直接连接符 25579"/>
              <p:cNvSpPr/>
              <p:nvPr/>
            </p:nvSpPr>
            <p:spPr>
              <a:xfrm rot="-5400000">
                <a:off x="2656" y="264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7" name="直接连接符 25580"/>
              <p:cNvSpPr/>
              <p:nvPr/>
            </p:nvSpPr>
            <p:spPr>
              <a:xfrm>
                <a:off x="2682" y="267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8" name="直接连接符 25581"/>
              <p:cNvSpPr/>
              <p:nvPr/>
            </p:nvSpPr>
            <p:spPr>
              <a:xfrm flipH="1">
                <a:off x="2711" y="2705"/>
                <a:ext cx="0" cy="53"/>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59" name="直接连接符 25582"/>
              <p:cNvSpPr/>
              <p:nvPr/>
            </p:nvSpPr>
            <p:spPr>
              <a:xfrm flipH="1" flipV="1">
                <a:off x="2711" y="2649"/>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0" name="直接连接符 25583"/>
              <p:cNvSpPr/>
              <p:nvPr/>
            </p:nvSpPr>
            <p:spPr>
              <a:xfrm flipH="1" flipV="1">
                <a:off x="2710" y="259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1" name="直接连接符 25584"/>
              <p:cNvSpPr/>
              <p:nvPr/>
            </p:nvSpPr>
            <p:spPr>
              <a:xfrm flipV="1">
                <a:off x="2709" y="256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2" name="直接连接符 25585"/>
              <p:cNvSpPr/>
              <p:nvPr/>
            </p:nvSpPr>
            <p:spPr>
              <a:xfrm flipH="1" flipV="1">
                <a:off x="2711" y="253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3" name="直接连接符 25586"/>
              <p:cNvSpPr/>
              <p:nvPr/>
            </p:nvSpPr>
            <p:spPr>
              <a:xfrm flipH="1">
                <a:off x="2685" y="253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4" name="直接连接符 25587"/>
              <p:cNvSpPr/>
              <p:nvPr/>
            </p:nvSpPr>
            <p:spPr>
              <a:xfrm flipH="1">
                <a:off x="2627" y="2562"/>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5" name="直接连接符 25588"/>
              <p:cNvSpPr/>
              <p:nvPr/>
            </p:nvSpPr>
            <p:spPr>
              <a:xfrm flipH="1" flipV="1">
                <a:off x="2600" y="253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6" name="直接连接符 25589"/>
              <p:cNvSpPr/>
              <p:nvPr/>
            </p:nvSpPr>
            <p:spPr>
              <a:xfrm flipV="1">
                <a:off x="2600" y="247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7" name="直接连接符 25590"/>
              <p:cNvSpPr/>
              <p:nvPr/>
            </p:nvSpPr>
            <p:spPr>
              <a:xfrm rot="-5400000">
                <a:off x="2579" y="242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8" name="直接连接符 25591"/>
              <p:cNvSpPr/>
              <p:nvPr/>
            </p:nvSpPr>
            <p:spPr>
              <a:xfrm rot="-5400000">
                <a:off x="2636" y="239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69" name="直接连接符 25592"/>
              <p:cNvSpPr/>
              <p:nvPr/>
            </p:nvSpPr>
            <p:spPr>
              <a:xfrm>
                <a:off x="2684" y="244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0" name="直接连接符 25593"/>
              <p:cNvSpPr/>
              <p:nvPr/>
            </p:nvSpPr>
            <p:spPr>
              <a:xfrm flipV="1">
                <a:off x="2713" y="244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1" name="直接连接符 25594"/>
              <p:cNvSpPr/>
              <p:nvPr/>
            </p:nvSpPr>
            <p:spPr>
              <a:xfrm flipH="1" flipV="1">
                <a:off x="2713" y="242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2" name="直接连接符 25595"/>
              <p:cNvSpPr/>
              <p:nvPr/>
            </p:nvSpPr>
            <p:spPr>
              <a:xfrm flipH="1" flipV="1">
                <a:off x="2709" y="236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3" name="直接连接符 25596"/>
              <p:cNvSpPr/>
              <p:nvPr/>
            </p:nvSpPr>
            <p:spPr>
              <a:xfrm flipV="1">
                <a:off x="2711" y="233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4" name="直接连接符 25597"/>
              <p:cNvSpPr/>
              <p:nvPr/>
            </p:nvSpPr>
            <p:spPr>
              <a:xfrm flipH="1" flipV="1">
                <a:off x="2713" y="230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5" name="直接连接符 25598"/>
              <p:cNvSpPr/>
              <p:nvPr/>
            </p:nvSpPr>
            <p:spPr>
              <a:xfrm flipH="1">
                <a:off x="2687" y="230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6" name="直接连接符 25599"/>
              <p:cNvSpPr/>
              <p:nvPr/>
            </p:nvSpPr>
            <p:spPr>
              <a:xfrm flipH="1">
                <a:off x="2630" y="2334"/>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7" name="直接连接符 25600"/>
              <p:cNvSpPr/>
              <p:nvPr/>
            </p:nvSpPr>
            <p:spPr>
              <a:xfrm flipH="1" flipV="1">
                <a:off x="2602" y="230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8" name="直接连接符 25601"/>
              <p:cNvSpPr/>
              <p:nvPr/>
            </p:nvSpPr>
            <p:spPr>
              <a:xfrm flipH="1">
                <a:off x="2573" y="230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79" name="直接连接符 25602"/>
              <p:cNvSpPr/>
              <p:nvPr/>
            </p:nvSpPr>
            <p:spPr>
              <a:xfrm>
                <a:off x="2573" y="2335"/>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0" name="直接连接符 25603"/>
              <p:cNvSpPr/>
              <p:nvPr/>
            </p:nvSpPr>
            <p:spPr>
              <a:xfrm>
                <a:off x="2602" y="236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1" name="直接连接符 25604"/>
              <p:cNvSpPr/>
              <p:nvPr/>
            </p:nvSpPr>
            <p:spPr>
              <a:xfrm rot="-5400000" flipH="1" flipV="1">
                <a:off x="2551" y="239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2" name="直接连接符 25605"/>
              <p:cNvSpPr/>
              <p:nvPr/>
            </p:nvSpPr>
            <p:spPr>
              <a:xfrm flipH="1">
                <a:off x="2505" y="2447"/>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3" name="直接连接符 25606"/>
              <p:cNvSpPr/>
              <p:nvPr/>
            </p:nvSpPr>
            <p:spPr>
              <a:xfrm flipH="1" flipV="1">
                <a:off x="2483" y="242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4" name="直接连接符 25607"/>
              <p:cNvSpPr/>
              <p:nvPr/>
            </p:nvSpPr>
            <p:spPr>
              <a:xfrm flipH="1" flipV="1">
                <a:off x="2480" y="236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5" name="直接连接符 25608"/>
              <p:cNvSpPr/>
              <p:nvPr/>
            </p:nvSpPr>
            <p:spPr>
              <a:xfrm flipV="1">
                <a:off x="2482" y="233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6" name="直接连接符 25609"/>
              <p:cNvSpPr/>
              <p:nvPr/>
            </p:nvSpPr>
            <p:spPr>
              <a:xfrm flipH="1" flipV="1">
                <a:off x="2483" y="230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7" name="直接连接符 25610"/>
              <p:cNvSpPr/>
              <p:nvPr/>
            </p:nvSpPr>
            <p:spPr>
              <a:xfrm flipH="1">
                <a:off x="2457" y="230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8" name="直接连接符 25611"/>
              <p:cNvSpPr/>
              <p:nvPr/>
            </p:nvSpPr>
            <p:spPr>
              <a:xfrm flipH="1">
                <a:off x="2393" y="2334"/>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89" name="矩形 25612"/>
              <p:cNvSpPr/>
              <p:nvPr/>
            </p:nvSpPr>
            <p:spPr>
              <a:xfrm>
                <a:off x="2771" y="1824"/>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0" name="直接连接符 25613"/>
              <p:cNvSpPr/>
              <p:nvPr/>
            </p:nvSpPr>
            <p:spPr>
              <a:xfrm>
                <a:off x="2771" y="1938"/>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1" name="直接连接符 25614"/>
              <p:cNvSpPr/>
              <p:nvPr/>
            </p:nvSpPr>
            <p:spPr>
              <a:xfrm>
                <a:off x="2771" y="216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2" name="直接连接符 25615"/>
              <p:cNvSpPr/>
              <p:nvPr/>
            </p:nvSpPr>
            <p:spPr>
              <a:xfrm>
                <a:off x="2771" y="2052"/>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3" name="直接连接符 25616"/>
              <p:cNvSpPr/>
              <p:nvPr/>
            </p:nvSpPr>
            <p:spPr>
              <a:xfrm>
                <a:off x="2885"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4" name="直接连接符 25617"/>
              <p:cNvSpPr/>
              <p:nvPr/>
            </p:nvSpPr>
            <p:spPr>
              <a:xfrm>
                <a:off x="3115"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5" name="直接连接符 25618"/>
              <p:cNvSpPr/>
              <p:nvPr/>
            </p:nvSpPr>
            <p:spPr>
              <a:xfrm>
                <a:off x="3000"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6" name="直接连接符 25619"/>
              <p:cNvSpPr/>
              <p:nvPr/>
            </p:nvSpPr>
            <p:spPr>
              <a:xfrm>
                <a:off x="2771" y="1881"/>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7" name="直接连接符 25620"/>
              <p:cNvSpPr/>
              <p:nvPr/>
            </p:nvSpPr>
            <p:spPr>
              <a:xfrm>
                <a:off x="2767" y="19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8" name="直接连接符 25621"/>
              <p:cNvSpPr/>
              <p:nvPr/>
            </p:nvSpPr>
            <p:spPr>
              <a:xfrm>
                <a:off x="2767" y="210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599" name="直接连接符 25622"/>
              <p:cNvSpPr/>
              <p:nvPr/>
            </p:nvSpPr>
            <p:spPr>
              <a:xfrm>
                <a:off x="2771" y="222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0" name="直接连接符 25623"/>
              <p:cNvSpPr/>
              <p:nvPr/>
            </p:nvSpPr>
            <p:spPr>
              <a:xfrm>
                <a:off x="2828"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1" name="直接连接符 25624"/>
              <p:cNvSpPr/>
              <p:nvPr/>
            </p:nvSpPr>
            <p:spPr>
              <a:xfrm>
                <a:off x="2943"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2" name="直接连接符 25625"/>
              <p:cNvSpPr/>
              <p:nvPr/>
            </p:nvSpPr>
            <p:spPr>
              <a:xfrm>
                <a:off x="3063"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3" name="直接连接符 25626"/>
              <p:cNvSpPr/>
              <p:nvPr/>
            </p:nvSpPr>
            <p:spPr>
              <a:xfrm>
                <a:off x="3172"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4" name="直接连接符 25627"/>
              <p:cNvSpPr/>
              <p:nvPr/>
            </p:nvSpPr>
            <p:spPr>
              <a:xfrm flipH="1" flipV="1">
                <a:off x="2828"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5" name="直接连接符 25628"/>
              <p:cNvSpPr/>
              <p:nvPr/>
            </p:nvSpPr>
            <p:spPr>
              <a:xfrm flipH="1">
                <a:off x="2799" y="185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6" name="直接连接符 25629"/>
              <p:cNvSpPr/>
              <p:nvPr/>
            </p:nvSpPr>
            <p:spPr>
              <a:xfrm>
                <a:off x="2799" y="188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7" name="直接连接符 25630"/>
              <p:cNvSpPr/>
              <p:nvPr/>
            </p:nvSpPr>
            <p:spPr>
              <a:xfrm>
                <a:off x="2828" y="191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8" name="直接连接符 25631"/>
              <p:cNvSpPr/>
              <p:nvPr/>
            </p:nvSpPr>
            <p:spPr>
              <a:xfrm rot="-5400000" flipH="1" flipV="1">
                <a:off x="2777" y="194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09" name="直接连接符 25632"/>
              <p:cNvSpPr/>
              <p:nvPr/>
            </p:nvSpPr>
            <p:spPr>
              <a:xfrm rot="-5400000" flipH="1">
                <a:off x="2777"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0" name="直接连接符 25633"/>
              <p:cNvSpPr/>
              <p:nvPr/>
            </p:nvSpPr>
            <p:spPr>
              <a:xfrm rot="-5400000">
                <a:off x="2806"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1" name="直接连接符 25634"/>
              <p:cNvSpPr/>
              <p:nvPr/>
            </p:nvSpPr>
            <p:spPr>
              <a:xfrm rot="-5400000">
                <a:off x="2863" y="194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2" name="直接连接符 25635"/>
              <p:cNvSpPr/>
              <p:nvPr/>
            </p:nvSpPr>
            <p:spPr>
              <a:xfrm rot="5400000" flipV="1">
                <a:off x="2892"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3" name="直接连接符 25636"/>
              <p:cNvSpPr/>
              <p:nvPr/>
            </p:nvSpPr>
            <p:spPr>
              <a:xfrm rot="5400000">
                <a:off x="2892" y="2029"/>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4" name="直接连接符 25637"/>
              <p:cNvSpPr/>
              <p:nvPr/>
            </p:nvSpPr>
            <p:spPr>
              <a:xfrm rot="-5400000" flipH="1" flipV="1">
                <a:off x="2914" y="208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5" name="直接连接符 25638"/>
              <p:cNvSpPr/>
              <p:nvPr/>
            </p:nvSpPr>
            <p:spPr>
              <a:xfrm flipH="1">
                <a:off x="2856" y="2109"/>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6" name="直接连接符 25639"/>
              <p:cNvSpPr/>
              <p:nvPr/>
            </p:nvSpPr>
            <p:spPr>
              <a:xfrm flipH="1" flipV="1">
                <a:off x="2828" y="208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7" name="直接连接符 25640"/>
              <p:cNvSpPr/>
              <p:nvPr/>
            </p:nvSpPr>
            <p:spPr>
              <a:xfrm flipH="1">
                <a:off x="2799" y="208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8" name="直接连接符 25641"/>
              <p:cNvSpPr/>
              <p:nvPr/>
            </p:nvSpPr>
            <p:spPr>
              <a:xfrm>
                <a:off x="2799" y="211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19" name="直接连接符 25642"/>
              <p:cNvSpPr/>
              <p:nvPr/>
            </p:nvSpPr>
            <p:spPr>
              <a:xfrm>
                <a:off x="2828" y="213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0" name="直接连接符 25643"/>
              <p:cNvSpPr/>
              <p:nvPr/>
            </p:nvSpPr>
            <p:spPr>
              <a:xfrm rot="-5400000" flipH="1" flipV="1">
                <a:off x="2777" y="21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1" name="直接连接符 25644"/>
              <p:cNvSpPr/>
              <p:nvPr/>
            </p:nvSpPr>
            <p:spPr>
              <a:xfrm rot="-5400000" flipH="1">
                <a:off x="2777" y="220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2" name="直接连接符 25645"/>
              <p:cNvSpPr/>
              <p:nvPr/>
            </p:nvSpPr>
            <p:spPr>
              <a:xfrm rot="-5400000">
                <a:off x="2806" y="220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3" name="直接连接符 25646"/>
              <p:cNvSpPr/>
              <p:nvPr/>
            </p:nvSpPr>
            <p:spPr>
              <a:xfrm rot="-5400000">
                <a:off x="2863" y="217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4" name="直接连接符 25647"/>
              <p:cNvSpPr/>
              <p:nvPr/>
            </p:nvSpPr>
            <p:spPr>
              <a:xfrm>
                <a:off x="2914" y="222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5" name="直接连接符 25648"/>
              <p:cNvSpPr/>
              <p:nvPr/>
            </p:nvSpPr>
            <p:spPr>
              <a:xfrm flipV="1">
                <a:off x="2943" y="222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6" name="直接连接符 25649"/>
              <p:cNvSpPr/>
              <p:nvPr/>
            </p:nvSpPr>
            <p:spPr>
              <a:xfrm flipH="1" flipV="1">
                <a:off x="2943" y="2196"/>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7" name="直接连接符 25650"/>
              <p:cNvSpPr/>
              <p:nvPr/>
            </p:nvSpPr>
            <p:spPr>
              <a:xfrm flipH="1" flipV="1">
                <a:off x="2942" y="213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8" name="直接连接符 25651"/>
              <p:cNvSpPr/>
              <p:nvPr/>
            </p:nvSpPr>
            <p:spPr>
              <a:xfrm flipV="1">
                <a:off x="2943" y="211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29" name="直接连接符 25652"/>
              <p:cNvSpPr/>
              <p:nvPr/>
            </p:nvSpPr>
            <p:spPr>
              <a:xfrm flipV="1">
                <a:off x="2968" y="2109"/>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0" name="直接连接符 25653"/>
              <p:cNvSpPr/>
              <p:nvPr/>
            </p:nvSpPr>
            <p:spPr>
              <a:xfrm>
                <a:off x="3029" y="2110"/>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1" name="直接连接符 25654"/>
              <p:cNvSpPr/>
              <p:nvPr/>
            </p:nvSpPr>
            <p:spPr>
              <a:xfrm>
                <a:off x="3062" y="213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2" name="直接连接符 25655"/>
              <p:cNvSpPr/>
              <p:nvPr/>
            </p:nvSpPr>
            <p:spPr>
              <a:xfrm rot="-5400000" flipH="1" flipV="1">
                <a:off x="3011" y="217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3" name="直接连接符 25656"/>
              <p:cNvSpPr/>
              <p:nvPr/>
            </p:nvSpPr>
            <p:spPr>
              <a:xfrm rot="-5400000" flipH="1">
                <a:off x="3011" y="22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4" name="直接连接符 25657"/>
              <p:cNvSpPr/>
              <p:nvPr/>
            </p:nvSpPr>
            <p:spPr>
              <a:xfrm rot="-5400000">
                <a:off x="3040" y="22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5" name="直接连接符 25658"/>
              <p:cNvSpPr/>
              <p:nvPr/>
            </p:nvSpPr>
            <p:spPr>
              <a:xfrm rot="-5400000">
                <a:off x="3097" y="217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6" name="直接连接符 25659"/>
              <p:cNvSpPr/>
              <p:nvPr/>
            </p:nvSpPr>
            <p:spPr>
              <a:xfrm>
                <a:off x="3145" y="222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7" name="直接连接符 25660"/>
              <p:cNvSpPr/>
              <p:nvPr/>
            </p:nvSpPr>
            <p:spPr>
              <a:xfrm>
                <a:off x="3174" y="22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8" name="直接连接符 25661"/>
              <p:cNvSpPr/>
              <p:nvPr/>
            </p:nvSpPr>
            <p:spPr>
              <a:xfrm flipH="1" flipV="1">
                <a:off x="3174" y="2196"/>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39" name="直接连接符 25662"/>
              <p:cNvSpPr/>
              <p:nvPr/>
            </p:nvSpPr>
            <p:spPr>
              <a:xfrm flipH="1" flipV="1">
                <a:off x="3173" y="213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0" name="直接连接符 25663"/>
              <p:cNvSpPr/>
              <p:nvPr/>
            </p:nvSpPr>
            <p:spPr>
              <a:xfrm flipV="1">
                <a:off x="3172" y="211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1" name="直接连接符 25664"/>
              <p:cNvSpPr/>
              <p:nvPr/>
            </p:nvSpPr>
            <p:spPr>
              <a:xfrm flipH="1" flipV="1">
                <a:off x="3174" y="208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2" name="直接连接符 25665"/>
              <p:cNvSpPr/>
              <p:nvPr/>
            </p:nvSpPr>
            <p:spPr>
              <a:xfrm flipH="1">
                <a:off x="3148" y="208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3" name="直接连接符 25666"/>
              <p:cNvSpPr/>
              <p:nvPr/>
            </p:nvSpPr>
            <p:spPr>
              <a:xfrm flipH="1">
                <a:off x="3091" y="2109"/>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4" name="直接连接符 25667"/>
              <p:cNvSpPr/>
              <p:nvPr/>
            </p:nvSpPr>
            <p:spPr>
              <a:xfrm flipH="1" flipV="1">
                <a:off x="3063" y="208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5" name="直接连接符 25668"/>
              <p:cNvSpPr/>
              <p:nvPr/>
            </p:nvSpPr>
            <p:spPr>
              <a:xfrm flipV="1">
                <a:off x="3063" y="202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6" name="直接连接符 25669"/>
              <p:cNvSpPr/>
              <p:nvPr/>
            </p:nvSpPr>
            <p:spPr>
              <a:xfrm rot="-5400000">
                <a:off x="3042"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7" name="直接连接符 25670"/>
              <p:cNvSpPr/>
              <p:nvPr/>
            </p:nvSpPr>
            <p:spPr>
              <a:xfrm rot="-5400000">
                <a:off x="3099" y="194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8" name="直接连接符 25671"/>
              <p:cNvSpPr/>
              <p:nvPr/>
            </p:nvSpPr>
            <p:spPr>
              <a:xfrm>
                <a:off x="3147" y="199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49" name="直接连接符 25672"/>
              <p:cNvSpPr/>
              <p:nvPr/>
            </p:nvSpPr>
            <p:spPr>
              <a:xfrm flipV="1">
                <a:off x="3176" y="199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0" name="直接连接符 25673"/>
              <p:cNvSpPr/>
              <p:nvPr/>
            </p:nvSpPr>
            <p:spPr>
              <a:xfrm flipH="1" flipV="1">
                <a:off x="3176" y="196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1" name="直接连接符 25674"/>
              <p:cNvSpPr/>
              <p:nvPr/>
            </p:nvSpPr>
            <p:spPr>
              <a:xfrm flipH="1" flipV="1">
                <a:off x="3172" y="190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2" name="直接连接符 25675"/>
              <p:cNvSpPr/>
              <p:nvPr/>
            </p:nvSpPr>
            <p:spPr>
              <a:xfrm flipV="1">
                <a:off x="3174" y="188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3" name="直接连接符 25676"/>
              <p:cNvSpPr/>
              <p:nvPr/>
            </p:nvSpPr>
            <p:spPr>
              <a:xfrm flipH="1" flipV="1">
                <a:off x="3176" y="185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4" name="直接连接符 25677"/>
              <p:cNvSpPr/>
              <p:nvPr/>
            </p:nvSpPr>
            <p:spPr>
              <a:xfrm flipH="1">
                <a:off x="3150" y="185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5" name="直接连接符 25678"/>
              <p:cNvSpPr/>
              <p:nvPr/>
            </p:nvSpPr>
            <p:spPr>
              <a:xfrm flipH="1">
                <a:off x="3093" y="1881"/>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6" name="直接连接符 25679"/>
              <p:cNvSpPr/>
              <p:nvPr/>
            </p:nvSpPr>
            <p:spPr>
              <a:xfrm flipH="1" flipV="1">
                <a:off x="3065"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7" name="直接连接符 25680"/>
              <p:cNvSpPr/>
              <p:nvPr/>
            </p:nvSpPr>
            <p:spPr>
              <a:xfrm flipH="1">
                <a:off x="3036" y="185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8" name="直接连接符 25681"/>
              <p:cNvSpPr/>
              <p:nvPr/>
            </p:nvSpPr>
            <p:spPr>
              <a:xfrm>
                <a:off x="3036" y="188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59" name="直接连接符 25682"/>
              <p:cNvSpPr/>
              <p:nvPr/>
            </p:nvSpPr>
            <p:spPr>
              <a:xfrm>
                <a:off x="3065" y="191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0" name="直接连接符 25683"/>
              <p:cNvSpPr/>
              <p:nvPr/>
            </p:nvSpPr>
            <p:spPr>
              <a:xfrm rot="-5400000" flipH="1" flipV="1">
                <a:off x="3014" y="194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1" name="直接连接符 25684"/>
              <p:cNvSpPr/>
              <p:nvPr/>
            </p:nvSpPr>
            <p:spPr>
              <a:xfrm flipH="1">
                <a:off x="2968" y="1994"/>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2" name="直接连接符 25685"/>
              <p:cNvSpPr/>
              <p:nvPr/>
            </p:nvSpPr>
            <p:spPr>
              <a:xfrm flipH="1" flipV="1">
                <a:off x="2946" y="196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3" name="直接连接符 25686"/>
              <p:cNvSpPr/>
              <p:nvPr/>
            </p:nvSpPr>
            <p:spPr>
              <a:xfrm flipH="1" flipV="1">
                <a:off x="2943" y="190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4" name="直接连接符 25687"/>
              <p:cNvSpPr/>
              <p:nvPr/>
            </p:nvSpPr>
            <p:spPr>
              <a:xfrm flipV="1">
                <a:off x="2945" y="188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5" name="直接连接符 25688"/>
              <p:cNvSpPr/>
              <p:nvPr/>
            </p:nvSpPr>
            <p:spPr>
              <a:xfrm flipH="1" flipV="1">
                <a:off x="2946" y="185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6" name="直接连接符 25689"/>
              <p:cNvSpPr/>
              <p:nvPr/>
            </p:nvSpPr>
            <p:spPr>
              <a:xfrm flipH="1">
                <a:off x="2920" y="185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7" name="直接连接符 25690"/>
              <p:cNvSpPr/>
              <p:nvPr/>
            </p:nvSpPr>
            <p:spPr>
              <a:xfrm flipH="1">
                <a:off x="2856" y="1881"/>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8" name="矩形 25691"/>
              <p:cNvSpPr/>
              <p:nvPr/>
            </p:nvSpPr>
            <p:spPr>
              <a:xfrm>
                <a:off x="3231" y="1824"/>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69" name="直接连接符 25692"/>
              <p:cNvSpPr/>
              <p:nvPr/>
            </p:nvSpPr>
            <p:spPr>
              <a:xfrm>
                <a:off x="3231" y="193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0" name="直接连接符 25693"/>
              <p:cNvSpPr/>
              <p:nvPr/>
            </p:nvSpPr>
            <p:spPr>
              <a:xfrm>
                <a:off x="3231" y="216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1" name="直接连接符 25694"/>
              <p:cNvSpPr/>
              <p:nvPr/>
            </p:nvSpPr>
            <p:spPr>
              <a:xfrm>
                <a:off x="3231" y="2052"/>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2" name="直接连接符 25695"/>
              <p:cNvSpPr/>
              <p:nvPr/>
            </p:nvSpPr>
            <p:spPr>
              <a:xfrm>
                <a:off x="3346"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3" name="直接连接符 25696"/>
              <p:cNvSpPr/>
              <p:nvPr/>
            </p:nvSpPr>
            <p:spPr>
              <a:xfrm>
                <a:off x="3575" y="1824"/>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4" name="直接连接符 25697"/>
              <p:cNvSpPr/>
              <p:nvPr/>
            </p:nvSpPr>
            <p:spPr>
              <a:xfrm>
                <a:off x="3461"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5" name="直接连接符 25698"/>
              <p:cNvSpPr/>
              <p:nvPr/>
            </p:nvSpPr>
            <p:spPr>
              <a:xfrm>
                <a:off x="3231" y="188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6" name="直接连接符 25699"/>
              <p:cNvSpPr/>
              <p:nvPr/>
            </p:nvSpPr>
            <p:spPr>
              <a:xfrm>
                <a:off x="3228" y="19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7" name="直接连接符 25700"/>
              <p:cNvSpPr/>
              <p:nvPr/>
            </p:nvSpPr>
            <p:spPr>
              <a:xfrm>
                <a:off x="3228" y="210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8" name="直接连接符 25701"/>
              <p:cNvSpPr/>
              <p:nvPr/>
            </p:nvSpPr>
            <p:spPr>
              <a:xfrm>
                <a:off x="3231" y="222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79" name="直接连接符 25702"/>
              <p:cNvSpPr/>
              <p:nvPr/>
            </p:nvSpPr>
            <p:spPr>
              <a:xfrm>
                <a:off x="3288" y="1824"/>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0" name="直接连接符 25703"/>
              <p:cNvSpPr/>
              <p:nvPr/>
            </p:nvSpPr>
            <p:spPr>
              <a:xfrm>
                <a:off x="3403"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1" name="直接连接符 25704"/>
              <p:cNvSpPr/>
              <p:nvPr/>
            </p:nvSpPr>
            <p:spPr>
              <a:xfrm>
                <a:off x="3523"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2" name="直接连接符 25705"/>
              <p:cNvSpPr/>
              <p:nvPr/>
            </p:nvSpPr>
            <p:spPr>
              <a:xfrm>
                <a:off x="3633" y="182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3" name="直接连接符 25706"/>
              <p:cNvSpPr/>
              <p:nvPr/>
            </p:nvSpPr>
            <p:spPr>
              <a:xfrm flipH="1" flipV="1">
                <a:off x="3288" y="185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4" name="直接连接符 25707"/>
              <p:cNvSpPr/>
              <p:nvPr/>
            </p:nvSpPr>
            <p:spPr>
              <a:xfrm flipH="1">
                <a:off x="3260"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5" name="直接连接符 25708"/>
              <p:cNvSpPr/>
              <p:nvPr/>
            </p:nvSpPr>
            <p:spPr>
              <a:xfrm>
                <a:off x="3260" y="188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6" name="直接连接符 25709"/>
              <p:cNvSpPr/>
              <p:nvPr/>
            </p:nvSpPr>
            <p:spPr>
              <a:xfrm>
                <a:off x="3288" y="191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7" name="直接连接符 25710"/>
              <p:cNvSpPr/>
              <p:nvPr/>
            </p:nvSpPr>
            <p:spPr>
              <a:xfrm rot="-5400000" flipH="1" flipV="1">
                <a:off x="3237" y="194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8" name="直接连接符 25711"/>
              <p:cNvSpPr/>
              <p:nvPr/>
            </p:nvSpPr>
            <p:spPr>
              <a:xfrm rot="-5400000" flipH="1">
                <a:off x="3238"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89" name="直接连接符 25712"/>
              <p:cNvSpPr/>
              <p:nvPr/>
            </p:nvSpPr>
            <p:spPr>
              <a:xfrm rot="-5400000">
                <a:off x="3266" y="197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0" name="直接连接符 25713"/>
              <p:cNvSpPr/>
              <p:nvPr/>
            </p:nvSpPr>
            <p:spPr>
              <a:xfrm rot="-5400000">
                <a:off x="3323" y="194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1" name="直接连接符 25714"/>
              <p:cNvSpPr/>
              <p:nvPr/>
            </p:nvSpPr>
            <p:spPr>
              <a:xfrm rot="5400000" flipV="1">
                <a:off x="3352" y="197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2" name="直接连接符 25715"/>
              <p:cNvSpPr/>
              <p:nvPr/>
            </p:nvSpPr>
            <p:spPr>
              <a:xfrm rot="5400000">
                <a:off x="3375" y="2052"/>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3" name="直接连接符 25716"/>
              <p:cNvSpPr/>
              <p:nvPr/>
            </p:nvSpPr>
            <p:spPr>
              <a:xfrm rot="-5400000" flipH="1" flipV="1">
                <a:off x="3352" y="205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4" name="直接连接符 25717"/>
              <p:cNvSpPr/>
              <p:nvPr/>
            </p:nvSpPr>
            <p:spPr>
              <a:xfrm flipH="1">
                <a:off x="3317" y="2109"/>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5" name="直接连接符 25718"/>
              <p:cNvSpPr/>
              <p:nvPr/>
            </p:nvSpPr>
            <p:spPr>
              <a:xfrm flipH="1" flipV="1">
                <a:off x="3288" y="208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6" name="直接连接符 25719"/>
              <p:cNvSpPr/>
              <p:nvPr/>
            </p:nvSpPr>
            <p:spPr>
              <a:xfrm flipH="1">
                <a:off x="3260" y="208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7" name="直接连接符 25720"/>
              <p:cNvSpPr/>
              <p:nvPr/>
            </p:nvSpPr>
            <p:spPr>
              <a:xfrm>
                <a:off x="3260" y="211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8" name="直接连接符 25721"/>
              <p:cNvSpPr/>
              <p:nvPr/>
            </p:nvSpPr>
            <p:spPr>
              <a:xfrm>
                <a:off x="3288" y="213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699" name="直接连接符 25722"/>
              <p:cNvSpPr/>
              <p:nvPr/>
            </p:nvSpPr>
            <p:spPr>
              <a:xfrm rot="-5400000" flipH="1" flipV="1">
                <a:off x="3238" y="217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0" name="直接连接符 25723"/>
              <p:cNvSpPr/>
              <p:nvPr/>
            </p:nvSpPr>
            <p:spPr>
              <a:xfrm rot="5400000">
                <a:off x="3207" y="2171"/>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1" name="直接连接符 25724"/>
              <p:cNvSpPr/>
              <p:nvPr/>
            </p:nvSpPr>
            <p:spPr>
              <a:xfrm rot="-5400000">
                <a:off x="3289" y="222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2" name="直接连接符 25725"/>
              <p:cNvSpPr/>
              <p:nvPr/>
            </p:nvSpPr>
            <p:spPr>
              <a:xfrm rot="-5400000">
                <a:off x="3346" y="219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3" name="直接连接符 25726"/>
              <p:cNvSpPr/>
              <p:nvPr/>
            </p:nvSpPr>
            <p:spPr>
              <a:xfrm>
                <a:off x="3374" y="222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4" name="直接连接符 25727"/>
              <p:cNvSpPr/>
              <p:nvPr/>
            </p:nvSpPr>
            <p:spPr>
              <a:xfrm flipV="1">
                <a:off x="3403" y="222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5" name="直接连接符 25728"/>
              <p:cNvSpPr/>
              <p:nvPr/>
            </p:nvSpPr>
            <p:spPr>
              <a:xfrm flipH="1" flipV="1">
                <a:off x="3403" y="2196"/>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6" name="直接连接符 25729"/>
              <p:cNvSpPr/>
              <p:nvPr/>
            </p:nvSpPr>
            <p:spPr>
              <a:xfrm flipH="1" flipV="1">
                <a:off x="3403" y="213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7" name="直接连接符 25730"/>
              <p:cNvSpPr/>
              <p:nvPr/>
            </p:nvSpPr>
            <p:spPr>
              <a:xfrm flipV="1">
                <a:off x="3403" y="211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8" name="直接连接符 25731"/>
              <p:cNvSpPr/>
              <p:nvPr/>
            </p:nvSpPr>
            <p:spPr>
              <a:xfrm flipV="1">
                <a:off x="3429" y="2109"/>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09" name="直接连接符 25732"/>
              <p:cNvSpPr/>
              <p:nvPr/>
            </p:nvSpPr>
            <p:spPr>
              <a:xfrm>
                <a:off x="3489" y="2110"/>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0" name="直接连接符 25733"/>
              <p:cNvSpPr/>
              <p:nvPr/>
            </p:nvSpPr>
            <p:spPr>
              <a:xfrm>
                <a:off x="3522" y="213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1" name="直接连接符 25734"/>
              <p:cNvSpPr/>
              <p:nvPr/>
            </p:nvSpPr>
            <p:spPr>
              <a:xfrm rot="-5400000" flipH="1" flipV="1">
                <a:off x="3471" y="217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2" name="直接连接符 25735"/>
              <p:cNvSpPr/>
              <p:nvPr/>
            </p:nvSpPr>
            <p:spPr>
              <a:xfrm rot="-5400000" flipH="1">
                <a:off x="3471" y="22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3" name="直接连接符 25736"/>
              <p:cNvSpPr/>
              <p:nvPr/>
            </p:nvSpPr>
            <p:spPr>
              <a:xfrm rot="-5400000">
                <a:off x="3500" y="22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4" name="直接连接符 25737"/>
              <p:cNvSpPr/>
              <p:nvPr/>
            </p:nvSpPr>
            <p:spPr>
              <a:xfrm rot="-5400000">
                <a:off x="3580" y="219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5" name="直接连接符 25738"/>
              <p:cNvSpPr/>
              <p:nvPr/>
            </p:nvSpPr>
            <p:spPr>
              <a:xfrm>
                <a:off x="3605" y="222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6" name="直接连接符 25739"/>
              <p:cNvSpPr/>
              <p:nvPr/>
            </p:nvSpPr>
            <p:spPr>
              <a:xfrm flipV="1">
                <a:off x="3634" y="222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7" name="直接连接符 25740"/>
              <p:cNvSpPr/>
              <p:nvPr/>
            </p:nvSpPr>
            <p:spPr>
              <a:xfrm flipH="1" flipV="1">
                <a:off x="3634" y="2196"/>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8" name="直接连接符 25741"/>
              <p:cNvSpPr/>
              <p:nvPr/>
            </p:nvSpPr>
            <p:spPr>
              <a:xfrm flipH="1" flipV="1">
                <a:off x="3634" y="213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19" name="直接连接符 25742"/>
              <p:cNvSpPr/>
              <p:nvPr/>
            </p:nvSpPr>
            <p:spPr>
              <a:xfrm flipV="1">
                <a:off x="3633" y="211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0" name="直接连接符 25743"/>
              <p:cNvSpPr/>
              <p:nvPr/>
            </p:nvSpPr>
            <p:spPr>
              <a:xfrm flipH="1" flipV="1">
                <a:off x="3634" y="208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1" name="直接连接符 25744"/>
              <p:cNvSpPr/>
              <p:nvPr/>
            </p:nvSpPr>
            <p:spPr>
              <a:xfrm flipH="1">
                <a:off x="3609" y="208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2" name="直接连接符 25745"/>
              <p:cNvSpPr/>
              <p:nvPr/>
            </p:nvSpPr>
            <p:spPr>
              <a:xfrm flipH="1">
                <a:off x="3551" y="2109"/>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3" name="直接连接符 25746"/>
              <p:cNvSpPr/>
              <p:nvPr/>
            </p:nvSpPr>
            <p:spPr>
              <a:xfrm flipH="1" flipV="1">
                <a:off x="3523" y="208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4" name="直接连接符 25747"/>
              <p:cNvSpPr/>
              <p:nvPr/>
            </p:nvSpPr>
            <p:spPr>
              <a:xfrm flipV="1">
                <a:off x="3523" y="202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5" name="直接连接符 25748"/>
              <p:cNvSpPr/>
              <p:nvPr/>
            </p:nvSpPr>
            <p:spPr>
              <a:xfrm rot="-5400000">
                <a:off x="3502" y="197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6" name="直接连接符 25749"/>
              <p:cNvSpPr/>
              <p:nvPr/>
            </p:nvSpPr>
            <p:spPr>
              <a:xfrm rot="-5400000">
                <a:off x="3582" y="196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7" name="直接连接符 25750"/>
              <p:cNvSpPr/>
              <p:nvPr/>
            </p:nvSpPr>
            <p:spPr>
              <a:xfrm>
                <a:off x="3607" y="199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8" name="直接连接符 25751"/>
              <p:cNvSpPr/>
              <p:nvPr/>
            </p:nvSpPr>
            <p:spPr>
              <a:xfrm flipV="1">
                <a:off x="3636" y="199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29" name="直接连接符 25752"/>
              <p:cNvSpPr/>
              <p:nvPr/>
            </p:nvSpPr>
            <p:spPr>
              <a:xfrm flipH="1" flipV="1">
                <a:off x="3636" y="196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0" name="直接连接符 25753"/>
              <p:cNvSpPr/>
              <p:nvPr/>
            </p:nvSpPr>
            <p:spPr>
              <a:xfrm flipH="1" flipV="1">
                <a:off x="3633" y="190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1" name="直接连接符 25754"/>
              <p:cNvSpPr/>
              <p:nvPr/>
            </p:nvSpPr>
            <p:spPr>
              <a:xfrm flipV="1">
                <a:off x="3635" y="188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2" name="直接连接符 25755"/>
              <p:cNvSpPr/>
              <p:nvPr/>
            </p:nvSpPr>
            <p:spPr>
              <a:xfrm flipH="1" flipV="1">
                <a:off x="3636" y="185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3" name="直接连接符 25756"/>
              <p:cNvSpPr/>
              <p:nvPr/>
            </p:nvSpPr>
            <p:spPr>
              <a:xfrm flipH="1">
                <a:off x="3611" y="185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4" name="直接连接符 25757"/>
              <p:cNvSpPr/>
              <p:nvPr/>
            </p:nvSpPr>
            <p:spPr>
              <a:xfrm flipH="1">
                <a:off x="3553" y="1881"/>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5" name="直接连接符 25758"/>
              <p:cNvSpPr/>
              <p:nvPr/>
            </p:nvSpPr>
            <p:spPr>
              <a:xfrm flipH="1" flipV="1">
                <a:off x="3525"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6" name="直接连接符 25759"/>
              <p:cNvSpPr/>
              <p:nvPr/>
            </p:nvSpPr>
            <p:spPr>
              <a:xfrm flipH="1">
                <a:off x="3497" y="185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7" name="直接连接符 25760"/>
              <p:cNvSpPr/>
              <p:nvPr/>
            </p:nvSpPr>
            <p:spPr>
              <a:xfrm>
                <a:off x="3497" y="188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8" name="直接连接符 25761"/>
              <p:cNvSpPr/>
              <p:nvPr/>
            </p:nvSpPr>
            <p:spPr>
              <a:xfrm>
                <a:off x="3525" y="191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39" name="直接连接符 25762"/>
              <p:cNvSpPr/>
              <p:nvPr/>
            </p:nvSpPr>
            <p:spPr>
              <a:xfrm rot="-5400000" flipH="1" flipV="1">
                <a:off x="3475" y="194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0" name="直接连接符 25763"/>
              <p:cNvSpPr/>
              <p:nvPr/>
            </p:nvSpPr>
            <p:spPr>
              <a:xfrm flipH="1">
                <a:off x="3429" y="1994"/>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1" name="直接连接符 25764"/>
              <p:cNvSpPr/>
              <p:nvPr/>
            </p:nvSpPr>
            <p:spPr>
              <a:xfrm flipH="1" flipV="1">
                <a:off x="3407" y="196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2" name="直接连接符 25765"/>
              <p:cNvSpPr/>
              <p:nvPr/>
            </p:nvSpPr>
            <p:spPr>
              <a:xfrm flipH="1" flipV="1">
                <a:off x="3403" y="190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3" name="直接连接符 25766"/>
              <p:cNvSpPr/>
              <p:nvPr/>
            </p:nvSpPr>
            <p:spPr>
              <a:xfrm flipV="1">
                <a:off x="3405" y="188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4" name="直接连接符 25767"/>
              <p:cNvSpPr/>
              <p:nvPr/>
            </p:nvSpPr>
            <p:spPr>
              <a:xfrm flipH="1" flipV="1">
                <a:off x="3407" y="185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5" name="直接连接符 25768"/>
              <p:cNvSpPr/>
              <p:nvPr/>
            </p:nvSpPr>
            <p:spPr>
              <a:xfrm flipH="1">
                <a:off x="3381" y="185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6" name="直接连接符 25769"/>
              <p:cNvSpPr/>
              <p:nvPr/>
            </p:nvSpPr>
            <p:spPr>
              <a:xfrm flipH="1">
                <a:off x="3317" y="1881"/>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7" name="矩形 25770"/>
              <p:cNvSpPr/>
              <p:nvPr/>
            </p:nvSpPr>
            <p:spPr>
              <a:xfrm>
                <a:off x="2770" y="228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8" name="直接连接符 25771"/>
              <p:cNvSpPr/>
              <p:nvPr/>
            </p:nvSpPr>
            <p:spPr>
              <a:xfrm>
                <a:off x="2770" y="23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49" name="直接连接符 25772"/>
              <p:cNvSpPr/>
              <p:nvPr/>
            </p:nvSpPr>
            <p:spPr>
              <a:xfrm>
                <a:off x="2770" y="262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0" name="直接连接符 25773"/>
              <p:cNvSpPr/>
              <p:nvPr/>
            </p:nvSpPr>
            <p:spPr>
              <a:xfrm>
                <a:off x="2770" y="250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1" name="直接连接符 25774"/>
              <p:cNvSpPr/>
              <p:nvPr/>
            </p:nvSpPr>
            <p:spPr>
              <a:xfrm>
                <a:off x="2885"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2" name="直接连接符 25775"/>
              <p:cNvSpPr/>
              <p:nvPr/>
            </p:nvSpPr>
            <p:spPr>
              <a:xfrm>
                <a:off x="3114" y="228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3" name="直接连接符 25776"/>
              <p:cNvSpPr/>
              <p:nvPr/>
            </p:nvSpPr>
            <p:spPr>
              <a:xfrm>
                <a:off x="3000"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4" name="直接连接符 25777"/>
              <p:cNvSpPr/>
              <p:nvPr/>
            </p:nvSpPr>
            <p:spPr>
              <a:xfrm>
                <a:off x="2770" y="233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5" name="直接连接符 25778"/>
              <p:cNvSpPr/>
              <p:nvPr/>
            </p:nvSpPr>
            <p:spPr>
              <a:xfrm>
                <a:off x="2767" y="245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6" name="直接连接符 25779"/>
              <p:cNvSpPr/>
              <p:nvPr/>
            </p:nvSpPr>
            <p:spPr>
              <a:xfrm>
                <a:off x="2767" y="2565"/>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7" name="直接连接符 25780"/>
              <p:cNvSpPr/>
              <p:nvPr/>
            </p:nvSpPr>
            <p:spPr>
              <a:xfrm>
                <a:off x="2770" y="268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8" name="直接连接符 25781"/>
              <p:cNvSpPr/>
              <p:nvPr/>
            </p:nvSpPr>
            <p:spPr>
              <a:xfrm>
                <a:off x="2827" y="228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59" name="直接连接符 25782"/>
              <p:cNvSpPr/>
              <p:nvPr/>
            </p:nvSpPr>
            <p:spPr>
              <a:xfrm>
                <a:off x="2942"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0" name="直接连接符 25783"/>
              <p:cNvSpPr/>
              <p:nvPr/>
            </p:nvSpPr>
            <p:spPr>
              <a:xfrm>
                <a:off x="3062"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1" name="直接连接符 25784"/>
              <p:cNvSpPr/>
              <p:nvPr/>
            </p:nvSpPr>
            <p:spPr>
              <a:xfrm>
                <a:off x="3172"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2" name="直接连接符 25785"/>
              <p:cNvSpPr/>
              <p:nvPr/>
            </p:nvSpPr>
            <p:spPr>
              <a:xfrm flipH="1" flipV="1">
                <a:off x="2827" y="230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3" name="直接连接符 25786"/>
              <p:cNvSpPr/>
              <p:nvPr/>
            </p:nvSpPr>
            <p:spPr>
              <a:xfrm flipH="1">
                <a:off x="2799" y="230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4" name="直接连接符 25787"/>
              <p:cNvSpPr/>
              <p:nvPr/>
            </p:nvSpPr>
            <p:spPr>
              <a:xfrm>
                <a:off x="2799" y="233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5" name="直接连接符 25788"/>
              <p:cNvSpPr/>
              <p:nvPr/>
            </p:nvSpPr>
            <p:spPr>
              <a:xfrm>
                <a:off x="2827" y="236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6" name="直接连接符 25789"/>
              <p:cNvSpPr/>
              <p:nvPr/>
            </p:nvSpPr>
            <p:spPr>
              <a:xfrm rot="-5400000" flipH="1" flipV="1">
                <a:off x="2776" y="240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7" name="直接连接符 25790"/>
              <p:cNvSpPr/>
              <p:nvPr/>
            </p:nvSpPr>
            <p:spPr>
              <a:xfrm rot="-5400000" flipH="1">
                <a:off x="2777"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8" name="直接连接符 25791"/>
              <p:cNvSpPr/>
              <p:nvPr/>
            </p:nvSpPr>
            <p:spPr>
              <a:xfrm rot="-5400000">
                <a:off x="2805" y="24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69" name="直接连接符 25792"/>
              <p:cNvSpPr/>
              <p:nvPr/>
            </p:nvSpPr>
            <p:spPr>
              <a:xfrm rot="-5400000">
                <a:off x="2885" y="242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0" name="直接连接符 25793"/>
              <p:cNvSpPr/>
              <p:nvPr/>
            </p:nvSpPr>
            <p:spPr>
              <a:xfrm rot="5400000" flipV="1">
                <a:off x="2891" y="242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1" name="直接连接符 25794"/>
              <p:cNvSpPr/>
              <p:nvPr/>
            </p:nvSpPr>
            <p:spPr>
              <a:xfrm rot="5400000">
                <a:off x="2914" y="2508"/>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2" name="直接连接符 25795"/>
              <p:cNvSpPr/>
              <p:nvPr/>
            </p:nvSpPr>
            <p:spPr>
              <a:xfrm rot="-5400000" flipH="1" flipV="1">
                <a:off x="2891" y="251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3" name="直接连接符 25796"/>
              <p:cNvSpPr/>
              <p:nvPr/>
            </p:nvSpPr>
            <p:spPr>
              <a:xfrm flipH="1">
                <a:off x="2856" y="2565"/>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4" name="直接连接符 25797"/>
              <p:cNvSpPr/>
              <p:nvPr/>
            </p:nvSpPr>
            <p:spPr>
              <a:xfrm flipH="1" flipV="1">
                <a:off x="2827" y="253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5" name="直接连接符 25798"/>
              <p:cNvSpPr/>
              <p:nvPr/>
            </p:nvSpPr>
            <p:spPr>
              <a:xfrm flipH="1">
                <a:off x="2799" y="253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6" name="直接连接符 25799"/>
              <p:cNvSpPr/>
              <p:nvPr/>
            </p:nvSpPr>
            <p:spPr>
              <a:xfrm>
                <a:off x="2799" y="256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7" name="直接连接符 25800"/>
              <p:cNvSpPr/>
              <p:nvPr/>
            </p:nvSpPr>
            <p:spPr>
              <a:xfrm>
                <a:off x="2827" y="259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8" name="直接连接符 25801"/>
              <p:cNvSpPr/>
              <p:nvPr/>
            </p:nvSpPr>
            <p:spPr>
              <a:xfrm rot="-5400000" flipH="1" flipV="1">
                <a:off x="2777" y="26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79" name="直接连接符 25802"/>
              <p:cNvSpPr/>
              <p:nvPr/>
            </p:nvSpPr>
            <p:spPr>
              <a:xfrm rot="5400000">
                <a:off x="2741" y="2622"/>
                <a:ext cx="0" cy="7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0" name="直接连接符 25803"/>
              <p:cNvSpPr/>
              <p:nvPr/>
            </p:nvSpPr>
            <p:spPr>
              <a:xfrm rot="-5400000">
                <a:off x="2828" y="268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1" name="直接连接符 25804"/>
              <p:cNvSpPr/>
              <p:nvPr/>
            </p:nvSpPr>
            <p:spPr>
              <a:xfrm rot="-5400000">
                <a:off x="2885" y="265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2" name="直接连接符 25805"/>
              <p:cNvSpPr/>
              <p:nvPr/>
            </p:nvSpPr>
            <p:spPr>
              <a:xfrm>
                <a:off x="2913" y="268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3" name="直接连接符 25806"/>
              <p:cNvSpPr/>
              <p:nvPr/>
            </p:nvSpPr>
            <p:spPr>
              <a:xfrm flipV="1">
                <a:off x="2942" y="267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4" name="直接连接符 25807"/>
              <p:cNvSpPr/>
              <p:nvPr/>
            </p:nvSpPr>
            <p:spPr>
              <a:xfrm flipH="1" flipV="1">
                <a:off x="2942" y="265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5" name="直接连接符 25808"/>
              <p:cNvSpPr/>
              <p:nvPr/>
            </p:nvSpPr>
            <p:spPr>
              <a:xfrm flipH="1" flipV="1">
                <a:off x="2942" y="259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6" name="直接连接符 25809"/>
              <p:cNvSpPr/>
              <p:nvPr/>
            </p:nvSpPr>
            <p:spPr>
              <a:xfrm flipV="1">
                <a:off x="2942" y="256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7" name="直接连接符 25810"/>
              <p:cNvSpPr/>
              <p:nvPr/>
            </p:nvSpPr>
            <p:spPr>
              <a:xfrm flipV="1">
                <a:off x="2968" y="2565"/>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8" name="直接连接符 25811"/>
              <p:cNvSpPr/>
              <p:nvPr/>
            </p:nvSpPr>
            <p:spPr>
              <a:xfrm>
                <a:off x="3028" y="256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89" name="直接连接符 25812"/>
              <p:cNvSpPr/>
              <p:nvPr/>
            </p:nvSpPr>
            <p:spPr>
              <a:xfrm>
                <a:off x="3061" y="259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0" name="直接连接符 25813"/>
              <p:cNvSpPr/>
              <p:nvPr/>
            </p:nvSpPr>
            <p:spPr>
              <a:xfrm rot="-5400000" flipH="1" flipV="1">
                <a:off x="3010" y="26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1" name="直接连接符 25814"/>
              <p:cNvSpPr/>
              <p:nvPr/>
            </p:nvSpPr>
            <p:spPr>
              <a:xfrm rot="-5400000" flipH="1">
                <a:off x="3010"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2" name="直接连接符 25815"/>
              <p:cNvSpPr/>
              <p:nvPr/>
            </p:nvSpPr>
            <p:spPr>
              <a:xfrm rot="-5400000">
                <a:off x="3039"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3" name="直接连接符 25816"/>
              <p:cNvSpPr/>
              <p:nvPr/>
            </p:nvSpPr>
            <p:spPr>
              <a:xfrm rot="-5400000">
                <a:off x="3119" y="265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4" name="直接连接符 25817"/>
              <p:cNvSpPr/>
              <p:nvPr/>
            </p:nvSpPr>
            <p:spPr>
              <a:xfrm>
                <a:off x="3144" y="268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5" name="直接连接符 25818"/>
              <p:cNvSpPr/>
              <p:nvPr/>
            </p:nvSpPr>
            <p:spPr>
              <a:xfrm flipV="1">
                <a:off x="3173" y="267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6" name="直接连接符 25819"/>
              <p:cNvSpPr/>
              <p:nvPr/>
            </p:nvSpPr>
            <p:spPr>
              <a:xfrm flipH="1" flipV="1">
                <a:off x="3173" y="265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7" name="直接连接符 25820"/>
              <p:cNvSpPr/>
              <p:nvPr/>
            </p:nvSpPr>
            <p:spPr>
              <a:xfrm flipH="1" flipV="1">
                <a:off x="3173" y="259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8" name="直接连接符 25821"/>
              <p:cNvSpPr/>
              <p:nvPr/>
            </p:nvSpPr>
            <p:spPr>
              <a:xfrm flipV="1">
                <a:off x="3172" y="256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799" name="直接连接符 25822"/>
              <p:cNvSpPr/>
              <p:nvPr/>
            </p:nvSpPr>
            <p:spPr>
              <a:xfrm flipH="1" flipV="1">
                <a:off x="3173" y="253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0" name="直接连接符 25823"/>
              <p:cNvSpPr/>
              <p:nvPr/>
            </p:nvSpPr>
            <p:spPr>
              <a:xfrm flipH="1">
                <a:off x="3148" y="253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1" name="直接连接符 25824"/>
              <p:cNvSpPr/>
              <p:nvPr/>
            </p:nvSpPr>
            <p:spPr>
              <a:xfrm flipH="1">
                <a:off x="3090" y="256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2" name="直接连接符 25825"/>
              <p:cNvSpPr/>
              <p:nvPr/>
            </p:nvSpPr>
            <p:spPr>
              <a:xfrm flipH="1" flipV="1">
                <a:off x="3062" y="25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3" name="直接连接符 25826"/>
              <p:cNvSpPr/>
              <p:nvPr/>
            </p:nvSpPr>
            <p:spPr>
              <a:xfrm flipV="1">
                <a:off x="3062" y="248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4" name="直接连接符 25827"/>
              <p:cNvSpPr/>
              <p:nvPr/>
            </p:nvSpPr>
            <p:spPr>
              <a:xfrm rot="-5400000">
                <a:off x="3041"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5" name="直接连接符 25828"/>
              <p:cNvSpPr/>
              <p:nvPr/>
            </p:nvSpPr>
            <p:spPr>
              <a:xfrm rot="-5400000">
                <a:off x="3121" y="242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6" name="直接连接符 25829"/>
              <p:cNvSpPr/>
              <p:nvPr/>
            </p:nvSpPr>
            <p:spPr>
              <a:xfrm>
                <a:off x="3146" y="245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7" name="直接连接符 25830"/>
              <p:cNvSpPr/>
              <p:nvPr/>
            </p:nvSpPr>
            <p:spPr>
              <a:xfrm flipV="1">
                <a:off x="3175" y="245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8" name="直接连接符 25831"/>
              <p:cNvSpPr/>
              <p:nvPr/>
            </p:nvSpPr>
            <p:spPr>
              <a:xfrm flipH="1" flipV="1">
                <a:off x="3175" y="242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09" name="直接连接符 25832"/>
              <p:cNvSpPr/>
              <p:nvPr/>
            </p:nvSpPr>
            <p:spPr>
              <a:xfrm flipH="1" flipV="1">
                <a:off x="3172" y="236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0" name="直接连接符 25833"/>
              <p:cNvSpPr/>
              <p:nvPr/>
            </p:nvSpPr>
            <p:spPr>
              <a:xfrm flipV="1">
                <a:off x="3174" y="233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1" name="直接连接符 25834"/>
              <p:cNvSpPr/>
              <p:nvPr/>
            </p:nvSpPr>
            <p:spPr>
              <a:xfrm flipV="1">
                <a:off x="3201" y="233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2" name="直接连接符 25835"/>
              <p:cNvSpPr/>
              <p:nvPr/>
            </p:nvSpPr>
            <p:spPr>
              <a:xfrm flipH="1">
                <a:off x="3150" y="230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3" name="直接连接符 25836"/>
              <p:cNvSpPr/>
              <p:nvPr/>
            </p:nvSpPr>
            <p:spPr>
              <a:xfrm flipH="1">
                <a:off x="3092" y="233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4" name="直接连接符 25837"/>
              <p:cNvSpPr/>
              <p:nvPr/>
            </p:nvSpPr>
            <p:spPr>
              <a:xfrm flipH="1" flipV="1">
                <a:off x="3064" y="230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5" name="直接连接符 25838"/>
              <p:cNvSpPr/>
              <p:nvPr/>
            </p:nvSpPr>
            <p:spPr>
              <a:xfrm flipH="1">
                <a:off x="3036" y="230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6" name="直接连接符 25839"/>
              <p:cNvSpPr/>
              <p:nvPr/>
            </p:nvSpPr>
            <p:spPr>
              <a:xfrm>
                <a:off x="3036" y="233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7" name="直接连接符 25840"/>
              <p:cNvSpPr/>
              <p:nvPr/>
            </p:nvSpPr>
            <p:spPr>
              <a:xfrm>
                <a:off x="3064" y="236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8" name="直接连接符 25841"/>
              <p:cNvSpPr/>
              <p:nvPr/>
            </p:nvSpPr>
            <p:spPr>
              <a:xfrm rot="-5400000" flipH="1" flipV="1">
                <a:off x="3014" y="24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19" name="直接连接符 25842"/>
              <p:cNvSpPr/>
              <p:nvPr/>
            </p:nvSpPr>
            <p:spPr>
              <a:xfrm flipH="1">
                <a:off x="2968" y="245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0" name="直接连接符 25843"/>
              <p:cNvSpPr/>
              <p:nvPr/>
            </p:nvSpPr>
            <p:spPr>
              <a:xfrm flipH="1" flipV="1">
                <a:off x="2946" y="242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1" name="直接连接符 25844"/>
              <p:cNvSpPr/>
              <p:nvPr/>
            </p:nvSpPr>
            <p:spPr>
              <a:xfrm flipH="1" flipV="1">
                <a:off x="2942" y="236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2" name="直接连接符 25845"/>
              <p:cNvSpPr/>
              <p:nvPr/>
            </p:nvSpPr>
            <p:spPr>
              <a:xfrm flipV="1">
                <a:off x="2944" y="233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3" name="直接连接符 25846"/>
              <p:cNvSpPr/>
              <p:nvPr/>
            </p:nvSpPr>
            <p:spPr>
              <a:xfrm flipH="1" flipV="1">
                <a:off x="2946" y="230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4" name="直接连接符 25847"/>
              <p:cNvSpPr/>
              <p:nvPr/>
            </p:nvSpPr>
            <p:spPr>
              <a:xfrm flipH="1">
                <a:off x="2920" y="230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5" name="直接连接符 25848"/>
              <p:cNvSpPr/>
              <p:nvPr/>
            </p:nvSpPr>
            <p:spPr>
              <a:xfrm flipH="1">
                <a:off x="2856" y="233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6" name="矩形 25849"/>
              <p:cNvSpPr/>
              <p:nvPr/>
            </p:nvSpPr>
            <p:spPr>
              <a:xfrm>
                <a:off x="3231" y="228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7" name="直接连接符 25850"/>
              <p:cNvSpPr/>
              <p:nvPr/>
            </p:nvSpPr>
            <p:spPr>
              <a:xfrm>
                <a:off x="3231" y="23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8" name="直接连接符 25851"/>
              <p:cNvSpPr/>
              <p:nvPr/>
            </p:nvSpPr>
            <p:spPr>
              <a:xfrm>
                <a:off x="3231" y="262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29" name="直接连接符 25852"/>
              <p:cNvSpPr/>
              <p:nvPr/>
            </p:nvSpPr>
            <p:spPr>
              <a:xfrm>
                <a:off x="3231" y="250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0" name="直接连接符 25853"/>
              <p:cNvSpPr/>
              <p:nvPr/>
            </p:nvSpPr>
            <p:spPr>
              <a:xfrm>
                <a:off x="3345"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1" name="直接连接符 25854"/>
              <p:cNvSpPr/>
              <p:nvPr/>
            </p:nvSpPr>
            <p:spPr>
              <a:xfrm>
                <a:off x="3575"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2" name="直接连接符 25855"/>
              <p:cNvSpPr/>
              <p:nvPr/>
            </p:nvSpPr>
            <p:spPr>
              <a:xfrm>
                <a:off x="3460"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3" name="直接连接符 25856"/>
              <p:cNvSpPr/>
              <p:nvPr/>
            </p:nvSpPr>
            <p:spPr>
              <a:xfrm>
                <a:off x="3231" y="233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4" name="直接连接符 25857"/>
              <p:cNvSpPr/>
              <p:nvPr/>
            </p:nvSpPr>
            <p:spPr>
              <a:xfrm>
                <a:off x="3228" y="245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5" name="直接连接符 25858"/>
              <p:cNvSpPr/>
              <p:nvPr/>
            </p:nvSpPr>
            <p:spPr>
              <a:xfrm>
                <a:off x="3228" y="2565"/>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6" name="直接连接符 25859"/>
              <p:cNvSpPr/>
              <p:nvPr/>
            </p:nvSpPr>
            <p:spPr>
              <a:xfrm>
                <a:off x="3231" y="268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7" name="直接连接符 25860"/>
              <p:cNvSpPr/>
              <p:nvPr/>
            </p:nvSpPr>
            <p:spPr>
              <a:xfrm>
                <a:off x="3288"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8" name="直接连接符 25861"/>
              <p:cNvSpPr/>
              <p:nvPr/>
            </p:nvSpPr>
            <p:spPr>
              <a:xfrm>
                <a:off x="3403"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39" name="直接连接符 25862"/>
              <p:cNvSpPr/>
              <p:nvPr/>
            </p:nvSpPr>
            <p:spPr>
              <a:xfrm>
                <a:off x="3523"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0" name="直接连接符 25863"/>
              <p:cNvSpPr/>
              <p:nvPr/>
            </p:nvSpPr>
            <p:spPr>
              <a:xfrm>
                <a:off x="3632" y="228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1" name="直接连接符 25864"/>
              <p:cNvSpPr/>
              <p:nvPr/>
            </p:nvSpPr>
            <p:spPr>
              <a:xfrm flipH="1" flipV="1">
                <a:off x="3288" y="230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2" name="直接连接符 25865"/>
              <p:cNvSpPr/>
              <p:nvPr/>
            </p:nvSpPr>
            <p:spPr>
              <a:xfrm flipH="1" flipV="1">
                <a:off x="3288" y="22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3" name="直接连接符 25866"/>
              <p:cNvSpPr/>
              <p:nvPr/>
            </p:nvSpPr>
            <p:spPr>
              <a:xfrm>
                <a:off x="3259" y="233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4" name="直接连接符 25867"/>
              <p:cNvSpPr/>
              <p:nvPr/>
            </p:nvSpPr>
            <p:spPr>
              <a:xfrm>
                <a:off x="3288" y="236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5" name="直接连接符 25868"/>
              <p:cNvSpPr/>
              <p:nvPr/>
            </p:nvSpPr>
            <p:spPr>
              <a:xfrm rot="-5400000" flipH="1" flipV="1">
                <a:off x="3237" y="240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6" name="直接连接符 25869"/>
              <p:cNvSpPr/>
              <p:nvPr/>
            </p:nvSpPr>
            <p:spPr>
              <a:xfrm rot="-5400000" flipH="1">
                <a:off x="3237"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7" name="直接连接符 25870"/>
              <p:cNvSpPr/>
              <p:nvPr/>
            </p:nvSpPr>
            <p:spPr>
              <a:xfrm rot="-5400000">
                <a:off x="3266"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8" name="直接连接符 25871"/>
              <p:cNvSpPr/>
              <p:nvPr/>
            </p:nvSpPr>
            <p:spPr>
              <a:xfrm rot="-5400000">
                <a:off x="3323" y="239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49" name="直接连接符 25872"/>
              <p:cNvSpPr/>
              <p:nvPr/>
            </p:nvSpPr>
            <p:spPr>
              <a:xfrm rot="5400000" flipV="1">
                <a:off x="3352"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0" name="直接连接符 25873"/>
              <p:cNvSpPr/>
              <p:nvPr/>
            </p:nvSpPr>
            <p:spPr>
              <a:xfrm rot="5400000">
                <a:off x="3352" y="2485"/>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1" name="直接连接符 25874"/>
              <p:cNvSpPr/>
              <p:nvPr/>
            </p:nvSpPr>
            <p:spPr>
              <a:xfrm rot="-5400000" flipH="1" flipV="1">
                <a:off x="3374" y="25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2" name="直接连接符 25875"/>
              <p:cNvSpPr/>
              <p:nvPr/>
            </p:nvSpPr>
            <p:spPr>
              <a:xfrm flipH="1">
                <a:off x="3316" y="256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3" name="直接连接符 25876"/>
              <p:cNvSpPr/>
              <p:nvPr/>
            </p:nvSpPr>
            <p:spPr>
              <a:xfrm flipH="1" flipV="1">
                <a:off x="3288" y="253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4" name="直接连接符 25877"/>
              <p:cNvSpPr/>
              <p:nvPr/>
            </p:nvSpPr>
            <p:spPr>
              <a:xfrm flipH="1">
                <a:off x="3259" y="253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5" name="直接连接符 25878"/>
              <p:cNvSpPr/>
              <p:nvPr/>
            </p:nvSpPr>
            <p:spPr>
              <a:xfrm>
                <a:off x="3259" y="256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6" name="直接连接符 25879"/>
              <p:cNvSpPr/>
              <p:nvPr/>
            </p:nvSpPr>
            <p:spPr>
              <a:xfrm>
                <a:off x="3288" y="259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7" name="直接连接符 25880"/>
              <p:cNvSpPr/>
              <p:nvPr/>
            </p:nvSpPr>
            <p:spPr>
              <a:xfrm rot="-5400000" flipH="1" flipV="1">
                <a:off x="3237" y="262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8" name="直接连接符 25881"/>
              <p:cNvSpPr/>
              <p:nvPr/>
            </p:nvSpPr>
            <p:spPr>
              <a:xfrm rot="-5400000" flipH="1">
                <a:off x="3237"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59" name="直接连接符 25882"/>
              <p:cNvSpPr/>
              <p:nvPr/>
            </p:nvSpPr>
            <p:spPr>
              <a:xfrm rot="-5400000">
                <a:off x="3266"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0" name="直接连接符 25883"/>
              <p:cNvSpPr/>
              <p:nvPr/>
            </p:nvSpPr>
            <p:spPr>
              <a:xfrm rot="-5400000">
                <a:off x="3323" y="262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1" name="直接连接符 25884"/>
              <p:cNvSpPr/>
              <p:nvPr/>
            </p:nvSpPr>
            <p:spPr>
              <a:xfrm>
                <a:off x="3374" y="268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2" name="直接连接符 25885"/>
              <p:cNvSpPr/>
              <p:nvPr/>
            </p:nvSpPr>
            <p:spPr>
              <a:xfrm flipV="1">
                <a:off x="3403" y="267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3" name="直接连接符 25886"/>
              <p:cNvSpPr/>
              <p:nvPr/>
            </p:nvSpPr>
            <p:spPr>
              <a:xfrm flipH="1" flipV="1">
                <a:off x="3403" y="265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4" name="直接连接符 25887"/>
              <p:cNvSpPr/>
              <p:nvPr/>
            </p:nvSpPr>
            <p:spPr>
              <a:xfrm flipH="1" flipV="1">
                <a:off x="3402" y="259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5" name="直接连接符 25888"/>
              <p:cNvSpPr/>
              <p:nvPr/>
            </p:nvSpPr>
            <p:spPr>
              <a:xfrm flipV="1">
                <a:off x="3403" y="256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6" name="直接连接符 25889"/>
              <p:cNvSpPr/>
              <p:nvPr/>
            </p:nvSpPr>
            <p:spPr>
              <a:xfrm flipV="1">
                <a:off x="3428" y="2565"/>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7" name="直接连接符 25890"/>
              <p:cNvSpPr/>
              <p:nvPr/>
            </p:nvSpPr>
            <p:spPr>
              <a:xfrm>
                <a:off x="3489" y="256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8" name="直接连接符 25891"/>
              <p:cNvSpPr/>
              <p:nvPr/>
            </p:nvSpPr>
            <p:spPr>
              <a:xfrm>
                <a:off x="3522" y="259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69" name="直接连接符 25892"/>
              <p:cNvSpPr/>
              <p:nvPr/>
            </p:nvSpPr>
            <p:spPr>
              <a:xfrm rot="-5400000" flipH="1" flipV="1">
                <a:off x="3471" y="26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0" name="直接连接符 25893"/>
              <p:cNvSpPr/>
              <p:nvPr/>
            </p:nvSpPr>
            <p:spPr>
              <a:xfrm rot="-5400000" flipH="1">
                <a:off x="3471" y="26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1" name="直接连接符 25894"/>
              <p:cNvSpPr/>
              <p:nvPr/>
            </p:nvSpPr>
            <p:spPr>
              <a:xfrm rot="-5400000">
                <a:off x="3522" y="268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2" name="直接连接符 25895"/>
              <p:cNvSpPr/>
              <p:nvPr/>
            </p:nvSpPr>
            <p:spPr>
              <a:xfrm rot="-5400000">
                <a:off x="3579" y="265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3" name="直接连接符 25896"/>
              <p:cNvSpPr/>
              <p:nvPr/>
            </p:nvSpPr>
            <p:spPr>
              <a:xfrm>
                <a:off x="3605" y="268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4" name="直接连接符 25897"/>
              <p:cNvSpPr/>
              <p:nvPr/>
            </p:nvSpPr>
            <p:spPr>
              <a:xfrm flipV="1">
                <a:off x="3634" y="267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5" name="直接连接符 25898"/>
              <p:cNvSpPr/>
              <p:nvPr/>
            </p:nvSpPr>
            <p:spPr>
              <a:xfrm flipH="1" flipV="1">
                <a:off x="3634" y="265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6" name="直接连接符 25899"/>
              <p:cNvSpPr/>
              <p:nvPr/>
            </p:nvSpPr>
            <p:spPr>
              <a:xfrm flipH="1" flipV="1">
                <a:off x="3633" y="259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7" name="直接连接符 25900"/>
              <p:cNvSpPr/>
              <p:nvPr/>
            </p:nvSpPr>
            <p:spPr>
              <a:xfrm flipV="1">
                <a:off x="3632" y="256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8" name="直接连接符 25901"/>
              <p:cNvSpPr/>
              <p:nvPr/>
            </p:nvSpPr>
            <p:spPr>
              <a:xfrm flipH="1" flipV="1">
                <a:off x="3634" y="253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79" name="直接连接符 25902"/>
              <p:cNvSpPr/>
              <p:nvPr/>
            </p:nvSpPr>
            <p:spPr>
              <a:xfrm flipH="1">
                <a:off x="3608" y="253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0" name="直接连接符 25903"/>
              <p:cNvSpPr/>
              <p:nvPr/>
            </p:nvSpPr>
            <p:spPr>
              <a:xfrm flipH="1">
                <a:off x="3550" y="256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1" name="直接连接符 25904"/>
              <p:cNvSpPr/>
              <p:nvPr/>
            </p:nvSpPr>
            <p:spPr>
              <a:xfrm flipH="1" flipV="1">
                <a:off x="3523" y="253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2" name="直接连接符 25905"/>
              <p:cNvSpPr/>
              <p:nvPr/>
            </p:nvSpPr>
            <p:spPr>
              <a:xfrm flipV="1">
                <a:off x="3523" y="248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3" name="直接连接符 25906"/>
              <p:cNvSpPr/>
              <p:nvPr/>
            </p:nvSpPr>
            <p:spPr>
              <a:xfrm rot="-5400000">
                <a:off x="3502" y="242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4" name="直接连接符 25907"/>
              <p:cNvSpPr/>
              <p:nvPr/>
            </p:nvSpPr>
            <p:spPr>
              <a:xfrm rot="-5400000">
                <a:off x="3559" y="240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5" name="直接连接符 25908"/>
              <p:cNvSpPr/>
              <p:nvPr/>
            </p:nvSpPr>
            <p:spPr>
              <a:xfrm>
                <a:off x="3607" y="245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6" name="直接连接符 25909"/>
              <p:cNvSpPr/>
              <p:nvPr/>
            </p:nvSpPr>
            <p:spPr>
              <a:xfrm flipV="1">
                <a:off x="3636" y="245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7" name="直接连接符 25910"/>
              <p:cNvSpPr/>
              <p:nvPr/>
            </p:nvSpPr>
            <p:spPr>
              <a:xfrm flipH="1" flipV="1">
                <a:off x="3636" y="242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8" name="直接连接符 25911"/>
              <p:cNvSpPr/>
              <p:nvPr/>
            </p:nvSpPr>
            <p:spPr>
              <a:xfrm flipH="1" flipV="1">
                <a:off x="3632" y="236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89" name="直接连接符 25912"/>
              <p:cNvSpPr/>
              <p:nvPr/>
            </p:nvSpPr>
            <p:spPr>
              <a:xfrm flipV="1">
                <a:off x="3634" y="233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0" name="直接连接符 25913"/>
              <p:cNvSpPr/>
              <p:nvPr/>
            </p:nvSpPr>
            <p:spPr>
              <a:xfrm flipH="1" flipV="1">
                <a:off x="3636" y="230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1" name="直接连接符 25914"/>
              <p:cNvSpPr/>
              <p:nvPr/>
            </p:nvSpPr>
            <p:spPr>
              <a:xfrm flipH="1">
                <a:off x="3610" y="230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2" name="直接连接符 25915"/>
              <p:cNvSpPr/>
              <p:nvPr/>
            </p:nvSpPr>
            <p:spPr>
              <a:xfrm flipH="1">
                <a:off x="3553" y="2337"/>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3" name="直接连接符 25916"/>
              <p:cNvSpPr/>
              <p:nvPr/>
            </p:nvSpPr>
            <p:spPr>
              <a:xfrm flipH="1" flipV="1">
                <a:off x="3525" y="230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4" name="直接连接符 25917"/>
              <p:cNvSpPr/>
              <p:nvPr/>
            </p:nvSpPr>
            <p:spPr>
              <a:xfrm flipH="1">
                <a:off x="3496" y="230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5" name="直接连接符 25918"/>
              <p:cNvSpPr/>
              <p:nvPr/>
            </p:nvSpPr>
            <p:spPr>
              <a:xfrm>
                <a:off x="3496" y="233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6" name="直接连接符 25919"/>
              <p:cNvSpPr/>
              <p:nvPr/>
            </p:nvSpPr>
            <p:spPr>
              <a:xfrm>
                <a:off x="3525" y="236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7" name="直接连接符 25920"/>
              <p:cNvSpPr/>
              <p:nvPr/>
            </p:nvSpPr>
            <p:spPr>
              <a:xfrm rot="-5400000" flipH="1" flipV="1">
                <a:off x="3474" y="240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8" name="直接连接符 25921"/>
              <p:cNvSpPr/>
              <p:nvPr/>
            </p:nvSpPr>
            <p:spPr>
              <a:xfrm flipH="1">
                <a:off x="3428" y="245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899" name="直接连接符 25922"/>
              <p:cNvSpPr/>
              <p:nvPr/>
            </p:nvSpPr>
            <p:spPr>
              <a:xfrm flipH="1" flipV="1">
                <a:off x="3406" y="242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0" name="直接连接符 25923"/>
              <p:cNvSpPr/>
              <p:nvPr/>
            </p:nvSpPr>
            <p:spPr>
              <a:xfrm flipH="1" flipV="1">
                <a:off x="3403" y="236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1" name="直接连接符 25924"/>
              <p:cNvSpPr/>
              <p:nvPr/>
            </p:nvSpPr>
            <p:spPr>
              <a:xfrm flipV="1">
                <a:off x="3405" y="233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2" name="直接连接符 25925"/>
              <p:cNvSpPr/>
              <p:nvPr/>
            </p:nvSpPr>
            <p:spPr>
              <a:xfrm flipH="1" flipV="1">
                <a:off x="3406" y="230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3" name="直接连接符 25926"/>
              <p:cNvSpPr/>
              <p:nvPr/>
            </p:nvSpPr>
            <p:spPr>
              <a:xfrm flipH="1">
                <a:off x="3380" y="230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4" name="直接连接符 25927"/>
              <p:cNvSpPr/>
              <p:nvPr/>
            </p:nvSpPr>
            <p:spPr>
              <a:xfrm flipH="1">
                <a:off x="3316" y="233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5" name="矩形 25928"/>
              <p:cNvSpPr/>
              <p:nvPr/>
            </p:nvSpPr>
            <p:spPr>
              <a:xfrm>
                <a:off x="1848" y="2734"/>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6" name="直接连接符 25929"/>
              <p:cNvSpPr/>
              <p:nvPr/>
            </p:nvSpPr>
            <p:spPr>
              <a:xfrm>
                <a:off x="1848" y="2848"/>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7" name="直接连接符 25930"/>
              <p:cNvSpPr/>
              <p:nvPr/>
            </p:nvSpPr>
            <p:spPr>
              <a:xfrm>
                <a:off x="1848" y="307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8" name="直接连接符 25931"/>
              <p:cNvSpPr/>
              <p:nvPr/>
            </p:nvSpPr>
            <p:spPr>
              <a:xfrm>
                <a:off x="1848" y="2962"/>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09" name="直接连接符 25932"/>
              <p:cNvSpPr/>
              <p:nvPr/>
            </p:nvSpPr>
            <p:spPr>
              <a:xfrm>
                <a:off x="1962"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0" name="直接连接符 25933"/>
              <p:cNvSpPr/>
              <p:nvPr/>
            </p:nvSpPr>
            <p:spPr>
              <a:xfrm>
                <a:off x="2192"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1" name="直接连接符 25934"/>
              <p:cNvSpPr/>
              <p:nvPr/>
            </p:nvSpPr>
            <p:spPr>
              <a:xfrm>
                <a:off x="2077"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2" name="直接连接符 25935"/>
              <p:cNvSpPr/>
              <p:nvPr/>
            </p:nvSpPr>
            <p:spPr>
              <a:xfrm>
                <a:off x="1848" y="2791"/>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3" name="直接连接符 25936"/>
              <p:cNvSpPr/>
              <p:nvPr/>
            </p:nvSpPr>
            <p:spPr>
              <a:xfrm>
                <a:off x="1844" y="290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4" name="直接连接符 25937"/>
              <p:cNvSpPr/>
              <p:nvPr/>
            </p:nvSpPr>
            <p:spPr>
              <a:xfrm>
                <a:off x="1844" y="301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5" name="直接连接符 25938"/>
              <p:cNvSpPr/>
              <p:nvPr/>
            </p:nvSpPr>
            <p:spPr>
              <a:xfrm>
                <a:off x="1848" y="313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6" name="直接连接符 25939"/>
              <p:cNvSpPr/>
              <p:nvPr/>
            </p:nvSpPr>
            <p:spPr>
              <a:xfrm>
                <a:off x="1905"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7" name="直接连接符 25940"/>
              <p:cNvSpPr/>
              <p:nvPr/>
            </p:nvSpPr>
            <p:spPr>
              <a:xfrm>
                <a:off x="2020"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8" name="直接连接符 25941"/>
              <p:cNvSpPr/>
              <p:nvPr/>
            </p:nvSpPr>
            <p:spPr>
              <a:xfrm>
                <a:off x="2140"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19" name="直接连接符 25942"/>
              <p:cNvSpPr/>
              <p:nvPr/>
            </p:nvSpPr>
            <p:spPr>
              <a:xfrm>
                <a:off x="2249"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0" name="直接连接符 25943"/>
              <p:cNvSpPr/>
              <p:nvPr/>
            </p:nvSpPr>
            <p:spPr>
              <a:xfrm flipH="1" flipV="1">
                <a:off x="1905"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1" name="直接连接符 25944"/>
              <p:cNvSpPr/>
              <p:nvPr/>
            </p:nvSpPr>
            <p:spPr>
              <a:xfrm flipH="1">
                <a:off x="1876" y="276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2" name="直接连接符 25945"/>
              <p:cNvSpPr/>
              <p:nvPr/>
            </p:nvSpPr>
            <p:spPr>
              <a:xfrm>
                <a:off x="1876" y="279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3" name="直接连接符 25946"/>
              <p:cNvSpPr/>
              <p:nvPr/>
            </p:nvSpPr>
            <p:spPr>
              <a:xfrm>
                <a:off x="1905" y="282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4" name="直接连接符 25947"/>
              <p:cNvSpPr/>
              <p:nvPr/>
            </p:nvSpPr>
            <p:spPr>
              <a:xfrm rot="-5400000" flipH="1" flipV="1">
                <a:off x="1854" y="28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5" name="直接连接符 25948"/>
              <p:cNvSpPr/>
              <p:nvPr/>
            </p:nvSpPr>
            <p:spPr>
              <a:xfrm rot="-5400000" flipH="1">
                <a:off x="1854"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6" name="直接连接符 25949"/>
              <p:cNvSpPr/>
              <p:nvPr/>
            </p:nvSpPr>
            <p:spPr>
              <a:xfrm rot="-5400000">
                <a:off x="1883"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7" name="直接连接符 25950"/>
              <p:cNvSpPr/>
              <p:nvPr/>
            </p:nvSpPr>
            <p:spPr>
              <a:xfrm rot="-5400000">
                <a:off x="1940" y="285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8" name="直接连接符 25951"/>
              <p:cNvSpPr/>
              <p:nvPr/>
            </p:nvSpPr>
            <p:spPr>
              <a:xfrm rot="5400000" flipV="1">
                <a:off x="1969"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29" name="直接连接符 25952"/>
              <p:cNvSpPr/>
              <p:nvPr/>
            </p:nvSpPr>
            <p:spPr>
              <a:xfrm rot="5400000">
                <a:off x="1969" y="2939"/>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0" name="直接连接符 25953"/>
              <p:cNvSpPr/>
              <p:nvPr/>
            </p:nvSpPr>
            <p:spPr>
              <a:xfrm rot="-5400000" flipH="1" flipV="1">
                <a:off x="1991" y="299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1" name="直接连接符 25954"/>
              <p:cNvSpPr/>
              <p:nvPr/>
            </p:nvSpPr>
            <p:spPr>
              <a:xfrm flipH="1">
                <a:off x="1933" y="3019"/>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2" name="直接连接符 25955"/>
              <p:cNvSpPr/>
              <p:nvPr/>
            </p:nvSpPr>
            <p:spPr>
              <a:xfrm flipH="1" flipV="1">
                <a:off x="1905" y="299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3" name="直接连接符 25956"/>
              <p:cNvSpPr/>
              <p:nvPr/>
            </p:nvSpPr>
            <p:spPr>
              <a:xfrm flipH="1">
                <a:off x="1876" y="299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4" name="直接连接符 25957"/>
              <p:cNvSpPr/>
              <p:nvPr/>
            </p:nvSpPr>
            <p:spPr>
              <a:xfrm>
                <a:off x="1876" y="302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5" name="直接连接符 25958"/>
              <p:cNvSpPr/>
              <p:nvPr/>
            </p:nvSpPr>
            <p:spPr>
              <a:xfrm>
                <a:off x="1905" y="30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6" name="直接连接符 25959"/>
              <p:cNvSpPr/>
              <p:nvPr/>
            </p:nvSpPr>
            <p:spPr>
              <a:xfrm rot="-5400000" flipH="1" flipV="1">
                <a:off x="1854" y="308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7" name="直接连接符 25960"/>
              <p:cNvSpPr/>
              <p:nvPr/>
            </p:nvSpPr>
            <p:spPr>
              <a:xfrm rot="-5400000" flipH="1">
                <a:off x="1854" y="311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8" name="直接连接符 25961"/>
              <p:cNvSpPr/>
              <p:nvPr/>
            </p:nvSpPr>
            <p:spPr>
              <a:xfrm rot="-5400000">
                <a:off x="1883" y="311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39" name="直接连接符 25962"/>
              <p:cNvSpPr/>
              <p:nvPr/>
            </p:nvSpPr>
            <p:spPr>
              <a:xfrm rot="-5400000">
                <a:off x="1940" y="308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0" name="直接连接符 25963"/>
              <p:cNvSpPr/>
              <p:nvPr/>
            </p:nvSpPr>
            <p:spPr>
              <a:xfrm>
                <a:off x="1991" y="31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1" name="直接连接符 25964"/>
              <p:cNvSpPr/>
              <p:nvPr/>
            </p:nvSpPr>
            <p:spPr>
              <a:xfrm flipV="1">
                <a:off x="2020" y="313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2" name="直接连接符 25965"/>
              <p:cNvSpPr/>
              <p:nvPr/>
            </p:nvSpPr>
            <p:spPr>
              <a:xfrm flipH="1" flipV="1">
                <a:off x="2020" y="3106"/>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3" name="直接连接符 25966"/>
              <p:cNvSpPr/>
              <p:nvPr/>
            </p:nvSpPr>
            <p:spPr>
              <a:xfrm flipH="1" flipV="1">
                <a:off x="2019" y="304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4" name="直接连接符 25967"/>
              <p:cNvSpPr/>
              <p:nvPr/>
            </p:nvSpPr>
            <p:spPr>
              <a:xfrm flipV="1">
                <a:off x="2020" y="302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5" name="直接连接符 25968"/>
              <p:cNvSpPr/>
              <p:nvPr/>
            </p:nvSpPr>
            <p:spPr>
              <a:xfrm flipV="1">
                <a:off x="2045" y="3019"/>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6" name="直接连接符 25969"/>
              <p:cNvSpPr/>
              <p:nvPr/>
            </p:nvSpPr>
            <p:spPr>
              <a:xfrm>
                <a:off x="2106" y="3020"/>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7" name="直接连接符 25970"/>
              <p:cNvSpPr/>
              <p:nvPr/>
            </p:nvSpPr>
            <p:spPr>
              <a:xfrm>
                <a:off x="2139" y="304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8" name="直接连接符 25971"/>
              <p:cNvSpPr/>
              <p:nvPr/>
            </p:nvSpPr>
            <p:spPr>
              <a:xfrm rot="-5400000" flipH="1" flipV="1">
                <a:off x="2088" y="308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49" name="直接连接符 25972"/>
              <p:cNvSpPr/>
              <p:nvPr/>
            </p:nvSpPr>
            <p:spPr>
              <a:xfrm rot="-5400000" flipH="1">
                <a:off x="2088" y="31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0" name="直接连接符 25973"/>
              <p:cNvSpPr/>
              <p:nvPr/>
            </p:nvSpPr>
            <p:spPr>
              <a:xfrm rot="-5400000">
                <a:off x="2117" y="31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1" name="直接连接符 25974"/>
              <p:cNvSpPr/>
              <p:nvPr/>
            </p:nvSpPr>
            <p:spPr>
              <a:xfrm rot="-5400000">
                <a:off x="2174" y="308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2" name="直接连接符 25975"/>
              <p:cNvSpPr/>
              <p:nvPr/>
            </p:nvSpPr>
            <p:spPr>
              <a:xfrm>
                <a:off x="2222" y="31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3" name="直接连接符 25976"/>
              <p:cNvSpPr/>
              <p:nvPr/>
            </p:nvSpPr>
            <p:spPr>
              <a:xfrm>
                <a:off x="2251" y="316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4" name="直接连接符 25977"/>
              <p:cNvSpPr/>
              <p:nvPr/>
            </p:nvSpPr>
            <p:spPr>
              <a:xfrm flipH="1" flipV="1">
                <a:off x="2251" y="3106"/>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5" name="直接连接符 25978"/>
              <p:cNvSpPr/>
              <p:nvPr/>
            </p:nvSpPr>
            <p:spPr>
              <a:xfrm flipH="1" flipV="1">
                <a:off x="2250" y="304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6" name="直接连接符 25979"/>
              <p:cNvSpPr/>
              <p:nvPr/>
            </p:nvSpPr>
            <p:spPr>
              <a:xfrm flipV="1">
                <a:off x="2249" y="302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7" name="直接连接符 25980"/>
              <p:cNvSpPr/>
              <p:nvPr/>
            </p:nvSpPr>
            <p:spPr>
              <a:xfrm flipH="1" flipV="1">
                <a:off x="2251" y="299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8" name="直接连接符 25981"/>
              <p:cNvSpPr/>
              <p:nvPr/>
            </p:nvSpPr>
            <p:spPr>
              <a:xfrm flipH="1">
                <a:off x="2225" y="299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59" name="直接连接符 25982"/>
              <p:cNvSpPr/>
              <p:nvPr/>
            </p:nvSpPr>
            <p:spPr>
              <a:xfrm flipH="1">
                <a:off x="2168" y="3019"/>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0" name="直接连接符 25983"/>
              <p:cNvSpPr/>
              <p:nvPr/>
            </p:nvSpPr>
            <p:spPr>
              <a:xfrm flipH="1" flipV="1">
                <a:off x="2140" y="299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1" name="直接连接符 25984"/>
              <p:cNvSpPr/>
              <p:nvPr/>
            </p:nvSpPr>
            <p:spPr>
              <a:xfrm flipV="1">
                <a:off x="2140" y="293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2" name="直接连接符 25985"/>
              <p:cNvSpPr/>
              <p:nvPr/>
            </p:nvSpPr>
            <p:spPr>
              <a:xfrm rot="-5400000">
                <a:off x="2119"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3" name="直接连接符 25986"/>
              <p:cNvSpPr/>
              <p:nvPr/>
            </p:nvSpPr>
            <p:spPr>
              <a:xfrm rot="-5400000">
                <a:off x="2176" y="285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4" name="直接连接符 25987"/>
              <p:cNvSpPr/>
              <p:nvPr/>
            </p:nvSpPr>
            <p:spPr>
              <a:xfrm>
                <a:off x="2224" y="290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5" name="直接连接符 25988"/>
              <p:cNvSpPr/>
              <p:nvPr/>
            </p:nvSpPr>
            <p:spPr>
              <a:xfrm flipV="1">
                <a:off x="2253" y="2905"/>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6" name="直接连接符 25989"/>
              <p:cNvSpPr/>
              <p:nvPr/>
            </p:nvSpPr>
            <p:spPr>
              <a:xfrm flipH="1" flipV="1">
                <a:off x="2253" y="287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7" name="直接连接符 25990"/>
              <p:cNvSpPr/>
              <p:nvPr/>
            </p:nvSpPr>
            <p:spPr>
              <a:xfrm flipH="1" flipV="1">
                <a:off x="2249" y="281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8" name="直接连接符 25991"/>
              <p:cNvSpPr/>
              <p:nvPr/>
            </p:nvSpPr>
            <p:spPr>
              <a:xfrm flipV="1">
                <a:off x="2251" y="279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69" name="直接连接符 25992"/>
              <p:cNvSpPr/>
              <p:nvPr/>
            </p:nvSpPr>
            <p:spPr>
              <a:xfrm flipH="1" flipV="1">
                <a:off x="2253" y="276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0" name="直接连接符 25993"/>
              <p:cNvSpPr/>
              <p:nvPr/>
            </p:nvSpPr>
            <p:spPr>
              <a:xfrm flipH="1">
                <a:off x="2227" y="276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1" name="直接连接符 25994"/>
              <p:cNvSpPr/>
              <p:nvPr/>
            </p:nvSpPr>
            <p:spPr>
              <a:xfrm flipH="1">
                <a:off x="2170" y="2791"/>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2" name="直接连接符 25995"/>
              <p:cNvSpPr/>
              <p:nvPr/>
            </p:nvSpPr>
            <p:spPr>
              <a:xfrm flipH="1" flipV="1">
                <a:off x="2142"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3" name="直接连接符 25996"/>
              <p:cNvSpPr/>
              <p:nvPr/>
            </p:nvSpPr>
            <p:spPr>
              <a:xfrm flipH="1">
                <a:off x="2113" y="276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4" name="直接连接符 25997"/>
              <p:cNvSpPr/>
              <p:nvPr/>
            </p:nvSpPr>
            <p:spPr>
              <a:xfrm>
                <a:off x="2113" y="279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5" name="直接连接符 25998"/>
              <p:cNvSpPr/>
              <p:nvPr/>
            </p:nvSpPr>
            <p:spPr>
              <a:xfrm>
                <a:off x="2142" y="282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6" name="直接连接符 25999"/>
              <p:cNvSpPr/>
              <p:nvPr/>
            </p:nvSpPr>
            <p:spPr>
              <a:xfrm rot="-5400000" flipH="1" flipV="1">
                <a:off x="2091" y="28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7" name="直接连接符 26000"/>
              <p:cNvSpPr/>
              <p:nvPr/>
            </p:nvSpPr>
            <p:spPr>
              <a:xfrm flipH="1">
                <a:off x="2045" y="2904"/>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8" name="直接连接符 26001"/>
              <p:cNvSpPr/>
              <p:nvPr/>
            </p:nvSpPr>
            <p:spPr>
              <a:xfrm flipH="1" flipV="1">
                <a:off x="2023" y="287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79" name="直接连接符 26002"/>
              <p:cNvSpPr/>
              <p:nvPr/>
            </p:nvSpPr>
            <p:spPr>
              <a:xfrm flipH="1" flipV="1">
                <a:off x="2020" y="281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0" name="直接连接符 26003"/>
              <p:cNvSpPr/>
              <p:nvPr/>
            </p:nvSpPr>
            <p:spPr>
              <a:xfrm flipV="1">
                <a:off x="2022" y="2791"/>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1" name="直接连接符 26004"/>
              <p:cNvSpPr/>
              <p:nvPr/>
            </p:nvSpPr>
            <p:spPr>
              <a:xfrm flipH="1" flipV="1">
                <a:off x="2023" y="276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2" name="直接连接符 26005"/>
              <p:cNvSpPr/>
              <p:nvPr/>
            </p:nvSpPr>
            <p:spPr>
              <a:xfrm flipH="1">
                <a:off x="1997" y="276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3" name="直接连接符 26006"/>
              <p:cNvSpPr/>
              <p:nvPr/>
            </p:nvSpPr>
            <p:spPr>
              <a:xfrm flipH="1">
                <a:off x="1933" y="2791"/>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4" name="矩形 26007"/>
              <p:cNvSpPr/>
              <p:nvPr/>
            </p:nvSpPr>
            <p:spPr>
              <a:xfrm>
                <a:off x="2308" y="2734"/>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5" name="直接连接符 26008"/>
              <p:cNvSpPr/>
              <p:nvPr/>
            </p:nvSpPr>
            <p:spPr>
              <a:xfrm>
                <a:off x="2308" y="2848"/>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6" name="直接连接符 26009"/>
              <p:cNvSpPr/>
              <p:nvPr/>
            </p:nvSpPr>
            <p:spPr>
              <a:xfrm>
                <a:off x="2308" y="307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7" name="直接连接符 26010"/>
              <p:cNvSpPr/>
              <p:nvPr/>
            </p:nvSpPr>
            <p:spPr>
              <a:xfrm>
                <a:off x="2308" y="2962"/>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8" name="直接连接符 26011"/>
              <p:cNvSpPr/>
              <p:nvPr/>
            </p:nvSpPr>
            <p:spPr>
              <a:xfrm>
                <a:off x="2423"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89" name="直接连接符 26012"/>
              <p:cNvSpPr/>
              <p:nvPr/>
            </p:nvSpPr>
            <p:spPr>
              <a:xfrm>
                <a:off x="2652" y="2734"/>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0" name="直接连接符 26013"/>
              <p:cNvSpPr/>
              <p:nvPr/>
            </p:nvSpPr>
            <p:spPr>
              <a:xfrm>
                <a:off x="2538"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1" name="直接连接符 26014"/>
              <p:cNvSpPr/>
              <p:nvPr/>
            </p:nvSpPr>
            <p:spPr>
              <a:xfrm>
                <a:off x="2308" y="279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2" name="直接连接符 26015"/>
              <p:cNvSpPr/>
              <p:nvPr/>
            </p:nvSpPr>
            <p:spPr>
              <a:xfrm>
                <a:off x="2305" y="290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3" name="直接连接符 26016"/>
              <p:cNvSpPr/>
              <p:nvPr/>
            </p:nvSpPr>
            <p:spPr>
              <a:xfrm>
                <a:off x="2305" y="301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4" name="直接连接符 26017"/>
              <p:cNvSpPr/>
              <p:nvPr/>
            </p:nvSpPr>
            <p:spPr>
              <a:xfrm>
                <a:off x="2308" y="313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5" name="直接连接符 26018"/>
              <p:cNvSpPr/>
              <p:nvPr/>
            </p:nvSpPr>
            <p:spPr>
              <a:xfrm>
                <a:off x="2365" y="2734"/>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6" name="直接连接符 26019"/>
              <p:cNvSpPr/>
              <p:nvPr/>
            </p:nvSpPr>
            <p:spPr>
              <a:xfrm>
                <a:off x="2480"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7" name="直接连接符 26020"/>
              <p:cNvSpPr/>
              <p:nvPr/>
            </p:nvSpPr>
            <p:spPr>
              <a:xfrm>
                <a:off x="2600"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8" name="直接连接符 26021"/>
              <p:cNvSpPr/>
              <p:nvPr/>
            </p:nvSpPr>
            <p:spPr>
              <a:xfrm>
                <a:off x="2710" y="2734"/>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4999" name="直接连接符 26022"/>
              <p:cNvSpPr/>
              <p:nvPr/>
            </p:nvSpPr>
            <p:spPr>
              <a:xfrm flipH="1" flipV="1">
                <a:off x="2365" y="276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0" name="直接连接符 26023"/>
              <p:cNvSpPr/>
              <p:nvPr/>
            </p:nvSpPr>
            <p:spPr>
              <a:xfrm flipH="1">
                <a:off x="2337"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1" name="直接连接符 26024"/>
              <p:cNvSpPr/>
              <p:nvPr/>
            </p:nvSpPr>
            <p:spPr>
              <a:xfrm>
                <a:off x="2337" y="279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2" name="直接连接符 26025"/>
              <p:cNvSpPr/>
              <p:nvPr/>
            </p:nvSpPr>
            <p:spPr>
              <a:xfrm>
                <a:off x="2365" y="282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3" name="直接连接符 26026"/>
              <p:cNvSpPr/>
              <p:nvPr/>
            </p:nvSpPr>
            <p:spPr>
              <a:xfrm rot="-5400000" flipH="1" flipV="1">
                <a:off x="2314" y="28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4" name="直接连接符 26027"/>
              <p:cNvSpPr/>
              <p:nvPr/>
            </p:nvSpPr>
            <p:spPr>
              <a:xfrm rot="-5400000" flipH="1">
                <a:off x="2315"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5" name="直接连接符 26028"/>
              <p:cNvSpPr/>
              <p:nvPr/>
            </p:nvSpPr>
            <p:spPr>
              <a:xfrm rot="-5400000">
                <a:off x="2343" y="288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6" name="直接连接符 26029"/>
              <p:cNvSpPr/>
              <p:nvPr/>
            </p:nvSpPr>
            <p:spPr>
              <a:xfrm rot="-5400000">
                <a:off x="2400" y="285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7" name="直接连接符 26030"/>
              <p:cNvSpPr/>
              <p:nvPr/>
            </p:nvSpPr>
            <p:spPr>
              <a:xfrm rot="5400000" flipV="1">
                <a:off x="2429" y="288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8" name="直接连接符 26031"/>
              <p:cNvSpPr/>
              <p:nvPr/>
            </p:nvSpPr>
            <p:spPr>
              <a:xfrm rot="5400000">
                <a:off x="2452" y="2962"/>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09" name="直接连接符 26032"/>
              <p:cNvSpPr/>
              <p:nvPr/>
            </p:nvSpPr>
            <p:spPr>
              <a:xfrm rot="-5400000" flipH="1" flipV="1">
                <a:off x="2429" y="296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0" name="直接连接符 26033"/>
              <p:cNvSpPr/>
              <p:nvPr/>
            </p:nvSpPr>
            <p:spPr>
              <a:xfrm flipH="1">
                <a:off x="2394" y="3019"/>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1" name="直接连接符 26034"/>
              <p:cNvSpPr/>
              <p:nvPr/>
            </p:nvSpPr>
            <p:spPr>
              <a:xfrm flipH="1" flipV="1">
                <a:off x="2365" y="299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2" name="直接连接符 26035"/>
              <p:cNvSpPr/>
              <p:nvPr/>
            </p:nvSpPr>
            <p:spPr>
              <a:xfrm flipH="1">
                <a:off x="2337" y="299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3" name="直接连接符 26036"/>
              <p:cNvSpPr/>
              <p:nvPr/>
            </p:nvSpPr>
            <p:spPr>
              <a:xfrm>
                <a:off x="2337" y="302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4" name="直接连接符 26037"/>
              <p:cNvSpPr/>
              <p:nvPr/>
            </p:nvSpPr>
            <p:spPr>
              <a:xfrm>
                <a:off x="2365" y="304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5" name="直接连接符 26038"/>
              <p:cNvSpPr/>
              <p:nvPr/>
            </p:nvSpPr>
            <p:spPr>
              <a:xfrm rot="-5400000" flipH="1" flipV="1">
                <a:off x="2315" y="308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6" name="直接连接符 26039"/>
              <p:cNvSpPr/>
              <p:nvPr/>
            </p:nvSpPr>
            <p:spPr>
              <a:xfrm rot="5400000">
                <a:off x="2284" y="3081"/>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7" name="直接连接符 26040"/>
              <p:cNvSpPr/>
              <p:nvPr/>
            </p:nvSpPr>
            <p:spPr>
              <a:xfrm rot="-5400000">
                <a:off x="2366" y="313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8" name="直接连接符 26041"/>
              <p:cNvSpPr/>
              <p:nvPr/>
            </p:nvSpPr>
            <p:spPr>
              <a:xfrm rot="-5400000">
                <a:off x="2423" y="310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19" name="直接连接符 26042"/>
              <p:cNvSpPr/>
              <p:nvPr/>
            </p:nvSpPr>
            <p:spPr>
              <a:xfrm>
                <a:off x="2451" y="313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0" name="直接连接符 26043"/>
              <p:cNvSpPr/>
              <p:nvPr/>
            </p:nvSpPr>
            <p:spPr>
              <a:xfrm flipV="1">
                <a:off x="2480" y="313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1" name="直接连接符 26044"/>
              <p:cNvSpPr/>
              <p:nvPr/>
            </p:nvSpPr>
            <p:spPr>
              <a:xfrm flipH="1" flipV="1">
                <a:off x="2480" y="3106"/>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2" name="直接连接符 26045"/>
              <p:cNvSpPr/>
              <p:nvPr/>
            </p:nvSpPr>
            <p:spPr>
              <a:xfrm flipH="1" flipV="1">
                <a:off x="2480" y="304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3" name="直接连接符 26046"/>
              <p:cNvSpPr/>
              <p:nvPr/>
            </p:nvSpPr>
            <p:spPr>
              <a:xfrm flipV="1">
                <a:off x="2480" y="302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4" name="直接连接符 26047"/>
              <p:cNvSpPr/>
              <p:nvPr/>
            </p:nvSpPr>
            <p:spPr>
              <a:xfrm flipV="1">
                <a:off x="2506" y="3019"/>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5" name="直接连接符 26048"/>
              <p:cNvSpPr/>
              <p:nvPr/>
            </p:nvSpPr>
            <p:spPr>
              <a:xfrm>
                <a:off x="2566" y="3020"/>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6" name="直接连接符 26049"/>
              <p:cNvSpPr/>
              <p:nvPr/>
            </p:nvSpPr>
            <p:spPr>
              <a:xfrm>
                <a:off x="2599" y="304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7" name="直接连接符 26050"/>
              <p:cNvSpPr/>
              <p:nvPr/>
            </p:nvSpPr>
            <p:spPr>
              <a:xfrm rot="-5400000" flipH="1" flipV="1">
                <a:off x="2548" y="308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8" name="直接连接符 26051"/>
              <p:cNvSpPr/>
              <p:nvPr/>
            </p:nvSpPr>
            <p:spPr>
              <a:xfrm rot="-5400000" flipH="1">
                <a:off x="2548" y="31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29" name="直接连接符 26052"/>
              <p:cNvSpPr/>
              <p:nvPr/>
            </p:nvSpPr>
            <p:spPr>
              <a:xfrm rot="-5400000">
                <a:off x="2577" y="31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0" name="直接连接符 26053"/>
              <p:cNvSpPr/>
              <p:nvPr/>
            </p:nvSpPr>
            <p:spPr>
              <a:xfrm rot="-5400000">
                <a:off x="2657" y="310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1" name="直接连接符 26054"/>
              <p:cNvSpPr/>
              <p:nvPr/>
            </p:nvSpPr>
            <p:spPr>
              <a:xfrm>
                <a:off x="2682" y="3134"/>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2" name="直接连接符 26055"/>
              <p:cNvSpPr/>
              <p:nvPr/>
            </p:nvSpPr>
            <p:spPr>
              <a:xfrm flipV="1">
                <a:off x="2711" y="313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3" name="直接连接符 26056"/>
              <p:cNvSpPr/>
              <p:nvPr/>
            </p:nvSpPr>
            <p:spPr>
              <a:xfrm flipH="1" flipV="1">
                <a:off x="2711" y="3106"/>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4" name="直接连接符 26057"/>
              <p:cNvSpPr/>
              <p:nvPr/>
            </p:nvSpPr>
            <p:spPr>
              <a:xfrm flipH="1" flipV="1">
                <a:off x="2711" y="304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5" name="直接连接符 26058"/>
              <p:cNvSpPr/>
              <p:nvPr/>
            </p:nvSpPr>
            <p:spPr>
              <a:xfrm flipV="1">
                <a:off x="2710" y="302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6" name="直接连接符 26059"/>
              <p:cNvSpPr/>
              <p:nvPr/>
            </p:nvSpPr>
            <p:spPr>
              <a:xfrm flipH="1" flipV="1">
                <a:off x="2711" y="299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7" name="直接连接符 26060"/>
              <p:cNvSpPr/>
              <p:nvPr/>
            </p:nvSpPr>
            <p:spPr>
              <a:xfrm flipH="1">
                <a:off x="2686" y="2991"/>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8" name="直接连接符 26061"/>
              <p:cNvSpPr/>
              <p:nvPr/>
            </p:nvSpPr>
            <p:spPr>
              <a:xfrm flipH="1">
                <a:off x="2628" y="3019"/>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39" name="直接连接符 26062"/>
              <p:cNvSpPr/>
              <p:nvPr/>
            </p:nvSpPr>
            <p:spPr>
              <a:xfrm flipH="1" flipV="1">
                <a:off x="2600" y="299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0" name="直接连接符 26063"/>
              <p:cNvSpPr/>
              <p:nvPr/>
            </p:nvSpPr>
            <p:spPr>
              <a:xfrm flipV="1">
                <a:off x="2600" y="293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1" name="直接连接符 26064"/>
              <p:cNvSpPr/>
              <p:nvPr/>
            </p:nvSpPr>
            <p:spPr>
              <a:xfrm rot="-5400000">
                <a:off x="2579" y="288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2" name="直接连接符 26065"/>
              <p:cNvSpPr/>
              <p:nvPr/>
            </p:nvSpPr>
            <p:spPr>
              <a:xfrm rot="-5400000">
                <a:off x="2659" y="2876"/>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3" name="直接连接符 26066"/>
              <p:cNvSpPr/>
              <p:nvPr/>
            </p:nvSpPr>
            <p:spPr>
              <a:xfrm>
                <a:off x="2684" y="2905"/>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4" name="直接连接符 26067"/>
              <p:cNvSpPr/>
              <p:nvPr/>
            </p:nvSpPr>
            <p:spPr>
              <a:xfrm flipV="1">
                <a:off x="2713" y="2905"/>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5" name="直接连接符 26068"/>
              <p:cNvSpPr/>
              <p:nvPr/>
            </p:nvSpPr>
            <p:spPr>
              <a:xfrm flipH="1" flipV="1">
                <a:off x="2713" y="287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6" name="直接连接符 26069"/>
              <p:cNvSpPr/>
              <p:nvPr/>
            </p:nvSpPr>
            <p:spPr>
              <a:xfrm flipH="1" flipV="1">
                <a:off x="2710" y="281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7" name="直接连接符 26070"/>
              <p:cNvSpPr/>
              <p:nvPr/>
            </p:nvSpPr>
            <p:spPr>
              <a:xfrm flipV="1">
                <a:off x="2712" y="279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8" name="直接连接符 26071"/>
              <p:cNvSpPr/>
              <p:nvPr/>
            </p:nvSpPr>
            <p:spPr>
              <a:xfrm>
                <a:off x="2739" y="2791"/>
                <a:ext cx="58" cy="4"/>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49" name="直接连接符 26072"/>
              <p:cNvSpPr/>
              <p:nvPr/>
            </p:nvSpPr>
            <p:spPr>
              <a:xfrm flipH="1">
                <a:off x="2688" y="276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0" name="直接连接符 26073"/>
              <p:cNvSpPr/>
              <p:nvPr/>
            </p:nvSpPr>
            <p:spPr>
              <a:xfrm flipH="1">
                <a:off x="2630" y="2791"/>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1" name="直接连接符 26074"/>
              <p:cNvSpPr/>
              <p:nvPr/>
            </p:nvSpPr>
            <p:spPr>
              <a:xfrm flipH="1" flipV="1">
                <a:off x="2602"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2" name="直接连接符 26075"/>
              <p:cNvSpPr/>
              <p:nvPr/>
            </p:nvSpPr>
            <p:spPr>
              <a:xfrm flipH="1">
                <a:off x="2574" y="276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3" name="直接连接符 26076"/>
              <p:cNvSpPr/>
              <p:nvPr/>
            </p:nvSpPr>
            <p:spPr>
              <a:xfrm>
                <a:off x="2574" y="279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4" name="直接连接符 26077"/>
              <p:cNvSpPr/>
              <p:nvPr/>
            </p:nvSpPr>
            <p:spPr>
              <a:xfrm>
                <a:off x="2602" y="2820"/>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5" name="直接连接符 26078"/>
              <p:cNvSpPr/>
              <p:nvPr/>
            </p:nvSpPr>
            <p:spPr>
              <a:xfrm rot="-5400000" flipH="1" flipV="1">
                <a:off x="2552" y="285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6" name="直接连接符 26079"/>
              <p:cNvSpPr/>
              <p:nvPr/>
            </p:nvSpPr>
            <p:spPr>
              <a:xfrm flipH="1">
                <a:off x="2506" y="2904"/>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7" name="直接连接符 26080"/>
              <p:cNvSpPr/>
              <p:nvPr/>
            </p:nvSpPr>
            <p:spPr>
              <a:xfrm flipH="1" flipV="1">
                <a:off x="2484" y="287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8" name="直接连接符 26081"/>
              <p:cNvSpPr/>
              <p:nvPr/>
            </p:nvSpPr>
            <p:spPr>
              <a:xfrm flipH="1" flipV="1">
                <a:off x="2480" y="2819"/>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59" name="直接连接符 26082"/>
              <p:cNvSpPr/>
              <p:nvPr/>
            </p:nvSpPr>
            <p:spPr>
              <a:xfrm flipV="1">
                <a:off x="2482" y="2791"/>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0" name="直接连接符 26083"/>
              <p:cNvSpPr/>
              <p:nvPr/>
            </p:nvSpPr>
            <p:spPr>
              <a:xfrm flipH="1" flipV="1">
                <a:off x="2484" y="276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1" name="直接连接符 26084"/>
              <p:cNvSpPr/>
              <p:nvPr/>
            </p:nvSpPr>
            <p:spPr>
              <a:xfrm flipH="1">
                <a:off x="2458" y="276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2" name="直接连接符 26085"/>
              <p:cNvSpPr/>
              <p:nvPr/>
            </p:nvSpPr>
            <p:spPr>
              <a:xfrm flipH="1">
                <a:off x="2394" y="2791"/>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3" name="矩形 26086"/>
              <p:cNvSpPr/>
              <p:nvPr/>
            </p:nvSpPr>
            <p:spPr>
              <a:xfrm>
                <a:off x="1847" y="319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4" name="直接连接符 26087"/>
              <p:cNvSpPr/>
              <p:nvPr/>
            </p:nvSpPr>
            <p:spPr>
              <a:xfrm>
                <a:off x="1847" y="330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5" name="直接连接符 26088"/>
              <p:cNvSpPr/>
              <p:nvPr/>
            </p:nvSpPr>
            <p:spPr>
              <a:xfrm>
                <a:off x="1847" y="353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6" name="直接连接符 26089"/>
              <p:cNvSpPr/>
              <p:nvPr/>
            </p:nvSpPr>
            <p:spPr>
              <a:xfrm>
                <a:off x="1847" y="341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7" name="直接连接符 26090"/>
              <p:cNvSpPr/>
              <p:nvPr/>
            </p:nvSpPr>
            <p:spPr>
              <a:xfrm>
                <a:off x="1962"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8" name="直接连接符 26091"/>
              <p:cNvSpPr/>
              <p:nvPr/>
            </p:nvSpPr>
            <p:spPr>
              <a:xfrm>
                <a:off x="2191" y="319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69" name="直接连接符 26092"/>
              <p:cNvSpPr/>
              <p:nvPr/>
            </p:nvSpPr>
            <p:spPr>
              <a:xfrm>
                <a:off x="2077"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0" name="直接连接符 26093"/>
              <p:cNvSpPr/>
              <p:nvPr/>
            </p:nvSpPr>
            <p:spPr>
              <a:xfrm>
                <a:off x="1847" y="324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1" name="直接连接符 26094"/>
              <p:cNvSpPr/>
              <p:nvPr/>
            </p:nvSpPr>
            <p:spPr>
              <a:xfrm>
                <a:off x="1844" y="336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2" name="直接连接符 26095"/>
              <p:cNvSpPr/>
              <p:nvPr/>
            </p:nvSpPr>
            <p:spPr>
              <a:xfrm>
                <a:off x="1844" y="3475"/>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3" name="直接连接符 26096"/>
              <p:cNvSpPr/>
              <p:nvPr/>
            </p:nvSpPr>
            <p:spPr>
              <a:xfrm>
                <a:off x="1847" y="359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4" name="直接连接符 26097"/>
              <p:cNvSpPr/>
              <p:nvPr/>
            </p:nvSpPr>
            <p:spPr>
              <a:xfrm>
                <a:off x="1904" y="3190"/>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5" name="直接连接符 26098"/>
              <p:cNvSpPr/>
              <p:nvPr/>
            </p:nvSpPr>
            <p:spPr>
              <a:xfrm>
                <a:off x="2019"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6" name="直接连接符 26099"/>
              <p:cNvSpPr/>
              <p:nvPr/>
            </p:nvSpPr>
            <p:spPr>
              <a:xfrm>
                <a:off x="2139"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7" name="直接连接符 26100"/>
              <p:cNvSpPr/>
              <p:nvPr/>
            </p:nvSpPr>
            <p:spPr>
              <a:xfrm>
                <a:off x="2249"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8" name="直接连接符 26101"/>
              <p:cNvSpPr/>
              <p:nvPr/>
            </p:nvSpPr>
            <p:spPr>
              <a:xfrm flipH="1" flipV="1">
                <a:off x="1904" y="321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79" name="直接连接符 26102"/>
              <p:cNvSpPr/>
              <p:nvPr/>
            </p:nvSpPr>
            <p:spPr>
              <a:xfrm flipH="1">
                <a:off x="1876" y="321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0" name="直接连接符 26103"/>
              <p:cNvSpPr/>
              <p:nvPr/>
            </p:nvSpPr>
            <p:spPr>
              <a:xfrm>
                <a:off x="1876" y="324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1" name="直接连接符 26104"/>
              <p:cNvSpPr/>
              <p:nvPr/>
            </p:nvSpPr>
            <p:spPr>
              <a:xfrm>
                <a:off x="1904" y="327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2" name="直接连接符 26105"/>
              <p:cNvSpPr/>
              <p:nvPr/>
            </p:nvSpPr>
            <p:spPr>
              <a:xfrm rot="-5400000" flipH="1" flipV="1">
                <a:off x="1853" y="331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3" name="直接连接符 26106"/>
              <p:cNvSpPr/>
              <p:nvPr/>
            </p:nvSpPr>
            <p:spPr>
              <a:xfrm rot="-5400000" flipH="1">
                <a:off x="1854"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4" name="直接连接符 26107"/>
              <p:cNvSpPr/>
              <p:nvPr/>
            </p:nvSpPr>
            <p:spPr>
              <a:xfrm rot="-5400000">
                <a:off x="1882" y="333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5" name="直接连接符 26108"/>
              <p:cNvSpPr/>
              <p:nvPr/>
            </p:nvSpPr>
            <p:spPr>
              <a:xfrm rot="-5400000">
                <a:off x="1962" y="333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6" name="直接连接符 26109"/>
              <p:cNvSpPr/>
              <p:nvPr/>
            </p:nvSpPr>
            <p:spPr>
              <a:xfrm rot="5400000" flipV="1">
                <a:off x="1968" y="3339"/>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7" name="直接连接符 26110"/>
              <p:cNvSpPr/>
              <p:nvPr/>
            </p:nvSpPr>
            <p:spPr>
              <a:xfrm rot="5400000">
                <a:off x="1991" y="3418"/>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8" name="直接连接符 26111"/>
              <p:cNvSpPr/>
              <p:nvPr/>
            </p:nvSpPr>
            <p:spPr>
              <a:xfrm rot="-5400000" flipH="1" flipV="1">
                <a:off x="1968" y="342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89" name="直接连接符 26112"/>
              <p:cNvSpPr/>
              <p:nvPr/>
            </p:nvSpPr>
            <p:spPr>
              <a:xfrm flipH="1">
                <a:off x="1933" y="3475"/>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0" name="直接连接符 26113"/>
              <p:cNvSpPr/>
              <p:nvPr/>
            </p:nvSpPr>
            <p:spPr>
              <a:xfrm flipH="1" flipV="1">
                <a:off x="1904" y="344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1" name="直接连接符 26114"/>
              <p:cNvSpPr/>
              <p:nvPr/>
            </p:nvSpPr>
            <p:spPr>
              <a:xfrm flipH="1">
                <a:off x="1876" y="344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2" name="直接连接符 26115"/>
              <p:cNvSpPr/>
              <p:nvPr/>
            </p:nvSpPr>
            <p:spPr>
              <a:xfrm>
                <a:off x="1876" y="347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3" name="直接连接符 26116"/>
              <p:cNvSpPr/>
              <p:nvPr/>
            </p:nvSpPr>
            <p:spPr>
              <a:xfrm>
                <a:off x="1904" y="350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4" name="直接连接符 26117"/>
              <p:cNvSpPr/>
              <p:nvPr/>
            </p:nvSpPr>
            <p:spPr>
              <a:xfrm rot="-5400000" flipH="1" flipV="1">
                <a:off x="1854" y="353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5" name="直接连接符 26118"/>
              <p:cNvSpPr/>
              <p:nvPr/>
            </p:nvSpPr>
            <p:spPr>
              <a:xfrm rot="-5400000" flipH="1">
                <a:off x="1854"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6" name="直接连接符 26119"/>
              <p:cNvSpPr/>
              <p:nvPr/>
            </p:nvSpPr>
            <p:spPr>
              <a:xfrm rot="-5400000">
                <a:off x="1905" y="359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7" name="直接连接符 26120"/>
              <p:cNvSpPr/>
              <p:nvPr/>
            </p:nvSpPr>
            <p:spPr>
              <a:xfrm rot="-5400000">
                <a:off x="1962" y="356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8" name="直接连接符 26121"/>
              <p:cNvSpPr/>
              <p:nvPr/>
            </p:nvSpPr>
            <p:spPr>
              <a:xfrm>
                <a:off x="1990" y="359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099" name="直接连接符 26122"/>
              <p:cNvSpPr/>
              <p:nvPr/>
            </p:nvSpPr>
            <p:spPr>
              <a:xfrm flipV="1">
                <a:off x="2019" y="358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0" name="直接连接符 26123"/>
              <p:cNvSpPr/>
              <p:nvPr/>
            </p:nvSpPr>
            <p:spPr>
              <a:xfrm flipH="1" flipV="1">
                <a:off x="2019" y="356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1" name="直接连接符 26124"/>
              <p:cNvSpPr/>
              <p:nvPr/>
            </p:nvSpPr>
            <p:spPr>
              <a:xfrm flipH="1" flipV="1">
                <a:off x="2019" y="350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2" name="直接连接符 26125"/>
              <p:cNvSpPr/>
              <p:nvPr/>
            </p:nvSpPr>
            <p:spPr>
              <a:xfrm flipV="1">
                <a:off x="2019" y="347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3" name="直接连接符 26126"/>
              <p:cNvSpPr/>
              <p:nvPr/>
            </p:nvSpPr>
            <p:spPr>
              <a:xfrm flipV="1">
                <a:off x="2045" y="3475"/>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4" name="直接连接符 26127"/>
              <p:cNvSpPr/>
              <p:nvPr/>
            </p:nvSpPr>
            <p:spPr>
              <a:xfrm>
                <a:off x="2105" y="347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5" name="直接连接符 26128"/>
              <p:cNvSpPr/>
              <p:nvPr/>
            </p:nvSpPr>
            <p:spPr>
              <a:xfrm>
                <a:off x="2138" y="350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6" name="直接连接符 26129"/>
              <p:cNvSpPr/>
              <p:nvPr/>
            </p:nvSpPr>
            <p:spPr>
              <a:xfrm rot="-5400000" flipH="1" flipV="1">
                <a:off x="2087" y="35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7" name="直接连接符 26130"/>
              <p:cNvSpPr/>
              <p:nvPr/>
            </p:nvSpPr>
            <p:spPr>
              <a:xfrm rot="-5400000" flipH="1">
                <a:off x="2087"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8" name="直接连接符 26131"/>
              <p:cNvSpPr/>
              <p:nvPr/>
            </p:nvSpPr>
            <p:spPr>
              <a:xfrm rot="-5400000">
                <a:off x="2116"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09" name="直接连接符 26132"/>
              <p:cNvSpPr/>
              <p:nvPr/>
            </p:nvSpPr>
            <p:spPr>
              <a:xfrm rot="-5400000">
                <a:off x="2196" y="356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0" name="直接连接符 26133"/>
              <p:cNvSpPr/>
              <p:nvPr/>
            </p:nvSpPr>
            <p:spPr>
              <a:xfrm>
                <a:off x="2221" y="3590"/>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1" name="直接连接符 26134"/>
              <p:cNvSpPr/>
              <p:nvPr/>
            </p:nvSpPr>
            <p:spPr>
              <a:xfrm flipV="1">
                <a:off x="2250" y="358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2" name="直接连接符 26135"/>
              <p:cNvSpPr/>
              <p:nvPr/>
            </p:nvSpPr>
            <p:spPr>
              <a:xfrm flipH="1" flipV="1">
                <a:off x="2250" y="3562"/>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3" name="直接连接符 26136"/>
              <p:cNvSpPr/>
              <p:nvPr/>
            </p:nvSpPr>
            <p:spPr>
              <a:xfrm flipH="1" flipV="1">
                <a:off x="2250" y="350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4" name="直接连接符 26137"/>
              <p:cNvSpPr/>
              <p:nvPr/>
            </p:nvSpPr>
            <p:spPr>
              <a:xfrm flipV="1">
                <a:off x="2249" y="347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5" name="直接连接符 26138"/>
              <p:cNvSpPr/>
              <p:nvPr/>
            </p:nvSpPr>
            <p:spPr>
              <a:xfrm flipH="1" flipV="1">
                <a:off x="2250" y="3447"/>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6" name="直接连接符 26139"/>
              <p:cNvSpPr/>
              <p:nvPr/>
            </p:nvSpPr>
            <p:spPr>
              <a:xfrm flipH="1">
                <a:off x="2225" y="3447"/>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7" name="直接连接符 26140"/>
              <p:cNvSpPr/>
              <p:nvPr/>
            </p:nvSpPr>
            <p:spPr>
              <a:xfrm flipH="1">
                <a:off x="2167" y="347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8" name="直接连接符 26141"/>
              <p:cNvSpPr/>
              <p:nvPr/>
            </p:nvSpPr>
            <p:spPr>
              <a:xfrm flipH="1" flipV="1">
                <a:off x="2139" y="344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19" name="直接连接符 26142"/>
              <p:cNvSpPr/>
              <p:nvPr/>
            </p:nvSpPr>
            <p:spPr>
              <a:xfrm flipV="1">
                <a:off x="2139" y="339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0" name="直接连接符 26143"/>
              <p:cNvSpPr/>
              <p:nvPr/>
            </p:nvSpPr>
            <p:spPr>
              <a:xfrm rot="-5400000">
                <a:off x="2118"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1" name="直接连接符 26144"/>
              <p:cNvSpPr/>
              <p:nvPr/>
            </p:nvSpPr>
            <p:spPr>
              <a:xfrm rot="-5400000">
                <a:off x="2198" y="333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2" name="直接连接符 26145"/>
              <p:cNvSpPr/>
              <p:nvPr/>
            </p:nvSpPr>
            <p:spPr>
              <a:xfrm>
                <a:off x="2223" y="336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3" name="直接连接符 26146"/>
              <p:cNvSpPr/>
              <p:nvPr/>
            </p:nvSpPr>
            <p:spPr>
              <a:xfrm flipV="1">
                <a:off x="2252" y="3361"/>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4" name="直接连接符 26147"/>
              <p:cNvSpPr/>
              <p:nvPr/>
            </p:nvSpPr>
            <p:spPr>
              <a:xfrm flipH="1" flipV="1">
                <a:off x="2252" y="3333"/>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5" name="直接连接符 26148"/>
              <p:cNvSpPr/>
              <p:nvPr/>
            </p:nvSpPr>
            <p:spPr>
              <a:xfrm flipH="1" flipV="1">
                <a:off x="2249" y="327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6" name="直接连接符 26149"/>
              <p:cNvSpPr/>
              <p:nvPr/>
            </p:nvSpPr>
            <p:spPr>
              <a:xfrm flipV="1">
                <a:off x="2251" y="324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7" name="直接连接符 26150"/>
              <p:cNvSpPr/>
              <p:nvPr/>
            </p:nvSpPr>
            <p:spPr>
              <a:xfrm flipV="1">
                <a:off x="2278" y="324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8" name="直接连接符 26151"/>
              <p:cNvSpPr/>
              <p:nvPr/>
            </p:nvSpPr>
            <p:spPr>
              <a:xfrm flipH="1">
                <a:off x="2227" y="321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29" name="直接连接符 26152"/>
              <p:cNvSpPr/>
              <p:nvPr/>
            </p:nvSpPr>
            <p:spPr>
              <a:xfrm flipH="1">
                <a:off x="2169" y="3247"/>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0" name="直接连接符 26153"/>
              <p:cNvSpPr/>
              <p:nvPr/>
            </p:nvSpPr>
            <p:spPr>
              <a:xfrm flipH="1" flipV="1">
                <a:off x="2141" y="321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1" name="直接连接符 26154"/>
              <p:cNvSpPr/>
              <p:nvPr/>
            </p:nvSpPr>
            <p:spPr>
              <a:xfrm flipH="1">
                <a:off x="2113" y="321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2" name="直接连接符 26155"/>
              <p:cNvSpPr/>
              <p:nvPr/>
            </p:nvSpPr>
            <p:spPr>
              <a:xfrm>
                <a:off x="2113" y="3248"/>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3" name="直接连接符 26156"/>
              <p:cNvSpPr/>
              <p:nvPr/>
            </p:nvSpPr>
            <p:spPr>
              <a:xfrm>
                <a:off x="2141" y="327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4" name="直接连接符 26157"/>
              <p:cNvSpPr/>
              <p:nvPr/>
            </p:nvSpPr>
            <p:spPr>
              <a:xfrm rot="-5400000" flipH="1" flipV="1">
                <a:off x="2091" y="33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5" name="直接连接符 26158"/>
              <p:cNvSpPr/>
              <p:nvPr/>
            </p:nvSpPr>
            <p:spPr>
              <a:xfrm flipH="1">
                <a:off x="2045" y="336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6" name="直接连接符 26159"/>
              <p:cNvSpPr/>
              <p:nvPr/>
            </p:nvSpPr>
            <p:spPr>
              <a:xfrm flipH="1" flipV="1">
                <a:off x="2023" y="333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7" name="直接连接符 26160"/>
              <p:cNvSpPr/>
              <p:nvPr/>
            </p:nvSpPr>
            <p:spPr>
              <a:xfrm flipH="1" flipV="1">
                <a:off x="2019" y="327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8" name="直接连接符 26161"/>
              <p:cNvSpPr/>
              <p:nvPr/>
            </p:nvSpPr>
            <p:spPr>
              <a:xfrm flipV="1">
                <a:off x="2021" y="324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39" name="直接连接符 26162"/>
              <p:cNvSpPr/>
              <p:nvPr/>
            </p:nvSpPr>
            <p:spPr>
              <a:xfrm flipH="1" flipV="1">
                <a:off x="2023" y="321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0" name="直接连接符 26163"/>
              <p:cNvSpPr/>
              <p:nvPr/>
            </p:nvSpPr>
            <p:spPr>
              <a:xfrm flipH="1">
                <a:off x="1997" y="321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1" name="直接连接符 26164"/>
              <p:cNvSpPr/>
              <p:nvPr/>
            </p:nvSpPr>
            <p:spPr>
              <a:xfrm flipH="1">
                <a:off x="1933" y="324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2" name="矩形 26165"/>
              <p:cNvSpPr/>
              <p:nvPr/>
            </p:nvSpPr>
            <p:spPr>
              <a:xfrm>
                <a:off x="2308" y="3190"/>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3" name="直接连接符 26166"/>
              <p:cNvSpPr/>
              <p:nvPr/>
            </p:nvSpPr>
            <p:spPr>
              <a:xfrm>
                <a:off x="2308" y="330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4" name="直接连接符 26167"/>
              <p:cNvSpPr/>
              <p:nvPr/>
            </p:nvSpPr>
            <p:spPr>
              <a:xfrm>
                <a:off x="2308" y="353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5" name="直接连接符 26168"/>
              <p:cNvSpPr/>
              <p:nvPr/>
            </p:nvSpPr>
            <p:spPr>
              <a:xfrm>
                <a:off x="2308" y="3419"/>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6" name="直接连接符 26169"/>
              <p:cNvSpPr/>
              <p:nvPr/>
            </p:nvSpPr>
            <p:spPr>
              <a:xfrm>
                <a:off x="2422"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7" name="直接连接符 26170"/>
              <p:cNvSpPr/>
              <p:nvPr/>
            </p:nvSpPr>
            <p:spPr>
              <a:xfrm>
                <a:off x="2652"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8" name="直接连接符 26171"/>
              <p:cNvSpPr/>
              <p:nvPr/>
            </p:nvSpPr>
            <p:spPr>
              <a:xfrm>
                <a:off x="2537"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49" name="直接连接符 26172"/>
              <p:cNvSpPr/>
              <p:nvPr/>
            </p:nvSpPr>
            <p:spPr>
              <a:xfrm>
                <a:off x="2308" y="3247"/>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0" name="直接连接符 26173"/>
              <p:cNvSpPr/>
              <p:nvPr/>
            </p:nvSpPr>
            <p:spPr>
              <a:xfrm>
                <a:off x="2305" y="336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1" name="直接连接符 26174"/>
              <p:cNvSpPr/>
              <p:nvPr/>
            </p:nvSpPr>
            <p:spPr>
              <a:xfrm>
                <a:off x="2305" y="3475"/>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2" name="直接连接符 26175"/>
              <p:cNvSpPr/>
              <p:nvPr/>
            </p:nvSpPr>
            <p:spPr>
              <a:xfrm>
                <a:off x="2308" y="359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3" name="直接连接符 26176"/>
              <p:cNvSpPr/>
              <p:nvPr/>
            </p:nvSpPr>
            <p:spPr>
              <a:xfrm>
                <a:off x="2365"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4" name="直接连接符 26177"/>
              <p:cNvSpPr/>
              <p:nvPr/>
            </p:nvSpPr>
            <p:spPr>
              <a:xfrm>
                <a:off x="2480"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5" name="直接连接符 26178"/>
              <p:cNvSpPr/>
              <p:nvPr/>
            </p:nvSpPr>
            <p:spPr>
              <a:xfrm>
                <a:off x="2600"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6" name="直接连接符 26179"/>
              <p:cNvSpPr/>
              <p:nvPr/>
            </p:nvSpPr>
            <p:spPr>
              <a:xfrm>
                <a:off x="2709" y="3190"/>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7" name="直接连接符 26180"/>
              <p:cNvSpPr/>
              <p:nvPr/>
            </p:nvSpPr>
            <p:spPr>
              <a:xfrm flipH="1" flipV="1">
                <a:off x="2365" y="321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8" name="直接连接符 26181"/>
              <p:cNvSpPr/>
              <p:nvPr/>
            </p:nvSpPr>
            <p:spPr>
              <a:xfrm flipH="1" flipV="1">
                <a:off x="2365" y="316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59" name="直接连接符 26182"/>
              <p:cNvSpPr/>
              <p:nvPr/>
            </p:nvSpPr>
            <p:spPr>
              <a:xfrm>
                <a:off x="2336" y="324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0" name="直接连接符 26183"/>
              <p:cNvSpPr/>
              <p:nvPr/>
            </p:nvSpPr>
            <p:spPr>
              <a:xfrm>
                <a:off x="2365" y="327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1" name="直接连接符 26184"/>
              <p:cNvSpPr/>
              <p:nvPr/>
            </p:nvSpPr>
            <p:spPr>
              <a:xfrm rot="-5400000" flipH="1" flipV="1">
                <a:off x="2314" y="331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2" name="直接连接符 26185"/>
              <p:cNvSpPr/>
              <p:nvPr/>
            </p:nvSpPr>
            <p:spPr>
              <a:xfrm rot="-5400000" flipH="1">
                <a:off x="2314"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3" name="直接连接符 26186"/>
              <p:cNvSpPr/>
              <p:nvPr/>
            </p:nvSpPr>
            <p:spPr>
              <a:xfrm rot="-5400000">
                <a:off x="2343"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4" name="直接连接符 26187"/>
              <p:cNvSpPr/>
              <p:nvPr/>
            </p:nvSpPr>
            <p:spPr>
              <a:xfrm rot="-5400000">
                <a:off x="2400" y="330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5" name="直接连接符 26188"/>
              <p:cNvSpPr/>
              <p:nvPr/>
            </p:nvSpPr>
            <p:spPr>
              <a:xfrm rot="5400000" flipV="1">
                <a:off x="2429"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6" name="直接连接符 26189"/>
              <p:cNvSpPr/>
              <p:nvPr/>
            </p:nvSpPr>
            <p:spPr>
              <a:xfrm rot="5400000">
                <a:off x="2429" y="3395"/>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7" name="直接连接符 26190"/>
              <p:cNvSpPr/>
              <p:nvPr/>
            </p:nvSpPr>
            <p:spPr>
              <a:xfrm rot="-5400000" flipH="1" flipV="1">
                <a:off x="2451" y="344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8" name="直接连接符 26191"/>
              <p:cNvSpPr/>
              <p:nvPr/>
            </p:nvSpPr>
            <p:spPr>
              <a:xfrm flipH="1">
                <a:off x="2393" y="347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69" name="直接连接符 26192"/>
              <p:cNvSpPr/>
              <p:nvPr/>
            </p:nvSpPr>
            <p:spPr>
              <a:xfrm flipH="1" flipV="1">
                <a:off x="2365" y="344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0" name="直接连接符 26193"/>
              <p:cNvSpPr/>
              <p:nvPr/>
            </p:nvSpPr>
            <p:spPr>
              <a:xfrm flipH="1">
                <a:off x="2336" y="3447"/>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1" name="直接连接符 26194"/>
              <p:cNvSpPr/>
              <p:nvPr/>
            </p:nvSpPr>
            <p:spPr>
              <a:xfrm>
                <a:off x="2336" y="347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2" name="直接连接符 26195"/>
              <p:cNvSpPr/>
              <p:nvPr/>
            </p:nvSpPr>
            <p:spPr>
              <a:xfrm>
                <a:off x="2365" y="350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3" name="直接连接符 26196"/>
              <p:cNvSpPr/>
              <p:nvPr/>
            </p:nvSpPr>
            <p:spPr>
              <a:xfrm rot="-5400000" flipH="1" flipV="1">
                <a:off x="2314" y="353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4" name="直接连接符 26197"/>
              <p:cNvSpPr/>
              <p:nvPr/>
            </p:nvSpPr>
            <p:spPr>
              <a:xfrm rot="-5400000" flipH="1">
                <a:off x="2314"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5" name="直接连接符 26198"/>
              <p:cNvSpPr/>
              <p:nvPr/>
            </p:nvSpPr>
            <p:spPr>
              <a:xfrm rot="-5400000">
                <a:off x="2343"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6" name="直接连接符 26199"/>
              <p:cNvSpPr/>
              <p:nvPr/>
            </p:nvSpPr>
            <p:spPr>
              <a:xfrm rot="-5400000">
                <a:off x="2400" y="353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7" name="直接连接符 26200"/>
              <p:cNvSpPr/>
              <p:nvPr/>
            </p:nvSpPr>
            <p:spPr>
              <a:xfrm>
                <a:off x="2451" y="359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8" name="直接连接符 26201"/>
              <p:cNvSpPr/>
              <p:nvPr/>
            </p:nvSpPr>
            <p:spPr>
              <a:xfrm flipV="1">
                <a:off x="2480" y="358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79" name="直接连接符 26202"/>
              <p:cNvSpPr/>
              <p:nvPr/>
            </p:nvSpPr>
            <p:spPr>
              <a:xfrm flipH="1" flipV="1">
                <a:off x="2480" y="356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0" name="直接连接符 26203"/>
              <p:cNvSpPr/>
              <p:nvPr/>
            </p:nvSpPr>
            <p:spPr>
              <a:xfrm flipH="1" flipV="1">
                <a:off x="2479" y="3505"/>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1" name="直接连接符 26204"/>
              <p:cNvSpPr/>
              <p:nvPr/>
            </p:nvSpPr>
            <p:spPr>
              <a:xfrm flipV="1">
                <a:off x="2480" y="347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2" name="直接连接符 26205"/>
              <p:cNvSpPr/>
              <p:nvPr/>
            </p:nvSpPr>
            <p:spPr>
              <a:xfrm flipV="1">
                <a:off x="2505" y="3475"/>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3" name="直接连接符 26206"/>
              <p:cNvSpPr/>
              <p:nvPr/>
            </p:nvSpPr>
            <p:spPr>
              <a:xfrm>
                <a:off x="2566" y="3476"/>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4" name="直接连接符 26207"/>
              <p:cNvSpPr/>
              <p:nvPr/>
            </p:nvSpPr>
            <p:spPr>
              <a:xfrm>
                <a:off x="2599" y="3504"/>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5" name="直接连接符 26208"/>
              <p:cNvSpPr/>
              <p:nvPr/>
            </p:nvSpPr>
            <p:spPr>
              <a:xfrm rot="-5400000" flipH="1" flipV="1">
                <a:off x="2548" y="35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6" name="直接连接符 26209"/>
              <p:cNvSpPr/>
              <p:nvPr/>
            </p:nvSpPr>
            <p:spPr>
              <a:xfrm rot="-5400000" flipH="1">
                <a:off x="2548" y="356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7" name="直接连接符 26210"/>
              <p:cNvSpPr/>
              <p:nvPr/>
            </p:nvSpPr>
            <p:spPr>
              <a:xfrm rot="-5400000">
                <a:off x="2599" y="359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8" name="直接连接符 26211"/>
              <p:cNvSpPr/>
              <p:nvPr/>
            </p:nvSpPr>
            <p:spPr>
              <a:xfrm rot="-5400000">
                <a:off x="2656" y="356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89" name="直接连接符 26212"/>
              <p:cNvSpPr/>
              <p:nvPr/>
            </p:nvSpPr>
            <p:spPr>
              <a:xfrm>
                <a:off x="2682" y="359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0" name="直接连接符 26213"/>
              <p:cNvSpPr/>
              <p:nvPr/>
            </p:nvSpPr>
            <p:spPr>
              <a:xfrm flipV="1">
                <a:off x="2711" y="358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1" name="直接连接符 26214"/>
              <p:cNvSpPr/>
              <p:nvPr/>
            </p:nvSpPr>
            <p:spPr>
              <a:xfrm flipH="1" flipV="1">
                <a:off x="2711" y="3562"/>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2" name="直接连接符 26215"/>
              <p:cNvSpPr/>
              <p:nvPr/>
            </p:nvSpPr>
            <p:spPr>
              <a:xfrm flipH="1" flipV="1">
                <a:off x="2710" y="3504"/>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3" name="直接连接符 26216"/>
              <p:cNvSpPr/>
              <p:nvPr/>
            </p:nvSpPr>
            <p:spPr>
              <a:xfrm flipV="1">
                <a:off x="2709" y="3476"/>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4" name="直接连接符 26217"/>
              <p:cNvSpPr/>
              <p:nvPr/>
            </p:nvSpPr>
            <p:spPr>
              <a:xfrm flipH="1" flipV="1">
                <a:off x="2711" y="3447"/>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5" name="直接连接符 26218"/>
              <p:cNvSpPr/>
              <p:nvPr/>
            </p:nvSpPr>
            <p:spPr>
              <a:xfrm flipH="1">
                <a:off x="2685" y="344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6" name="直接连接符 26219"/>
              <p:cNvSpPr/>
              <p:nvPr/>
            </p:nvSpPr>
            <p:spPr>
              <a:xfrm flipH="1">
                <a:off x="2627" y="3475"/>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7" name="直接连接符 26220"/>
              <p:cNvSpPr/>
              <p:nvPr/>
            </p:nvSpPr>
            <p:spPr>
              <a:xfrm flipH="1" flipV="1">
                <a:off x="2600" y="344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8" name="直接连接符 26221"/>
              <p:cNvSpPr/>
              <p:nvPr/>
            </p:nvSpPr>
            <p:spPr>
              <a:xfrm flipV="1">
                <a:off x="2600" y="339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199" name="直接连接符 26222"/>
              <p:cNvSpPr/>
              <p:nvPr/>
            </p:nvSpPr>
            <p:spPr>
              <a:xfrm rot="-5400000">
                <a:off x="2579" y="333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0" name="直接连接符 26223"/>
              <p:cNvSpPr/>
              <p:nvPr/>
            </p:nvSpPr>
            <p:spPr>
              <a:xfrm rot="-5400000">
                <a:off x="2636" y="3310"/>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1" name="直接连接符 26224"/>
              <p:cNvSpPr/>
              <p:nvPr/>
            </p:nvSpPr>
            <p:spPr>
              <a:xfrm>
                <a:off x="2684" y="336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2" name="直接连接符 26225"/>
              <p:cNvSpPr/>
              <p:nvPr/>
            </p:nvSpPr>
            <p:spPr>
              <a:xfrm flipV="1">
                <a:off x="2713" y="3361"/>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3" name="直接连接符 26226"/>
              <p:cNvSpPr/>
              <p:nvPr/>
            </p:nvSpPr>
            <p:spPr>
              <a:xfrm flipH="1" flipV="1">
                <a:off x="2713" y="333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4" name="直接连接符 26227"/>
              <p:cNvSpPr/>
              <p:nvPr/>
            </p:nvSpPr>
            <p:spPr>
              <a:xfrm flipH="1" flipV="1">
                <a:off x="2709" y="327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5" name="直接连接符 26228"/>
              <p:cNvSpPr/>
              <p:nvPr/>
            </p:nvSpPr>
            <p:spPr>
              <a:xfrm flipV="1">
                <a:off x="2711" y="3247"/>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6" name="直接连接符 26229"/>
              <p:cNvSpPr/>
              <p:nvPr/>
            </p:nvSpPr>
            <p:spPr>
              <a:xfrm flipH="1" flipV="1">
                <a:off x="2713" y="321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7" name="直接连接符 26230"/>
              <p:cNvSpPr/>
              <p:nvPr/>
            </p:nvSpPr>
            <p:spPr>
              <a:xfrm flipH="1">
                <a:off x="2687" y="321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8" name="直接连接符 26231"/>
              <p:cNvSpPr/>
              <p:nvPr/>
            </p:nvSpPr>
            <p:spPr>
              <a:xfrm flipH="1">
                <a:off x="2630" y="3247"/>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09" name="直接连接符 26232"/>
              <p:cNvSpPr/>
              <p:nvPr/>
            </p:nvSpPr>
            <p:spPr>
              <a:xfrm flipH="1" flipV="1">
                <a:off x="2602" y="3219"/>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0" name="直接连接符 26233"/>
              <p:cNvSpPr/>
              <p:nvPr/>
            </p:nvSpPr>
            <p:spPr>
              <a:xfrm flipH="1">
                <a:off x="2573" y="321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1" name="直接连接符 26234"/>
              <p:cNvSpPr/>
              <p:nvPr/>
            </p:nvSpPr>
            <p:spPr>
              <a:xfrm>
                <a:off x="2573" y="3248"/>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2" name="直接连接符 26235"/>
              <p:cNvSpPr/>
              <p:nvPr/>
            </p:nvSpPr>
            <p:spPr>
              <a:xfrm>
                <a:off x="2602" y="327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3" name="直接连接符 26236"/>
              <p:cNvSpPr/>
              <p:nvPr/>
            </p:nvSpPr>
            <p:spPr>
              <a:xfrm rot="-5400000" flipH="1" flipV="1">
                <a:off x="2551" y="3311"/>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4" name="直接连接符 26237"/>
              <p:cNvSpPr/>
              <p:nvPr/>
            </p:nvSpPr>
            <p:spPr>
              <a:xfrm flipH="1">
                <a:off x="2505" y="3360"/>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5" name="直接连接符 26238"/>
              <p:cNvSpPr/>
              <p:nvPr/>
            </p:nvSpPr>
            <p:spPr>
              <a:xfrm flipH="1" flipV="1">
                <a:off x="2483" y="3333"/>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6" name="直接连接符 26239"/>
              <p:cNvSpPr/>
              <p:nvPr/>
            </p:nvSpPr>
            <p:spPr>
              <a:xfrm flipH="1" flipV="1">
                <a:off x="2480" y="327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7" name="直接连接符 26240"/>
              <p:cNvSpPr/>
              <p:nvPr/>
            </p:nvSpPr>
            <p:spPr>
              <a:xfrm flipV="1">
                <a:off x="2482" y="3247"/>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8" name="直接连接符 26241"/>
              <p:cNvSpPr/>
              <p:nvPr/>
            </p:nvSpPr>
            <p:spPr>
              <a:xfrm flipH="1" flipV="1">
                <a:off x="2483" y="3219"/>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19" name="直接连接符 26242"/>
              <p:cNvSpPr/>
              <p:nvPr/>
            </p:nvSpPr>
            <p:spPr>
              <a:xfrm flipH="1">
                <a:off x="2457" y="3219"/>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0" name="直接连接符 26243"/>
              <p:cNvSpPr/>
              <p:nvPr/>
            </p:nvSpPr>
            <p:spPr>
              <a:xfrm flipH="1">
                <a:off x="2393" y="3247"/>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1" name="矩形 26244"/>
              <p:cNvSpPr/>
              <p:nvPr/>
            </p:nvSpPr>
            <p:spPr>
              <a:xfrm>
                <a:off x="2771" y="2737"/>
                <a:ext cx="458"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2" name="直接连接符 26245"/>
              <p:cNvSpPr/>
              <p:nvPr/>
            </p:nvSpPr>
            <p:spPr>
              <a:xfrm>
                <a:off x="2771" y="2851"/>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3" name="直接连接符 26246"/>
              <p:cNvSpPr/>
              <p:nvPr/>
            </p:nvSpPr>
            <p:spPr>
              <a:xfrm>
                <a:off x="2771" y="3080"/>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4" name="直接连接符 26247"/>
              <p:cNvSpPr/>
              <p:nvPr/>
            </p:nvSpPr>
            <p:spPr>
              <a:xfrm>
                <a:off x="2771" y="2965"/>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5" name="直接连接符 26248"/>
              <p:cNvSpPr/>
              <p:nvPr/>
            </p:nvSpPr>
            <p:spPr>
              <a:xfrm>
                <a:off x="2885"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6" name="直接连接符 26249"/>
              <p:cNvSpPr/>
              <p:nvPr/>
            </p:nvSpPr>
            <p:spPr>
              <a:xfrm>
                <a:off x="3115"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7" name="直接连接符 26250"/>
              <p:cNvSpPr/>
              <p:nvPr/>
            </p:nvSpPr>
            <p:spPr>
              <a:xfrm>
                <a:off x="3000"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8" name="直接连接符 26251"/>
              <p:cNvSpPr/>
              <p:nvPr/>
            </p:nvSpPr>
            <p:spPr>
              <a:xfrm>
                <a:off x="2771" y="2794"/>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29" name="直接连接符 26252"/>
              <p:cNvSpPr/>
              <p:nvPr/>
            </p:nvSpPr>
            <p:spPr>
              <a:xfrm>
                <a:off x="2767" y="290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0" name="直接连接符 26253"/>
              <p:cNvSpPr/>
              <p:nvPr/>
            </p:nvSpPr>
            <p:spPr>
              <a:xfrm>
                <a:off x="2767" y="302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1" name="直接连接符 26254"/>
              <p:cNvSpPr/>
              <p:nvPr/>
            </p:nvSpPr>
            <p:spPr>
              <a:xfrm>
                <a:off x="2771" y="3137"/>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2" name="直接连接符 26255"/>
              <p:cNvSpPr/>
              <p:nvPr/>
            </p:nvSpPr>
            <p:spPr>
              <a:xfrm>
                <a:off x="2828"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3" name="直接连接符 26256"/>
              <p:cNvSpPr/>
              <p:nvPr/>
            </p:nvSpPr>
            <p:spPr>
              <a:xfrm>
                <a:off x="2943"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4" name="直接连接符 26257"/>
              <p:cNvSpPr/>
              <p:nvPr/>
            </p:nvSpPr>
            <p:spPr>
              <a:xfrm>
                <a:off x="3063"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5" name="直接连接符 26258"/>
              <p:cNvSpPr/>
              <p:nvPr/>
            </p:nvSpPr>
            <p:spPr>
              <a:xfrm>
                <a:off x="3172"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6" name="直接连接符 26259"/>
              <p:cNvSpPr/>
              <p:nvPr/>
            </p:nvSpPr>
            <p:spPr>
              <a:xfrm flipH="1" flipV="1">
                <a:off x="2828"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7" name="直接连接符 26260"/>
              <p:cNvSpPr/>
              <p:nvPr/>
            </p:nvSpPr>
            <p:spPr>
              <a:xfrm flipV="1">
                <a:off x="2828" y="2714"/>
                <a:ext cx="1" cy="52"/>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8" name="直接连接符 26261"/>
              <p:cNvSpPr/>
              <p:nvPr/>
            </p:nvSpPr>
            <p:spPr>
              <a:xfrm>
                <a:off x="2799" y="279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39" name="直接连接符 26262"/>
              <p:cNvSpPr/>
              <p:nvPr/>
            </p:nvSpPr>
            <p:spPr>
              <a:xfrm>
                <a:off x="2828" y="282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0" name="直接连接符 26263"/>
              <p:cNvSpPr/>
              <p:nvPr/>
            </p:nvSpPr>
            <p:spPr>
              <a:xfrm rot="-5400000" flipH="1" flipV="1">
                <a:off x="2777" y="28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1" name="直接连接符 26264"/>
              <p:cNvSpPr/>
              <p:nvPr/>
            </p:nvSpPr>
            <p:spPr>
              <a:xfrm rot="-5400000" flipH="1">
                <a:off x="2777"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2" name="直接连接符 26265"/>
              <p:cNvSpPr/>
              <p:nvPr/>
            </p:nvSpPr>
            <p:spPr>
              <a:xfrm rot="-5400000">
                <a:off x="2806"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3" name="直接连接符 26266"/>
              <p:cNvSpPr/>
              <p:nvPr/>
            </p:nvSpPr>
            <p:spPr>
              <a:xfrm rot="-5400000">
                <a:off x="2863" y="2856"/>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4" name="直接连接符 26267"/>
              <p:cNvSpPr/>
              <p:nvPr/>
            </p:nvSpPr>
            <p:spPr>
              <a:xfrm rot="5400000" flipV="1">
                <a:off x="2892"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5" name="直接连接符 26268"/>
              <p:cNvSpPr/>
              <p:nvPr/>
            </p:nvSpPr>
            <p:spPr>
              <a:xfrm rot="5400000">
                <a:off x="2892" y="2942"/>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6" name="直接连接符 26269"/>
              <p:cNvSpPr/>
              <p:nvPr/>
            </p:nvSpPr>
            <p:spPr>
              <a:xfrm rot="-5400000" flipH="1" flipV="1">
                <a:off x="2914" y="299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7" name="直接连接符 26270"/>
              <p:cNvSpPr/>
              <p:nvPr/>
            </p:nvSpPr>
            <p:spPr>
              <a:xfrm flipH="1">
                <a:off x="2856" y="3022"/>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8" name="直接连接符 26271"/>
              <p:cNvSpPr/>
              <p:nvPr/>
            </p:nvSpPr>
            <p:spPr>
              <a:xfrm flipH="1" flipV="1">
                <a:off x="2828" y="299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49" name="直接连接符 26272"/>
              <p:cNvSpPr/>
              <p:nvPr/>
            </p:nvSpPr>
            <p:spPr>
              <a:xfrm flipH="1">
                <a:off x="2799" y="299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0" name="直接连接符 26273"/>
              <p:cNvSpPr/>
              <p:nvPr/>
            </p:nvSpPr>
            <p:spPr>
              <a:xfrm>
                <a:off x="2799" y="3023"/>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1" name="直接连接符 26274"/>
              <p:cNvSpPr/>
              <p:nvPr/>
            </p:nvSpPr>
            <p:spPr>
              <a:xfrm>
                <a:off x="2828" y="30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2" name="直接连接符 26275"/>
              <p:cNvSpPr/>
              <p:nvPr/>
            </p:nvSpPr>
            <p:spPr>
              <a:xfrm rot="-5400000" flipH="1" flipV="1">
                <a:off x="2777" y="308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3" name="直接连接符 26276"/>
              <p:cNvSpPr/>
              <p:nvPr/>
            </p:nvSpPr>
            <p:spPr>
              <a:xfrm rot="-5400000" flipH="1">
                <a:off x="2777" y="311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4" name="直接连接符 26277"/>
              <p:cNvSpPr/>
              <p:nvPr/>
            </p:nvSpPr>
            <p:spPr>
              <a:xfrm rot="-5400000">
                <a:off x="2806" y="311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5" name="直接连接符 26278"/>
              <p:cNvSpPr/>
              <p:nvPr/>
            </p:nvSpPr>
            <p:spPr>
              <a:xfrm rot="-5400000">
                <a:off x="2863" y="30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6" name="直接连接符 26279"/>
              <p:cNvSpPr/>
              <p:nvPr/>
            </p:nvSpPr>
            <p:spPr>
              <a:xfrm>
                <a:off x="2914" y="31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7" name="直接连接符 26280"/>
              <p:cNvSpPr/>
              <p:nvPr/>
            </p:nvSpPr>
            <p:spPr>
              <a:xfrm flipV="1">
                <a:off x="2943" y="3136"/>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8" name="直接连接符 26281"/>
              <p:cNvSpPr/>
              <p:nvPr/>
            </p:nvSpPr>
            <p:spPr>
              <a:xfrm flipH="1" flipV="1">
                <a:off x="2943" y="3109"/>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59" name="直接连接符 26282"/>
              <p:cNvSpPr/>
              <p:nvPr/>
            </p:nvSpPr>
            <p:spPr>
              <a:xfrm flipH="1" flipV="1">
                <a:off x="2942" y="305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0" name="直接连接符 26283"/>
              <p:cNvSpPr/>
              <p:nvPr/>
            </p:nvSpPr>
            <p:spPr>
              <a:xfrm flipV="1">
                <a:off x="2943" y="3023"/>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1" name="直接连接符 26284"/>
              <p:cNvSpPr/>
              <p:nvPr/>
            </p:nvSpPr>
            <p:spPr>
              <a:xfrm flipV="1">
                <a:off x="2968" y="3022"/>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2" name="直接连接符 26285"/>
              <p:cNvSpPr/>
              <p:nvPr/>
            </p:nvSpPr>
            <p:spPr>
              <a:xfrm>
                <a:off x="3029" y="3023"/>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3" name="直接连接符 26286"/>
              <p:cNvSpPr/>
              <p:nvPr/>
            </p:nvSpPr>
            <p:spPr>
              <a:xfrm>
                <a:off x="3062" y="305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4" name="直接连接符 26287"/>
              <p:cNvSpPr/>
              <p:nvPr/>
            </p:nvSpPr>
            <p:spPr>
              <a:xfrm rot="-5400000" flipH="1" flipV="1">
                <a:off x="3011" y="308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5" name="直接连接符 26288"/>
              <p:cNvSpPr/>
              <p:nvPr/>
            </p:nvSpPr>
            <p:spPr>
              <a:xfrm rot="-5400000" flipH="1">
                <a:off x="3011" y="31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6" name="直接连接符 26289"/>
              <p:cNvSpPr/>
              <p:nvPr/>
            </p:nvSpPr>
            <p:spPr>
              <a:xfrm rot="-5400000">
                <a:off x="3040" y="31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7" name="直接连接符 26290"/>
              <p:cNvSpPr/>
              <p:nvPr/>
            </p:nvSpPr>
            <p:spPr>
              <a:xfrm rot="-5400000">
                <a:off x="3097" y="3086"/>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8" name="直接连接符 26291"/>
              <p:cNvSpPr/>
              <p:nvPr/>
            </p:nvSpPr>
            <p:spPr>
              <a:xfrm>
                <a:off x="3145" y="31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69" name="直接连接符 26292"/>
              <p:cNvSpPr/>
              <p:nvPr/>
            </p:nvSpPr>
            <p:spPr>
              <a:xfrm>
                <a:off x="3174" y="316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0" name="直接连接符 26293"/>
              <p:cNvSpPr/>
              <p:nvPr/>
            </p:nvSpPr>
            <p:spPr>
              <a:xfrm flipH="1" flipV="1">
                <a:off x="3174" y="3109"/>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1" name="直接连接符 26294"/>
              <p:cNvSpPr/>
              <p:nvPr/>
            </p:nvSpPr>
            <p:spPr>
              <a:xfrm flipH="1" flipV="1">
                <a:off x="3173" y="3051"/>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2" name="直接连接符 26295"/>
              <p:cNvSpPr/>
              <p:nvPr/>
            </p:nvSpPr>
            <p:spPr>
              <a:xfrm flipV="1">
                <a:off x="3172" y="302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3" name="直接连接符 26296"/>
              <p:cNvSpPr/>
              <p:nvPr/>
            </p:nvSpPr>
            <p:spPr>
              <a:xfrm flipH="1" flipV="1">
                <a:off x="3174" y="299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4" name="直接连接符 26297"/>
              <p:cNvSpPr/>
              <p:nvPr/>
            </p:nvSpPr>
            <p:spPr>
              <a:xfrm flipH="1">
                <a:off x="3148" y="299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5" name="直接连接符 26298"/>
              <p:cNvSpPr/>
              <p:nvPr/>
            </p:nvSpPr>
            <p:spPr>
              <a:xfrm flipH="1">
                <a:off x="3091" y="3022"/>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6" name="直接连接符 26299"/>
              <p:cNvSpPr/>
              <p:nvPr/>
            </p:nvSpPr>
            <p:spPr>
              <a:xfrm flipH="1" flipV="1">
                <a:off x="3063" y="299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7" name="直接连接符 26300"/>
              <p:cNvSpPr/>
              <p:nvPr/>
            </p:nvSpPr>
            <p:spPr>
              <a:xfrm flipV="1">
                <a:off x="3063" y="293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8" name="直接连接符 26301"/>
              <p:cNvSpPr/>
              <p:nvPr/>
            </p:nvSpPr>
            <p:spPr>
              <a:xfrm rot="-5400000">
                <a:off x="3042"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79" name="直接连接符 26302"/>
              <p:cNvSpPr/>
              <p:nvPr/>
            </p:nvSpPr>
            <p:spPr>
              <a:xfrm rot="-5400000">
                <a:off x="3099" y="285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0" name="直接连接符 26303"/>
              <p:cNvSpPr/>
              <p:nvPr/>
            </p:nvSpPr>
            <p:spPr>
              <a:xfrm>
                <a:off x="3147" y="2908"/>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1" name="直接连接符 26304"/>
              <p:cNvSpPr/>
              <p:nvPr/>
            </p:nvSpPr>
            <p:spPr>
              <a:xfrm flipV="1">
                <a:off x="3176" y="2908"/>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2" name="直接连接符 26305"/>
              <p:cNvSpPr/>
              <p:nvPr/>
            </p:nvSpPr>
            <p:spPr>
              <a:xfrm flipH="1" flipV="1">
                <a:off x="3176" y="288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3" name="直接连接符 26306"/>
              <p:cNvSpPr/>
              <p:nvPr/>
            </p:nvSpPr>
            <p:spPr>
              <a:xfrm flipH="1" flipV="1">
                <a:off x="3172" y="282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4" name="直接连接符 26307"/>
              <p:cNvSpPr/>
              <p:nvPr/>
            </p:nvSpPr>
            <p:spPr>
              <a:xfrm flipV="1">
                <a:off x="3174" y="279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5" name="直接连接符 26308"/>
              <p:cNvSpPr/>
              <p:nvPr/>
            </p:nvSpPr>
            <p:spPr>
              <a:xfrm flipH="1" flipV="1">
                <a:off x="3176" y="276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6" name="直接连接符 26309"/>
              <p:cNvSpPr/>
              <p:nvPr/>
            </p:nvSpPr>
            <p:spPr>
              <a:xfrm flipH="1">
                <a:off x="3150" y="276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7" name="直接连接符 26310"/>
              <p:cNvSpPr/>
              <p:nvPr/>
            </p:nvSpPr>
            <p:spPr>
              <a:xfrm flipH="1">
                <a:off x="3093" y="2794"/>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8" name="直接连接符 26311"/>
              <p:cNvSpPr/>
              <p:nvPr/>
            </p:nvSpPr>
            <p:spPr>
              <a:xfrm flipH="1" flipV="1">
                <a:off x="3065"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89" name="直接连接符 26312"/>
              <p:cNvSpPr/>
              <p:nvPr/>
            </p:nvSpPr>
            <p:spPr>
              <a:xfrm flipH="1">
                <a:off x="3036" y="276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0" name="直接连接符 26313"/>
              <p:cNvSpPr/>
              <p:nvPr/>
            </p:nvSpPr>
            <p:spPr>
              <a:xfrm>
                <a:off x="3036" y="279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1" name="直接连接符 26314"/>
              <p:cNvSpPr/>
              <p:nvPr/>
            </p:nvSpPr>
            <p:spPr>
              <a:xfrm>
                <a:off x="3065" y="282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2" name="直接连接符 26315"/>
              <p:cNvSpPr/>
              <p:nvPr/>
            </p:nvSpPr>
            <p:spPr>
              <a:xfrm rot="-5400000" flipH="1" flipV="1">
                <a:off x="3014" y="28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3" name="直接连接符 26316"/>
              <p:cNvSpPr/>
              <p:nvPr/>
            </p:nvSpPr>
            <p:spPr>
              <a:xfrm flipH="1">
                <a:off x="2968" y="2907"/>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4" name="直接连接符 26317"/>
              <p:cNvSpPr/>
              <p:nvPr/>
            </p:nvSpPr>
            <p:spPr>
              <a:xfrm flipH="1" flipV="1">
                <a:off x="2946" y="288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5" name="直接连接符 26318"/>
              <p:cNvSpPr/>
              <p:nvPr/>
            </p:nvSpPr>
            <p:spPr>
              <a:xfrm flipH="1" flipV="1">
                <a:off x="2943" y="282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6" name="直接连接符 26319"/>
              <p:cNvSpPr/>
              <p:nvPr/>
            </p:nvSpPr>
            <p:spPr>
              <a:xfrm flipV="1">
                <a:off x="2945" y="2794"/>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7" name="直接连接符 26320"/>
              <p:cNvSpPr/>
              <p:nvPr/>
            </p:nvSpPr>
            <p:spPr>
              <a:xfrm flipH="1" flipV="1">
                <a:off x="2946" y="276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8" name="直接连接符 26321"/>
              <p:cNvSpPr/>
              <p:nvPr/>
            </p:nvSpPr>
            <p:spPr>
              <a:xfrm flipH="1">
                <a:off x="2920" y="276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299" name="直接连接符 26322"/>
              <p:cNvSpPr/>
              <p:nvPr/>
            </p:nvSpPr>
            <p:spPr>
              <a:xfrm flipH="1">
                <a:off x="2856" y="2794"/>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0" name="矩形 26323"/>
              <p:cNvSpPr/>
              <p:nvPr/>
            </p:nvSpPr>
            <p:spPr>
              <a:xfrm>
                <a:off x="3231" y="2737"/>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1" name="直接连接符 26324"/>
              <p:cNvSpPr/>
              <p:nvPr/>
            </p:nvSpPr>
            <p:spPr>
              <a:xfrm>
                <a:off x="3231" y="2851"/>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2" name="直接连接符 26325"/>
              <p:cNvSpPr/>
              <p:nvPr/>
            </p:nvSpPr>
            <p:spPr>
              <a:xfrm>
                <a:off x="3231" y="3080"/>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3" name="直接连接符 26326"/>
              <p:cNvSpPr/>
              <p:nvPr/>
            </p:nvSpPr>
            <p:spPr>
              <a:xfrm>
                <a:off x="3231" y="2965"/>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4" name="直接连接符 26327"/>
              <p:cNvSpPr/>
              <p:nvPr/>
            </p:nvSpPr>
            <p:spPr>
              <a:xfrm>
                <a:off x="3346"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5" name="直接连接符 26328"/>
              <p:cNvSpPr/>
              <p:nvPr/>
            </p:nvSpPr>
            <p:spPr>
              <a:xfrm>
                <a:off x="3575" y="2737"/>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6" name="直接连接符 26329"/>
              <p:cNvSpPr/>
              <p:nvPr/>
            </p:nvSpPr>
            <p:spPr>
              <a:xfrm>
                <a:off x="3461"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7" name="直接连接符 26330"/>
              <p:cNvSpPr/>
              <p:nvPr/>
            </p:nvSpPr>
            <p:spPr>
              <a:xfrm>
                <a:off x="3231" y="2794"/>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8" name="直接连接符 26331"/>
              <p:cNvSpPr/>
              <p:nvPr/>
            </p:nvSpPr>
            <p:spPr>
              <a:xfrm>
                <a:off x="3228" y="290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09" name="直接连接符 26332"/>
              <p:cNvSpPr/>
              <p:nvPr/>
            </p:nvSpPr>
            <p:spPr>
              <a:xfrm>
                <a:off x="3228" y="302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0" name="直接连接符 26333"/>
              <p:cNvSpPr/>
              <p:nvPr/>
            </p:nvSpPr>
            <p:spPr>
              <a:xfrm>
                <a:off x="3231" y="313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1" name="直接连接符 26334"/>
              <p:cNvSpPr/>
              <p:nvPr/>
            </p:nvSpPr>
            <p:spPr>
              <a:xfrm>
                <a:off x="3288" y="2737"/>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2" name="直接连接符 26335"/>
              <p:cNvSpPr/>
              <p:nvPr/>
            </p:nvSpPr>
            <p:spPr>
              <a:xfrm>
                <a:off x="3403"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3" name="直接连接符 26336"/>
              <p:cNvSpPr/>
              <p:nvPr/>
            </p:nvSpPr>
            <p:spPr>
              <a:xfrm>
                <a:off x="3523"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4" name="直接连接符 26337"/>
              <p:cNvSpPr/>
              <p:nvPr/>
            </p:nvSpPr>
            <p:spPr>
              <a:xfrm>
                <a:off x="3633" y="2737"/>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5" name="直接连接符 26338"/>
              <p:cNvSpPr/>
              <p:nvPr/>
            </p:nvSpPr>
            <p:spPr>
              <a:xfrm flipH="1" flipV="1">
                <a:off x="3288" y="276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6" name="直接连接符 26339"/>
              <p:cNvSpPr/>
              <p:nvPr/>
            </p:nvSpPr>
            <p:spPr>
              <a:xfrm flipH="1">
                <a:off x="3260"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7" name="直接连接符 26340"/>
              <p:cNvSpPr/>
              <p:nvPr/>
            </p:nvSpPr>
            <p:spPr>
              <a:xfrm>
                <a:off x="3260" y="279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8" name="直接连接符 26341"/>
              <p:cNvSpPr/>
              <p:nvPr/>
            </p:nvSpPr>
            <p:spPr>
              <a:xfrm>
                <a:off x="3288" y="282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19" name="直接连接符 26342"/>
              <p:cNvSpPr/>
              <p:nvPr/>
            </p:nvSpPr>
            <p:spPr>
              <a:xfrm rot="-5400000" flipH="1" flipV="1">
                <a:off x="3237" y="28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0" name="直接连接符 26343"/>
              <p:cNvSpPr/>
              <p:nvPr/>
            </p:nvSpPr>
            <p:spPr>
              <a:xfrm rot="-5400000" flipH="1">
                <a:off x="3238"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1" name="直接连接符 26344"/>
              <p:cNvSpPr/>
              <p:nvPr/>
            </p:nvSpPr>
            <p:spPr>
              <a:xfrm rot="-5400000">
                <a:off x="3266" y="288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2" name="直接连接符 26345"/>
              <p:cNvSpPr/>
              <p:nvPr/>
            </p:nvSpPr>
            <p:spPr>
              <a:xfrm rot="-5400000">
                <a:off x="3323" y="2855"/>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3" name="直接连接符 26346"/>
              <p:cNvSpPr/>
              <p:nvPr/>
            </p:nvSpPr>
            <p:spPr>
              <a:xfrm rot="5400000" flipV="1">
                <a:off x="3352" y="2886"/>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4" name="直接连接符 26347"/>
              <p:cNvSpPr/>
              <p:nvPr/>
            </p:nvSpPr>
            <p:spPr>
              <a:xfrm rot="5400000">
                <a:off x="3375" y="2965"/>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5" name="直接连接符 26348"/>
              <p:cNvSpPr/>
              <p:nvPr/>
            </p:nvSpPr>
            <p:spPr>
              <a:xfrm rot="-5400000" flipH="1" flipV="1">
                <a:off x="3352" y="2971"/>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6" name="直接连接符 26349"/>
              <p:cNvSpPr/>
              <p:nvPr/>
            </p:nvSpPr>
            <p:spPr>
              <a:xfrm flipH="1">
                <a:off x="3317" y="3022"/>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7" name="直接连接符 26350"/>
              <p:cNvSpPr/>
              <p:nvPr/>
            </p:nvSpPr>
            <p:spPr>
              <a:xfrm flipH="1" flipV="1">
                <a:off x="3288" y="299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8" name="直接连接符 26351"/>
              <p:cNvSpPr/>
              <p:nvPr/>
            </p:nvSpPr>
            <p:spPr>
              <a:xfrm flipH="1">
                <a:off x="3260" y="299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29" name="直接连接符 26352"/>
              <p:cNvSpPr/>
              <p:nvPr/>
            </p:nvSpPr>
            <p:spPr>
              <a:xfrm>
                <a:off x="3260" y="302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0" name="直接连接符 26353"/>
              <p:cNvSpPr/>
              <p:nvPr/>
            </p:nvSpPr>
            <p:spPr>
              <a:xfrm>
                <a:off x="3288" y="3052"/>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1" name="直接连接符 26354"/>
              <p:cNvSpPr/>
              <p:nvPr/>
            </p:nvSpPr>
            <p:spPr>
              <a:xfrm rot="-5400000" flipH="1" flipV="1">
                <a:off x="3238" y="3086"/>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2" name="直接连接符 26355"/>
              <p:cNvSpPr/>
              <p:nvPr/>
            </p:nvSpPr>
            <p:spPr>
              <a:xfrm rot="5400000">
                <a:off x="3207" y="3084"/>
                <a:ext cx="0" cy="6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3" name="直接连接符 26356"/>
              <p:cNvSpPr/>
              <p:nvPr/>
            </p:nvSpPr>
            <p:spPr>
              <a:xfrm rot="-5400000">
                <a:off x="3289" y="3137"/>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4" name="直接连接符 26357"/>
              <p:cNvSpPr/>
              <p:nvPr/>
            </p:nvSpPr>
            <p:spPr>
              <a:xfrm rot="-5400000">
                <a:off x="3346" y="310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5" name="直接连接符 26358"/>
              <p:cNvSpPr/>
              <p:nvPr/>
            </p:nvSpPr>
            <p:spPr>
              <a:xfrm>
                <a:off x="3374" y="313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6" name="直接连接符 26359"/>
              <p:cNvSpPr/>
              <p:nvPr/>
            </p:nvSpPr>
            <p:spPr>
              <a:xfrm flipV="1">
                <a:off x="3403" y="313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7" name="直接连接符 26360"/>
              <p:cNvSpPr/>
              <p:nvPr/>
            </p:nvSpPr>
            <p:spPr>
              <a:xfrm flipH="1" flipV="1">
                <a:off x="3403" y="3109"/>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8" name="直接连接符 26361"/>
              <p:cNvSpPr/>
              <p:nvPr/>
            </p:nvSpPr>
            <p:spPr>
              <a:xfrm flipH="1" flipV="1">
                <a:off x="3403" y="305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39" name="直接连接符 26362"/>
              <p:cNvSpPr/>
              <p:nvPr/>
            </p:nvSpPr>
            <p:spPr>
              <a:xfrm flipV="1">
                <a:off x="3403" y="3023"/>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0" name="直接连接符 26363"/>
              <p:cNvSpPr/>
              <p:nvPr/>
            </p:nvSpPr>
            <p:spPr>
              <a:xfrm flipV="1">
                <a:off x="3429" y="3022"/>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1" name="直接连接符 26364"/>
              <p:cNvSpPr/>
              <p:nvPr/>
            </p:nvSpPr>
            <p:spPr>
              <a:xfrm>
                <a:off x="3489" y="3023"/>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2" name="直接连接符 26365"/>
              <p:cNvSpPr/>
              <p:nvPr/>
            </p:nvSpPr>
            <p:spPr>
              <a:xfrm>
                <a:off x="3522" y="3051"/>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3" name="直接连接符 26366"/>
              <p:cNvSpPr/>
              <p:nvPr/>
            </p:nvSpPr>
            <p:spPr>
              <a:xfrm rot="-5400000" flipH="1" flipV="1">
                <a:off x="3471" y="3085"/>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4" name="直接连接符 26367"/>
              <p:cNvSpPr/>
              <p:nvPr/>
            </p:nvSpPr>
            <p:spPr>
              <a:xfrm rot="-5400000" flipH="1">
                <a:off x="3471" y="31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5" name="直接连接符 26368"/>
              <p:cNvSpPr/>
              <p:nvPr/>
            </p:nvSpPr>
            <p:spPr>
              <a:xfrm rot="-5400000">
                <a:off x="3500" y="31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6" name="直接连接符 26369"/>
              <p:cNvSpPr/>
              <p:nvPr/>
            </p:nvSpPr>
            <p:spPr>
              <a:xfrm rot="-5400000">
                <a:off x="3580" y="310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7" name="直接连接符 26370"/>
              <p:cNvSpPr/>
              <p:nvPr/>
            </p:nvSpPr>
            <p:spPr>
              <a:xfrm>
                <a:off x="3605" y="3137"/>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8" name="直接连接符 26371"/>
              <p:cNvSpPr/>
              <p:nvPr/>
            </p:nvSpPr>
            <p:spPr>
              <a:xfrm flipV="1">
                <a:off x="3634" y="3136"/>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49" name="直接连接符 26372"/>
              <p:cNvSpPr/>
              <p:nvPr/>
            </p:nvSpPr>
            <p:spPr>
              <a:xfrm flipH="1" flipV="1">
                <a:off x="3634" y="3109"/>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0" name="直接连接符 26373"/>
              <p:cNvSpPr/>
              <p:nvPr/>
            </p:nvSpPr>
            <p:spPr>
              <a:xfrm flipH="1" flipV="1">
                <a:off x="3634" y="3051"/>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1" name="直接连接符 26374"/>
              <p:cNvSpPr/>
              <p:nvPr/>
            </p:nvSpPr>
            <p:spPr>
              <a:xfrm flipV="1">
                <a:off x="3633" y="3023"/>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2" name="直接连接符 26375"/>
              <p:cNvSpPr/>
              <p:nvPr/>
            </p:nvSpPr>
            <p:spPr>
              <a:xfrm flipH="1" flipV="1">
                <a:off x="3634" y="299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3" name="直接连接符 26376"/>
              <p:cNvSpPr/>
              <p:nvPr/>
            </p:nvSpPr>
            <p:spPr>
              <a:xfrm flipH="1">
                <a:off x="3609" y="2994"/>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4" name="直接连接符 26377"/>
              <p:cNvSpPr/>
              <p:nvPr/>
            </p:nvSpPr>
            <p:spPr>
              <a:xfrm flipH="1">
                <a:off x="3551" y="3022"/>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5" name="直接连接符 26378"/>
              <p:cNvSpPr/>
              <p:nvPr/>
            </p:nvSpPr>
            <p:spPr>
              <a:xfrm flipH="1" flipV="1">
                <a:off x="3523" y="2994"/>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6" name="直接连接符 26379"/>
              <p:cNvSpPr/>
              <p:nvPr/>
            </p:nvSpPr>
            <p:spPr>
              <a:xfrm flipV="1">
                <a:off x="3523" y="293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7" name="直接连接符 26380"/>
              <p:cNvSpPr/>
              <p:nvPr/>
            </p:nvSpPr>
            <p:spPr>
              <a:xfrm rot="-5400000">
                <a:off x="3502" y="2886"/>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8" name="直接连接符 26381"/>
              <p:cNvSpPr/>
              <p:nvPr/>
            </p:nvSpPr>
            <p:spPr>
              <a:xfrm rot="-5400000">
                <a:off x="3582" y="2879"/>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59" name="直接连接符 26382"/>
              <p:cNvSpPr/>
              <p:nvPr/>
            </p:nvSpPr>
            <p:spPr>
              <a:xfrm>
                <a:off x="3607" y="2908"/>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0" name="直接连接符 26383"/>
              <p:cNvSpPr/>
              <p:nvPr/>
            </p:nvSpPr>
            <p:spPr>
              <a:xfrm flipV="1">
                <a:off x="3636" y="2908"/>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1" name="直接连接符 26384"/>
              <p:cNvSpPr/>
              <p:nvPr/>
            </p:nvSpPr>
            <p:spPr>
              <a:xfrm flipH="1" flipV="1">
                <a:off x="3636" y="288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2" name="直接连接符 26385"/>
              <p:cNvSpPr/>
              <p:nvPr/>
            </p:nvSpPr>
            <p:spPr>
              <a:xfrm flipH="1" flipV="1">
                <a:off x="3633" y="2822"/>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3" name="直接连接符 26386"/>
              <p:cNvSpPr/>
              <p:nvPr/>
            </p:nvSpPr>
            <p:spPr>
              <a:xfrm flipV="1">
                <a:off x="3635" y="279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4" name="直接连接符 26387"/>
              <p:cNvSpPr/>
              <p:nvPr/>
            </p:nvSpPr>
            <p:spPr>
              <a:xfrm flipH="1" flipV="1">
                <a:off x="3636" y="276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5" name="直接连接符 26388"/>
              <p:cNvSpPr/>
              <p:nvPr/>
            </p:nvSpPr>
            <p:spPr>
              <a:xfrm flipH="1">
                <a:off x="3611" y="276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6" name="直接连接符 26389"/>
              <p:cNvSpPr/>
              <p:nvPr/>
            </p:nvSpPr>
            <p:spPr>
              <a:xfrm flipH="1">
                <a:off x="3553" y="2794"/>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7" name="直接连接符 26390"/>
              <p:cNvSpPr/>
              <p:nvPr/>
            </p:nvSpPr>
            <p:spPr>
              <a:xfrm flipH="1" flipV="1">
                <a:off x="3525"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8" name="直接连接符 26391"/>
              <p:cNvSpPr/>
              <p:nvPr/>
            </p:nvSpPr>
            <p:spPr>
              <a:xfrm flipH="1">
                <a:off x="3497" y="2766"/>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69" name="直接连接符 26392"/>
              <p:cNvSpPr/>
              <p:nvPr/>
            </p:nvSpPr>
            <p:spPr>
              <a:xfrm>
                <a:off x="3497" y="279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0" name="直接连接符 26393"/>
              <p:cNvSpPr/>
              <p:nvPr/>
            </p:nvSpPr>
            <p:spPr>
              <a:xfrm>
                <a:off x="3525" y="2823"/>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1" name="直接连接符 26394"/>
              <p:cNvSpPr/>
              <p:nvPr/>
            </p:nvSpPr>
            <p:spPr>
              <a:xfrm rot="-5400000" flipH="1" flipV="1">
                <a:off x="3475" y="285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2" name="直接连接符 26395"/>
              <p:cNvSpPr/>
              <p:nvPr/>
            </p:nvSpPr>
            <p:spPr>
              <a:xfrm flipH="1">
                <a:off x="3429" y="2907"/>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3" name="直接连接符 26396"/>
              <p:cNvSpPr/>
              <p:nvPr/>
            </p:nvSpPr>
            <p:spPr>
              <a:xfrm flipH="1" flipV="1">
                <a:off x="3407" y="288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4" name="直接连接符 26397"/>
              <p:cNvSpPr/>
              <p:nvPr/>
            </p:nvSpPr>
            <p:spPr>
              <a:xfrm flipH="1" flipV="1">
                <a:off x="3403" y="2822"/>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5" name="直接连接符 26398"/>
              <p:cNvSpPr/>
              <p:nvPr/>
            </p:nvSpPr>
            <p:spPr>
              <a:xfrm flipV="1">
                <a:off x="3405" y="2794"/>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6" name="直接连接符 26399"/>
              <p:cNvSpPr/>
              <p:nvPr/>
            </p:nvSpPr>
            <p:spPr>
              <a:xfrm flipH="1" flipV="1">
                <a:off x="3407" y="276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7" name="直接连接符 26400"/>
              <p:cNvSpPr/>
              <p:nvPr/>
            </p:nvSpPr>
            <p:spPr>
              <a:xfrm flipH="1">
                <a:off x="3381" y="276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8" name="直接连接符 26401"/>
              <p:cNvSpPr/>
              <p:nvPr/>
            </p:nvSpPr>
            <p:spPr>
              <a:xfrm flipH="1">
                <a:off x="3317" y="2794"/>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79" name="矩形 26402"/>
              <p:cNvSpPr/>
              <p:nvPr/>
            </p:nvSpPr>
            <p:spPr>
              <a:xfrm>
                <a:off x="2770" y="3193"/>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0" name="直接连接符 26403"/>
              <p:cNvSpPr/>
              <p:nvPr/>
            </p:nvSpPr>
            <p:spPr>
              <a:xfrm>
                <a:off x="2770" y="330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1" name="直接连接符 26404"/>
              <p:cNvSpPr/>
              <p:nvPr/>
            </p:nvSpPr>
            <p:spPr>
              <a:xfrm>
                <a:off x="2770" y="353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2" name="直接连接符 26405"/>
              <p:cNvSpPr/>
              <p:nvPr/>
            </p:nvSpPr>
            <p:spPr>
              <a:xfrm>
                <a:off x="2770" y="342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3" name="直接连接符 26406"/>
              <p:cNvSpPr/>
              <p:nvPr/>
            </p:nvSpPr>
            <p:spPr>
              <a:xfrm>
                <a:off x="2885"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4" name="直接连接符 26407"/>
              <p:cNvSpPr/>
              <p:nvPr/>
            </p:nvSpPr>
            <p:spPr>
              <a:xfrm>
                <a:off x="3114" y="319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5" name="直接连接符 26408"/>
              <p:cNvSpPr/>
              <p:nvPr/>
            </p:nvSpPr>
            <p:spPr>
              <a:xfrm>
                <a:off x="3000"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6" name="直接连接符 26409"/>
              <p:cNvSpPr/>
              <p:nvPr/>
            </p:nvSpPr>
            <p:spPr>
              <a:xfrm>
                <a:off x="2770" y="3250"/>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7" name="直接连接符 26410"/>
              <p:cNvSpPr/>
              <p:nvPr/>
            </p:nvSpPr>
            <p:spPr>
              <a:xfrm>
                <a:off x="2767" y="336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8" name="直接连接符 26411"/>
              <p:cNvSpPr/>
              <p:nvPr/>
            </p:nvSpPr>
            <p:spPr>
              <a:xfrm>
                <a:off x="2767" y="3478"/>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89" name="直接连接符 26412"/>
              <p:cNvSpPr/>
              <p:nvPr/>
            </p:nvSpPr>
            <p:spPr>
              <a:xfrm>
                <a:off x="2770" y="359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0" name="直接连接符 26413"/>
              <p:cNvSpPr/>
              <p:nvPr/>
            </p:nvSpPr>
            <p:spPr>
              <a:xfrm>
                <a:off x="2827" y="3193"/>
                <a:ext cx="1"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1" name="直接连接符 26414"/>
              <p:cNvSpPr/>
              <p:nvPr/>
            </p:nvSpPr>
            <p:spPr>
              <a:xfrm>
                <a:off x="2942"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2" name="直接连接符 26415"/>
              <p:cNvSpPr/>
              <p:nvPr/>
            </p:nvSpPr>
            <p:spPr>
              <a:xfrm>
                <a:off x="3062"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3" name="直接连接符 26416"/>
              <p:cNvSpPr/>
              <p:nvPr/>
            </p:nvSpPr>
            <p:spPr>
              <a:xfrm>
                <a:off x="3172"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4" name="直接连接符 26417"/>
              <p:cNvSpPr/>
              <p:nvPr/>
            </p:nvSpPr>
            <p:spPr>
              <a:xfrm flipH="1" flipV="1">
                <a:off x="2827" y="322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5" name="直接连接符 26418"/>
              <p:cNvSpPr/>
              <p:nvPr/>
            </p:nvSpPr>
            <p:spPr>
              <a:xfrm flipH="1">
                <a:off x="2799" y="322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6" name="直接连接符 26419"/>
              <p:cNvSpPr/>
              <p:nvPr/>
            </p:nvSpPr>
            <p:spPr>
              <a:xfrm>
                <a:off x="2799" y="325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7" name="直接连接符 26420"/>
              <p:cNvSpPr/>
              <p:nvPr/>
            </p:nvSpPr>
            <p:spPr>
              <a:xfrm>
                <a:off x="2827" y="327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8" name="直接连接符 26421"/>
              <p:cNvSpPr/>
              <p:nvPr/>
            </p:nvSpPr>
            <p:spPr>
              <a:xfrm rot="-5400000" flipH="1" flipV="1">
                <a:off x="2776" y="33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399" name="直接连接符 26422"/>
              <p:cNvSpPr/>
              <p:nvPr/>
            </p:nvSpPr>
            <p:spPr>
              <a:xfrm rot="-5400000" flipH="1">
                <a:off x="2777"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0" name="直接连接符 26423"/>
              <p:cNvSpPr/>
              <p:nvPr/>
            </p:nvSpPr>
            <p:spPr>
              <a:xfrm rot="-5400000">
                <a:off x="2805" y="33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1" name="直接连接符 26424"/>
              <p:cNvSpPr/>
              <p:nvPr/>
            </p:nvSpPr>
            <p:spPr>
              <a:xfrm rot="-5400000">
                <a:off x="2885" y="333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2" name="直接连接符 26425"/>
              <p:cNvSpPr/>
              <p:nvPr/>
            </p:nvSpPr>
            <p:spPr>
              <a:xfrm rot="5400000" flipV="1">
                <a:off x="2891" y="3342"/>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3" name="直接连接符 26426"/>
              <p:cNvSpPr/>
              <p:nvPr/>
            </p:nvSpPr>
            <p:spPr>
              <a:xfrm rot="5400000">
                <a:off x="2914" y="3421"/>
                <a:ext cx="56"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4" name="直接连接符 26427"/>
              <p:cNvSpPr/>
              <p:nvPr/>
            </p:nvSpPr>
            <p:spPr>
              <a:xfrm rot="-5400000" flipH="1" flipV="1">
                <a:off x="2891" y="3427"/>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5" name="直接连接符 26428"/>
              <p:cNvSpPr/>
              <p:nvPr/>
            </p:nvSpPr>
            <p:spPr>
              <a:xfrm flipH="1">
                <a:off x="2856" y="3478"/>
                <a:ext cx="57"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6" name="直接连接符 26429"/>
              <p:cNvSpPr/>
              <p:nvPr/>
            </p:nvSpPr>
            <p:spPr>
              <a:xfrm flipH="1" flipV="1">
                <a:off x="2827" y="345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7" name="直接连接符 26430"/>
              <p:cNvSpPr/>
              <p:nvPr/>
            </p:nvSpPr>
            <p:spPr>
              <a:xfrm flipH="1">
                <a:off x="2799" y="345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8" name="直接连接符 26431"/>
              <p:cNvSpPr/>
              <p:nvPr/>
            </p:nvSpPr>
            <p:spPr>
              <a:xfrm>
                <a:off x="2799" y="3479"/>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09" name="直接连接符 26432"/>
              <p:cNvSpPr/>
              <p:nvPr/>
            </p:nvSpPr>
            <p:spPr>
              <a:xfrm>
                <a:off x="2827" y="350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0" name="直接连接符 26433"/>
              <p:cNvSpPr/>
              <p:nvPr/>
            </p:nvSpPr>
            <p:spPr>
              <a:xfrm rot="-5400000" flipH="1" flipV="1">
                <a:off x="2777" y="354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1" name="直接连接符 26434"/>
              <p:cNvSpPr/>
              <p:nvPr/>
            </p:nvSpPr>
            <p:spPr>
              <a:xfrm rot="-5400000" flipH="1">
                <a:off x="2777"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2" name="直接连接符 26435"/>
              <p:cNvSpPr/>
              <p:nvPr/>
            </p:nvSpPr>
            <p:spPr>
              <a:xfrm rot="-5400000">
                <a:off x="2828" y="359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3" name="直接连接符 26436"/>
              <p:cNvSpPr/>
              <p:nvPr/>
            </p:nvSpPr>
            <p:spPr>
              <a:xfrm rot="-5400000">
                <a:off x="2885" y="356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4" name="直接连接符 26437"/>
              <p:cNvSpPr/>
              <p:nvPr/>
            </p:nvSpPr>
            <p:spPr>
              <a:xfrm>
                <a:off x="2913" y="359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5" name="直接连接符 26438"/>
              <p:cNvSpPr/>
              <p:nvPr/>
            </p:nvSpPr>
            <p:spPr>
              <a:xfrm flipV="1">
                <a:off x="2942" y="359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6" name="直接连接符 26439"/>
              <p:cNvSpPr/>
              <p:nvPr/>
            </p:nvSpPr>
            <p:spPr>
              <a:xfrm flipH="1" flipV="1">
                <a:off x="2942" y="356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7" name="直接连接符 26440"/>
              <p:cNvSpPr/>
              <p:nvPr/>
            </p:nvSpPr>
            <p:spPr>
              <a:xfrm flipH="1" flipV="1">
                <a:off x="2942" y="350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8" name="直接连接符 26441"/>
              <p:cNvSpPr/>
              <p:nvPr/>
            </p:nvSpPr>
            <p:spPr>
              <a:xfrm flipV="1">
                <a:off x="2942" y="3479"/>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19" name="直接连接符 26442"/>
              <p:cNvSpPr/>
              <p:nvPr/>
            </p:nvSpPr>
            <p:spPr>
              <a:xfrm flipV="1">
                <a:off x="2968" y="3478"/>
                <a:ext cx="60"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0" name="直接连接符 26443"/>
              <p:cNvSpPr/>
              <p:nvPr/>
            </p:nvSpPr>
            <p:spPr>
              <a:xfrm>
                <a:off x="3028" y="347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1" name="直接连接符 26444"/>
              <p:cNvSpPr/>
              <p:nvPr/>
            </p:nvSpPr>
            <p:spPr>
              <a:xfrm>
                <a:off x="3061" y="350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2" name="直接连接符 26445"/>
              <p:cNvSpPr/>
              <p:nvPr/>
            </p:nvSpPr>
            <p:spPr>
              <a:xfrm rot="-5400000" flipH="1" flipV="1">
                <a:off x="3010" y="35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3" name="直接连接符 26446"/>
              <p:cNvSpPr/>
              <p:nvPr/>
            </p:nvSpPr>
            <p:spPr>
              <a:xfrm rot="-5400000" flipH="1">
                <a:off x="3010"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4" name="直接连接符 26447"/>
              <p:cNvSpPr/>
              <p:nvPr/>
            </p:nvSpPr>
            <p:spPr>
              <a:xfrm rot="-5400000">
                <a:off x="3039"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5" name="直接连接符 26448"/>
              <p:cNvSpPr/>
              <p:nvPr/>
            </p:nvSpPr>
            <p:spPr>
              <a:xfrm rot="-5400000">
                <a:off x="3119" y="356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6" name="直接连接符 26449"/>
              <p:cNvSpPr/>
              <p:nvPr/>
            </p:nvSpPr>
            <p:spPr>
              <a:xfrm>
                <a:off x="3144" y="3593"/>
                <a:ext cx="29"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7" name="直接连接符 26450"/>
              <p:cNvSpPr/>
              <p:nvPr/>
            </p:nvSpPr>
            <p:spPr>
              <a:xfrm flipV="1">
                <a:off x="3173" y="3592"/>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8" name="直接连接符 26451"/>
              <p:cNvSpPr/>
              <p:nvPr/>
            </p:nvSpPr>
            <p:spPr>
              <a:xfrm flipH="1" flipV="1">
                <a:off x="3173" y="3565"/>
                <a:ext cx="26"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29" name="直接连接符 26452"/>
              <p:cNvSpPr/>
              <p:nvPr/>
            </p:nvSpPr>
            <p:spPr>
              <a:xfrm flipH="1" flipV="1">
                <a:off x="3173" y="3507"/>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0" name="直接连接符 26453"/>
              <p:cNvSpPr/>
              <p:nvPr/>
            </p:nvSpPr>
            <p:spPr>
              <a:xfrm flipV="1">
                <a:off x="3172" y="347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1" name="直接连接符 26454"/>
              <p:cNvSpPr/>
              <p:nvPr/>
            </p:nvSpPr>
            <p:spPr>
              <a:xfrm flipH="1" flipV="1">
                <a:off x="3173" y="3450"/>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2" name="直接连接符 26455"/>
              <p:cNvSpPr/>
              <p:nvPr/>
            </p:nvSpPr>
            <p:spPr>
              <a:xfrm flipH="1">
                <a:off x="3148" y="3450"/>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3" name="直接连接符 26456"/>
              <p:cNvSpPr/>
              <p:nvPr/>
            </p:nvSpPr>
            <p:spPr>
              <a:xfrm flipH="1">
                <a:off x="3090" y="347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4" name="直接连接符 26457"/>
              <p:cNvSpPr/>
              <p:nvPr/>
            </p:nvSpPr>
            <p:spPr>
              <a:xfrm flipH="1" flipV="1">
                <a:off x="3062" y="34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5" name="直接连接符 26458"/>
              <p:cNvSpPr/>
              <p:nvPr/>
            </p:nvSpPr>
            <p:spPr>
              <a:xfrm flipV="1">
                <a:off x="3062" y="339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6" name="直接连接符 26459"/>
              <p:cNvSpPr/>
              <p:nvPr/>
            </p:nvSpPr>
            <p:spPr>
              <a:xfrm rot="-5400000">
                <a:off x="3041"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7" name="直接连接符 26460"/>
              <p:cNvSpPr/>
              <p:nvPr/>
            </p:nvSpPr>
            <p:spPr>
              <a:xfrm rot="-5400000">
                <a:off x="3121" y="3335"/>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8" name="直接连接符 26461"/>
              <p:cNvSpPr/>
              <p:nvPr/>
            </p:nvSpPr>
            <p:spPr>
              <a:xfrm>
                <a:off x="3146" y="336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39" name="直接连接符 26462"/>
              <p:cNvSpPr/>
              <p:nvPr/>
            </p:nvSpPr>
            <p:spPr>
              <a:xfrm flipV="1">
                <a:off x="3175" y="3364"/>
                <a:ext cx="26"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0" name="直接连接符 26463"/>
              <p:cNvSpPr/>
              <p:nvPr/>
            </p:nvSpPr>
            <p:spPr>
              <a:xfrm flipH="1" flipV="1">
                <a:off x="3175" y="3336"/>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1" name="直接连接符 26464"/>
              <p:cNvSpPr/>
              <p:nvPr/>
            </p:nvSpPr>
            <p:spPr>
              <a:xfrm flipH="1" flipV="1">
                <a:off x="3172" y="327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2" name="直接连接符 26465"/>
              <p:cNvSpPr/>
              <p:nvPr/>
            </p:nvSpPr>
            <p:spPr>
              <a:xfrm flipV="1">
                <a:off x="3174" y="325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3" name="直接连接符 26466"/>
              <p:cNvSpPr/>
              <p:nvPr/>
            </p:nvSpPr>
            <p:spPr>
              <a:xfrm flipV="1">
                <a:off x="3201" y="3250"/>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4" name="直接连接符 26467"/>
              <p:cNvSpPr/>
              <p:nvPr/>
            </p:nvSpPr>
            <p:spPr>
              <a:xfrm flipH="1">
                <a:off x="3150" y="322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5" name="直接连接符 26468"/>
              <p:cNvSpPr/>
              <p:nvPr/>
            </p:nvSpPr>
            <p:spPr>
              <a:xfrm flipH="1">
                <a:off x="3092" y="3250"/>
                <a:ext cx="5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6" name="直接连接符 26469"/>
              <p:cNvSpPr/>
              <p:nvPr/>
            </p:nvSpPr>
            <p:spPr>
              <a:xfrm flipH="1" flipV="1">
                <a:off x="3064" y="322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7" name="直接连接符 26470"/>
              <p:cNvSpPr/>
              <p:nvPr/>
            </p:nvSpPr>
            <p:spPr>
              <a:xfrm flipH="1">
                <a:off x="3036" y="322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8" name="直接连接符 26471"/>
              <p:cNvSpPr/>
              <p:nvPr/>
            </p:nvSpPr>
            <p:spPr>
              <a:xfrm>
                <a:off x="3036" y="3251"/>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49" name="直接连接符 26472"/>
              <p:cNvSpPr/>
              <p:nvPr/>
            </p:nvSpPr>
            <p:spPr>
              <a:xfrm>
                <a:off x="3064" y="3279"/>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0" name="直接连接符 26473"/>
              <p:cNvSpPr/>
              <p:nvPr/>
            </p:nvSpPr>
            <p:spPr>
              <a:xfrm rot="-5400000" flipH="1" flipV="1">
                <a:off x="3014" y="33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1" name="直接连接符 26474"/>
              <p:cNvSpPr/>
              <p:nvPr/>
            </p:nvSpPr>
            <p:spPr>
              <a:xfrm flipH="1">
                <a:off x="2968" y="336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2" name="直接连接符 26475"/>
              <p:cNvSpPr/>
              <p:nvPr/>
            </p:nvSpPr>
            <p:spPr>
              <a:xfrm flipH="1" flipV="1">
                <a:off x="2946" y="333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3" name="直接连接符 26476"/>
              <p:cNvSpPr/>
              <p:nvPr/>
            </p:nvSpPr>
            <p:spPr>
              <a:xfrm flipH="1" flipV="1">
                <a:off x="2942" y="327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4" name="直接连接符 26477"/>
              <p:cNvSpPr/>
              <p:nvPr/>
            </p:nvSpPr>
            <p:spPr>
              <a:xfrm flipV="1">
                <a:off x="2944" y="325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5" name="直接连接符 26478"/>
              <p:cNvSpPr/>
              <p:nvPr/>
            </p:nvSpPr>
            <p:spPr>
              <a:xfrm flipH="1" flipV="1">
                <a:off x="2946" y="322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6" name="直接连接符 26479"/>
              <p:cNvSpPr/>
              <p:nvPr/>
            </p:nvSpPr>
            <p:spPr>
              <a:xfrm flipH="1">
                <a:off x="2920" y="322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7" name="直接连接符 26480"/>
              <p:cNvSpPr/>
              <p:nvPr/>
            </p:nvSpPr>
            <p:spPr>
              <a:xfrm flipH="1">
                <a:off x="2856" y="325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8" name="矩形 26481"/>
              <p:cNvSpPr/>
              <p:nvPr/>
            </p:nvSpPr>
            <p:spPr>
              <a:xfrm>
                <a:off x="3231" y="3193"/>
                <a:ext cx="459" cy="457"/>
              </a:xfrm>
              <a:prstGeom prst="rect">
                <a:avLst/>
              </a:prstGeom>
              <a:no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59" name="直接连接符 26482"/>
              <p:cNvSpPr/>
              <p:nvPr/>
            </p:nvSpPr>
            <p:spPr>
              <a:xfrm>
                <a:off x="3231" y="3307"/>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0" name="直接连接符 26483"/>
              <p:cNvSpPr/>
              <p:nvPr/>
            </p:nvSpPr>
            <p:spPr>
              <a:xfrm>
                <a:off x="3231" y="3536"/>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1" name="直接连接符 26484"/>
              <p:cNvSpPr/>
              <p:nvPr/>
            </p:nvSpPr>
            <p:spPr>
              <a:xfrm>
                <a:off x="3231" y="3422"/>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2" name="直接连接符 26485"/>
              <p:cNvSpPr/>
              <p:nvPr/>
            </p:nvSpPr>
            <p:spPr>
              <a:xfrm>
                <a:off x="3345"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3" name="直接连接符 26486"/>
              <p:cNvSpPr/>
              <p:nvPr/>
            </p:nvSpPr>
            <p:spPr>
              <a:xfrm>
                <a:off x="3575"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4" name="直接连接符 26487"/>
              <p:cNvSpPr/>
              <p:nvPr/>
            </p:nvSpPr>
            <p:spPr>
              <a:xfrm>
                <a:off x="3460"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5" name="直接连接符 26488"/>
              <p:cNvSpPr/>
              <p:nvPr/>
            </p:nvSpPr>
            <p:spPr>
              <a:xfrm>
                <a:off x="3231" y="3250"/>
                <a:ext cx="459"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6" name="直接连接符 26489"/>
              <p:cNvSpPr/>
              <p:nvPr/>
            </p:nvSpPr>
            <p:spPr>
              <a:xfrm>
                <a:off x="3228" y="3363"/>
                <a:ext cx="458"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7" name="直接连接符 26490"/>
              <p:cNvSpPr/>
              <p:nvPr/>
            </p:nvSpPr>
            <p:spPr>
              <a:xfrm>
                <a:off x="3228" y="3478"/>
                <a:ext cx="458" cy="1"/>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8" name="直接连接符 26491"/>
              <p:cNvSpPr/>
              <p:nvPr/>
            </p:nvSpPr>
            <p:spPr>
              <a:xfrm>
                <a:off x="3231" y="3593"/>
                <a:ext cx="459" cy="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69" name="直接连接符 26492"/>
              <p:cNvSpPr/>
              <p:nvPr/>
            </p:nvSpPr>
            <p:spPr>
              <a:xfrm>
                <a:off x="3288"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0" name="直接连接符 26493"/>
              <p:cNvSpPr/>
              <p:nvPr/>
            </p:nvSpPr>
            <p:spPr>
              <a:xfrm>
                <a:off x="3403"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1" name="直接连接符 26494"/>
              <p:cNvSpPr/>
              <p:nvPr/>
            </p:nvSpPr>
            <p:spPr>
              <a:xfrm>
                <a:off x="3523"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2" name="直接连接符 26495"/>
              <p:cNvSpPr/>
              <p:nvPr/>
            </p:nvSpPr>
            <p:spPr>
              <a:xfrm>
                <a:off x="3632" y="3193"/>
                <a:ext cx="0" cy="457"/>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3" name="直接连接符 26496"/>
              <p:cNvSpPr/>
              <p:nvPr/>
            </p:nvSpPr>
            <p:spPr>
              <a:xfrm flipH="1" flipV="1">
                <a:off x="3288" y="322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4" name="直接连接符 26497"/>
              <p:cNvSpPr/>
              <p:nvPr/>
            </p:nvSpPr>
            <p:spPr>
              <a:xfrm flipH="1" flipV="1">
                <a:off x="3288" y="3165"/>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5" name="直接连接符 26498"/>
              <p:cNvSpPr/>
              <p:nvPr/>
            </p:nvSpPr>
            <p:spPr>
              <a:xfrm>
                <a:off x="3259" y="325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6" name="直接连接符 26499"/>
              <p:cNvSpPr/>
              <p:nvPr/>
            </p:nvSpPr>
            <p:spPr>
              <a:xfrm>
                <a:off x="3288" y="327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7" name="直接连接符 26500"/>
              <p:cNvSpPr/>
              <p:nvPr/>
            </p:nvSpPr>
            <p:spPr>
              <a:xfrm rot="-5400000" flipH="1" flipV="1">
                <a:off x="3237" y="3313"/>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8" name="直接连接符 26501"/>
              <p:cNvSpPr/>
              <p:nvPr/>
            </p:nvSpPr>
            <p:spPr>
              <a:xfrm rot="-5400000" flipH="1">
                <a:off x="3237"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79" name="直接连接符 26502"/>
              <p:cNvSpPr/>
              <p:nvPr/>
            </p:nvSpPr>
            <p:spPr>
              <a:xfrm rot="-5400000">
                <a:off x="3266"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0" name="直接连接符 26503"/>
              <p:cNvSpPr/>
              <p:nvPr/>
            </p:nvSpPr>
            <p:spPr>
              <a:xfrm rot="-5400000">
                <a:off x="3323" y="331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1" name="直接连接符 26504"/>
              <p:cNvSpPr/>
              <p:nvPr/>
            </p:nvSpPr>
            <p:spPr>
              <a:xfrm rot="5400000" flipV="1">
                <a:off x="3352"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2" name="直接连接符 26505"/>
              <p:cNvSpPr/>
              <p:nvPr/>
            </p:nvSpPr>
            <p:spPr>
              <a:xfrm rot="5400000">
                <a:off x="3352" y="3398"/>
                <a:ext cx="56"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3" name="直接连接符 26506"/>
              <p:cNvSpPr/>
              <p:nvPr/>
            </p:nvSpPr>
            <p:spPr>
              <a:xfrm rot="-5400000" flipH="1" flipV="1">
                <a:off x="3374" y="3450"/>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4" name="直接连接符 26507"/>
              <p:cNvSpPr/>
              <p:nvPr/>
            </p:nvSpPr>
            <p:spPr>
              <a:xfrm flipH="1">
                <a:off x="3316" y="347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5" name="直接连接符 26508"/>
              <p:cNvSpPr/>
              <p:nvPr/>
            </p:nvSpPr>
            <p:spPr>
              <a:xfrm flipH="1" flipV="1">
                <a:off x="3288" y="345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6" name="直接连接符 26509"/>
              <p:cNvSpPr/>
              <p:nvPr/>
            </p:nvSpPr>
            <p:spPr>
              <a:xfrm flipH="1">
                <a:off x="3259" y="3450"/>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7" name="直接连接符 26510"/>
              <p:cNvSpPr/>
              <p:nvPr/>
            </p:nvSpPr>
            <p:spPr>
              <a:xfrm>
                <a:off x="3259" y="3479"/>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8" name="直接连接符 26511"/>
              <p:cNvSpPr/>
              <p:nvPr/>
            </p:nvSpPr>
            <p:spPr>
              <a:xfrm>
                <a:off x="3288" y="3508"/>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89" name="直接连接符 26512"/>
              <p:cNvSpPr/>
              <p:nvPr/>
            </p:nvSpPr>
            <p:spPr>
              <a:xfrm rot="-5400000" flipH="1" flipV="1">
                <a:off x="3237" y="3542"/>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0" name="直接连接符 26513"/>
              <p:cNvSpPr/>
              <p:nvPr/>
            </p:nvSpPr>
            <p:spPr>
              <a:xfrm rot="-5400000" flipH="1">
                <a:off x="3237"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1" name="直接连接符 26514"/>
              <p:cNvSpPr/>
              <p:nvPr/>
            </p:nvSpPr>
            <p:spPr>
              <a:xfrm rot="-5400000">
                <a:off x="3266"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2" name="直接连接符 26515"/>
              <p:cNvSpPr/>
              <p:nvPr/>
            </p:nvSpPr>
            <p:spPr>
              <a:xfrm rot="-5400000">
                <a:off x="3323" y="3542"/>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3" name="直接连接符 26516"/>
              <p:cNvSpPr/>
              <p:nvPr/>
            </p:nvSpPr>
            <p:spPr>
              <a:xfrm>
                <a:off x="3374" y="359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4" name="直接连接符 26517"/>
              <p:cNvSpPr/>
              <p:nvPr/>
            </p:nvSpPr>
            <p:spPr>
              <a:xfrm flipV="1">
                <a:off x="3403" y="359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5" name="直接连接符 26518"/>
              <p:cNvSpPr/>
              <p:nvPr/>
            </p:nvSpPr>
            <p:spPr>
              <a:xfrm flipH="1" flipV="1">
                <a:off x="3403" y="356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6" name="直接连接符 26519"/>
              <p:cNvSpPr/>
              <p:nvPr/>
            </p:nvSpPr>
            <p:spPr>
              <a:xfrm flipH="1" flipV="1">
                <a:off x="3402" y="3508"/>
                <a:ext cx="1"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7" name="直接连接符 26520"/>
              <p:cNvSpPr/>
              <p:nvPr/>
            </p:nvSpPr>
            <p:spPr>
              <a:xfrm flipV="1">
                <a:off x="3403" y="3479"/>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8" name="直接连接符 26521"/>
              <p:cNvSpPr/>
              <p:nvPr/>
            </p:nvSpPr>
            <p:spPr>
              <a:xfrm flipV="1">
                <a:off x="3428" y="3478"/>
                <a:ext cx="61"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499" name="直接连接符 26522"/>
              <p:cNvSpPr/>
              <p:nvPr/>
            </p:nvSpPr>
            <p:spPr>
              <a:xfrm>
                <a:off x="3489" y="3479"/>
                <a:ext cx="34"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0" name="直接连接符 26523"/>
              <p:cNvSpPr/>
              <p:nvPr/>
            </p:nvSpPr>
            <p:spPr>
              <a:xfrm>
                <a:off x="3522" y="3507"/>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1" name="直接连接符 26524"/>
              <p:cNvSpPr/>
              <p:nvPr/>
            </p:nvSpPr>
            <p:spPr>
              <a:xfrm rot="-5400000" flipH="1" flipV="1">
                <a:off x="3471" y="35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2" name="直接连接符 26525"/>
              <p:cNvSpPr/>
              <p:nvPr/>
            </p:nvSpPr>
            <p:spPr>
              <a:xfrm rot="-5400000" flipH="1">
                <a:off x="3471" y="3570"/>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3" name="直接连接符 26526"/>
              <p:cNvSpPr/>
              <p:nvPr/>
            </p:nvSpPr>
            <p:spPr>
              <a:xfrm rot="-5400000">
                <a:off x="3522" y="359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4" name="直接连接符 26527"/>
              <p:cNvSpPr/>
              <p:nvPr/>
            </p:nvSpPr>
            <p:spPr>
              <a:xfrm rot="-5400000">
                <a:off x="3579" y="3564"/>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5" name="直接连接符 26528"/>
              <p:cNvSpPr/>
              <p:nvPr/>
            </p:nvSpPr>
            <p:spPr>
              <a:xfrm>
                <a:off x="3605" y="3593"/>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6" name="直接连接符 26529"/>
              <p:cNvSpPr/>
              <p:nvPr/>
            </p:nvSpPr>
            <p:spPr>
              <a:xfrm flipV="1">
                <a:off x="3634" y="3592"/>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7" name="直接连接符 26530"/>
              <p:cNvSpPr/>
              <p:nvPr/>
            </p:nvSpPr>
            <p:spPr>
              <a:xfrm flipH="1" flipV="1">
                <a:off x="3634" y="3565"/>
                <a:ext cx="25" cy="2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8" name="直接连接符 26531"/>
              <p:cNvSpPr/>
              <p:nvPr/>
            </p:nvSpPr>
            <p:spPr>
              <a:xfrm flipH="1" flipV="1">
                <a:off x="3633" y="3507"/>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09" name="直接连接符 26532"/>
              <p:cNvSpPr/>
              <p:nvPr/>
            </p:nvSpPr>
            <p:spPr>
              <a:xfrm flipV="1">
                <a:off x="3632" y="3479"/>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0" name="直接连接符 26533"/>
              <p:cNvSpPr/>
              <p:nvPr/>
            </p:nvSpPr>
            <p:spPr>
              <a:xfrm flipH="1" flipV="1">
                <a:off x="3634" y="3450"/>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1" name="直接连接符 26534"/>
              <p:cNvSpPr/>
              <p:nvPr/>
            </p:nvSpPr>
            <p:spPr>
              <a:xfrm flipH="1">
                <a:off x="3608" y="34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2" name="直接连接符 26535"/>
              <p:cNvSpPr/>
              <p:nvPr/>
            </p:nvSpPr>
            <p:spPr>
              <a:xfrm flipH="1">
                <a:off x="3550" y="3478"/>
                <a:ext cx="58" cy="1"/>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3" name="直接连接符 26536"/>
              <p:cNvSpPr/>
              <p:nvPr/>
            </p:nvSpPr>
            <p:spPr>
              <a:xfrm flipH="1" flipV="1">
                <a:off x="3523" y="345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4" name="直接连接符 26537"/>
              <p:cNvSpPr/>
              <p:nvPr/>
            </p:nvSpPr>
            <p:spPr>
              <a:xfrm flipV="1">
                <a:off x="3523" y="339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5" name="直接连接符 26538"/>
              <p:cNvSpPr/>
              <p:nvPr/>
            </p:nvSpPr>
            <p:spPr>
              <a:xfrm rot="-5400000">
                <a:off x="3502" y="334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6" name="直接连接符 26539"/>
              <p:cNvSpPr/>
              <p:nvPr/>
            </p:nvSpPr>
            <p:spPr>
              <a:xfrm rot="-5400000">
                <a:off x="3559" y="3313"/>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7" name="直接连接符 26540"/>
              <p:cNvSpPr/>
              <p:nvPr/>
            </p:nvSpPr>
            <p:spPr>
              <a:xfrm>
                <a:off x="3607" y="3364"/>
                <a:ext cx="28"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8" name="直接连接符 26541"/>
              <p:cNvSpPr/>
              <p:nvPr/>
            </p:nvSpPr>
            <p:spPr>
              <a:xfrm flipV="1">
                <a:off x="3636" y="3364"/>
                <a:ext cx="25"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19" name="直接连接符 26542"/>
              <p:cNvSpPr/>
              <p:nvPr/>
            </p:nvSpPr>
            <p:spPr>
              <a:xfrm flipH="1" flipV="1">
                <a:off x="3636" y="333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0" name="直接连接符 26543"/>
              <p:cNvSpPr/>
              <p:nvPr/>
            </p:nvSpPr>
            <p:spPr>
              <a:xfrm flipH="1" flipV="1">
                <a:off x="3632" y="3278"/>
                <a:ext cx="1"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1" name="直接连接符 26544"/>
              <p:cNvSpPr/>
              <p:nvPr/>
            </p:nvSpPr>
            <p:spPr>
              <a:xfrm flipV="1">
                <a:off x="3634" y="3250"/>
                <a:ext cx="27"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2" name="直接连接符 26545"/>
              <p:cNvSpPr/>
              <p:nvPr/>
            </p:nvSpPr>
            <p:spPr>
              <a:xfrm flipH="1" flipV="1">
                <a:off x="3636" y="322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3" name="直接连接符 26546"/>
              <p:cNvSpPr/>
              <p:nvPr/>
            </p:nvSpPr>
            <p:spPr>
              <a:xfrm flipH="1">
                <a:off x="3610" y="322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4" name="直接连接符 26547"/>
              <p:cNvSpPr/>
              <p:nvPr/>
            </p:nvSpPr>
            <p:spPr>
              <a:xfrm flipH="1">
                <a:off x="3553" y="3250"/>
                <a:ext cx="57"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5" name="直接连接符 26548"/>
              <p:cNvSpPr/>
              <p:nvPr/>
            </p:nvSpPr>
            <p:spPr>
              <a:xfrm flipH="1" flipV="1">
                <a:off x="3525" y="3222"/>
                <a:ext cx="28"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6" name="直接连接符 26549"/>
              <p:cNvSpPr/>
              <p:nvPr/>
            </p:nvSpPr>
            <p:spPr>
              <a:xfrm flipH="1">
                <a:off x="3496" y="3222"/>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7" name="直接连接符 26550"/>
              <p:cNvSpPr/>
              <p:nvPr/>
            </p:nvSpPr>
            <p:spPr>
              <a:xfrm>
                <a:off x="3525" y="3279"/>
                <a:ext cx="0" cy="57"/>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8" name="直接连接符 26551"/>
              <p:cNvSpPr/>
              <p:nvPr/>
            </p:nvSpPr>
            <p:spPr>
              <a:xfrm rot="-5400000" flipH="1" flipV="1">
                <a:off x="3474" y="3314"/>
                <a:ext cx="29" cy="29"/>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29" name="直接连接符 26552"/>
              <p:cNvSpPr/>
              <p:nvPr/>
            </p:nvSpPr>
            <p:spPr>
              <a:xfrm flipH="1">
                <a:off x="3428" y="3363"/>
                <a:ext cx="68"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30" name="直接连接符 26553"/>
              <p:cNvSpPr/>
              <p:nvPr/>
            </p:nvSpPr>
            <p:spPr>
              <a:xfrm flipH="1" flipV="1">
                <a:off x="3406" y="3336"/>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31" name="直接连接符 26554"/>
              <p:cNvSpPr/>
              <p:nvPr/>
            </p:nvSpPr>
            <p:spPr>
              <a:xfrm flipH="1" flipV="1">
                <a:off x="3403" y="3278"/>
                <a:ext cx="0" cy="5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32" name="直接连接符 26555"/>
              <p:cNvSpPr/>
              <p:nvPr/>
            </p:nvSpPr>
            <p:spPr>
              <a:xfrm flipV="1">
                <a:off x="3405" y="3250"/>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33" name="直接连接符 26556"/>
              <p:cNvSpPr/>
              <p:nvPr/>
            </p:nvSpPr>
            <p:spPr>
              <a:xfrm flipH="1" flipV="1">
                <a:off x="3406" y="3222"/>
                <a:ext cx="25"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34" name="直接连接符 26557"/>
              <p:cNvSpPr/>
              <p:nvPr/>
            </p:nvSpPr>
            <p:spPr>
              <a:xfrm flipH="1">
                <a:off x="3380" y="3222"/>
                <a:ext cx="26" cy="28"/>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535" name="直接连接符 26558"/>
              <p:cNvSpPr/>
              <p:nvPr/>
            </p:nvSpPr>
            <p:spPr>
              <a:xfrm flipH="1">
                <a:off x="3316" y="3250"/>
                <a:ext cx="64" cy="0"/>
              </a:xfrm>
              <a:prstGeom prst="line">
                <a:avLst/>
              </a:prstGeom>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sp>
          <p:nvSpPr>
            <p:cNvPr id="25536" name="文本框 26559"/>
            <p:cNvSpPr txBox="1"/>
            <p:nvPr/>
          </p:nvSpPr>
          <p:spPr>
            <a:xfrm>
              <a:off x="3227" y="2403"/>
              <a:ext cx="1056" cy="6802"/>
            </a:xfrm>
            <a:prstGeom prst="rect">
              <a:avLst/>
            </a:prstGeom>
            <a:noFill/>
            <a:ln w="9525">
              <a:noFill/>
            </a:ln>
          </p:spPr>
          <p:txBody>
            <a:bodyPr vert="eaVert" anchor="t">
              <a:spAutoFit/>
            </a:bodyPr>
            <a:p>
              <a:pPr lvl="0">
                <a:spcBef>
                  <a:spcPct val="50000"/>
                </a:spcBef>
              </a:pPr>
              <a:r>
                <a:rPr lang="en-US" altLang="zh-CN" sz="3200">
                  <a:latin typeface="Arial" panose="020B0604020202020204" charset="-116"/>
                  <a:ea typeface="宋体" panose="02010600030101010101" pitchFamily="2" charset="-122"/>
                </a:rPr>
                <a:t>4096</a:t>
              </a:r>
              <a:r>
                <a:rPr lang="zh-CN" altLang="en-US" sz="3200">
                  <a:latin typeface="Arial" panose="020B0604020202020204" charset="-116"/>
                  <a:ea typeface="宋体" panose="02010600030101010101" pitchFamily="2" charset="-122"/>
                </a:rPr>
                <a:t>等分方格</a:t>
              </a:r>
              <a:endParaRPr lang="zh-CN" altLang="en-US" sz="3200">
                <a:latin typeface="Arial" panose="020B0604020202020204" charset="-116"/>
                <a:ea typeface="宋体" panose="02010600030101010101" pitchFamily="2" charset="-122"/>
              </a:endParaRPr>
            </a:p>
          </p:txBody>
        </p:sp>
      </p:grpSp>
      <p:sp>
        <p:nvSpPr>
          <p:cNvPr id="103" name="任意多边形 102"/>
          <p:cNvSpPr/>
          <p:nvPr>
            <p:custDataLst>
              <p:tags r:id="rId1"/>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3"/>
          <p:cNvSpPr/>
          <p:nvPr>
            <p:custDataLst>
              <p:tags r:id="rId2"/>
            </p:custDataLst>
          </p:nvPr>
        </p:nvSpPr>
        <p:spPr>
          <a:xfrm flipH="1" flipV="1">
            <a:off x="11000740" y="2540"/>
            <a:ext cx="1189355" cy="148018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26625" descr="peano_curve"/>
          <p:cNvPicPr>
            <a:picLocks noChangeAspect="1"/>
          </p:cNvPicPr>
          <p:nvPr/>
        </p:nvPicPr>
        <p:blipFill>
          <a:blip r:embed="rId1"/>
          <a:stretch>
            <a:fillRect/>
          </a:stretch>
        </p:blipFill>
        <p:spPr>
          <a:xfrm>
            <a:off x="2222500" y="832803"/>
            <a:ext cx="7748588" cy="6232525"/>
          </a:xfrm>
          <a:prstGeom prst="rect">
            <a:avLst/>
          </a:prstGeom>
          <a:noFill/>
          <a:ln w="9525">
            <a:noFill/>
          </a:ln>
        </p:spPr>
      </p:pic>
      <p:sp>
        <p:nvSpPr>
          <p:cNvPr id="103" name="任意多边形 102"/>
          <p:cNvSpPr/>
          <p:nvPr>
            <p:custDataLst>
              <p:tags r:id="rId2"/>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3"/>
          <p:cNvSpPr/>
          <p:nvPr>
            <p:custDataLst>
              <p:tags r:id="rId3"/>
            </p:custDataLst>
          </p:nvPr>
        </p:nvSpPr>
        <p:spPr>
          <a:xfrm flipH="1" flipV="1">
            <a:off x="11000740" y="2540"/>
            <a:ext cx="1189355" cy="148018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一般说来，大学的使命包括四个方面的内容，即人才培养、科学研究、社会服务、文化传承创新。但问题是，我们应该培育什么样的人才、怎样培养？我们应该研究什么、怎样研究？我们应该服务于谁、怎样服务？我们应该传承什么、如何传承？这是每一所大学完成其使命必须面对和回答的问题。关于这一问题的回答，中国古代有一部书叫《大学》，这部书开篇的一句话值得我们深思，这就是“大学之道在明明德”。这里讲的“德”，其基本意蕴就是宇宙人生的原理、法则和规律。在古人看来，“大学”的使命就是让大家明白理解宇宙人生的原理、法则和规律(“天德”或“天道”)。当然古人所说的“大学”和今天的大学相去甚远，但把“大学”的基本任务理解为“明明德”，对我们颇具启示意义。</a:t>
            </a: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 102"/>
          <p:cNvSpPr/>
          <p:nvPr>
            <p:custDataLst>
              <p:tags r:id="rId1"/>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3"/>
          <p:cNvSpPr/>
          <p:nvPr>
            <p:custDataLst>
              <p:tags r:id="rId2"/>
            </p:custDataLst>
          </p:nvPr>
        </p:nvSpPr>
        <p:spPr>
          <a:xfrm flipH="1" flipV="1">
            <a:off x="11000740" y="2540"/>
            <a:ext cx="1189355" cy="148018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 name="文本框 2"/>
          <p:cNvSpPr txBox="1"/>
          <p:nvPr>
            <p:custDataLst>
              <p:tags r:id="rId3"/>
            </p:custDataLst>
          </p:nvPr>
        </p:nvSpPr>
        <p:spPr>
          <a:xfrm>
            <a:off x="1236980" y="1136650"/>
            <a:ext cx="5772785" cy="5040630"/>
          </a:xfrm>
          <a:prstGeom prst="rect">
            <a:avLst/>
          </a:prstGeom>
        </p:spPr>
        <p:txBody>
          <a:bodyPr>
            <a:normAutofit fontScale="90000" lnSpcReduction="10000"/>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简单的规则孕育了如此惊人的结论：</a:t>
            </a:r>
            <a:endParaRPr lang="zh-CN" altLang="en-US" dirty="0">
              <a:latin typeface="楷体" panose="02010609060101010101" charset="-122"/>
              <a:ea typeface="楷体" panose="02010609060101010101" charset="-122"/>
              <a:sym typeface="Arial" panose="020B0604020202020204" charset="-116"/>
            </a:endParaRPr>
          </a:p>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将有一条曲线充满了整个正方形！</a:t>
            </a:r>
            <a:endParaRPr lang="zh-CN" altLang="en-US" dirty="0">
              <a:latin typeface="楷体" panose="02010609060101010101" charset="-122"/>
              <a:ea typeface="楷体" panose="02010609060101010101" charset="-122"/>
              <a:sym typeface="Arial" panose="020B0604020202020204" charset="-116"/>
            </a:endParaRPr>
          </a:p>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   一般地，曲线是1维的，正方形</a:t>
            </a:r>
            <a:endParaRPr lang="zh-CN" altLang="en-US" dirty="0">
              <a:latin typeface="楷体" panose="02010609060101010101" charset="-122"/>
              <a:ea typeface="楷体" panose="02010609060101010101" charset="-122"/>
              <a:sym typeface="Arial" panose="020B0604020202020204" charset="-116"/>
            </a:endParaRPr>
          </a:p>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是2维的。一条1维曲线填满了2维区</a:t>
            </a:r>
            <a:endParaRPr lang="zh-CN" altLang="en-US" dirty="0">
              <a:latin typeface="楷体" panose="02010609060101010101" charset="-122"/>
              <a:ea typeface="楷体" panose="02010609060101010101" charset="-122"/>
              <a:sym typeface="Arial" panose="020B0604020202020204" charset="-116"/>
            </a:endParaRPr>
          </a:p>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域！那么我们的</a:t>
            </a:r>
            <a:endParaRPr lang="zh-CN" altLang="en-US" dirty="0">
              <a:latin typeface="楷体" panose="02010609060101010101" charset="-122"/>
              <a:ea typeface="楷体" panose="02010609060101010101" charset="-122"/>
              <a:sym typeface="Arial" panose="020B0604020202020204" charset="-116"/>
            </a:endParaRPr>
          </a:p>
          <a:p>
            <a:pPr marL="0" lvl="0" indent="0" algn="ctr">
              <a:spcBef>
                <a:spcPct val="50000"/>
              </a:spcBef>
              <a:buNone/>
            </a:pPr>
            <a:r>
              <a:rPr lang="zh-CN" altLang="en-US" b="1" dirty="0">
                <a:solidFill>
                  <a:srgbClr val="FF0000"/>
                </a:solidFill>
                <a:latin typeface="楷体" panose="02010609060101010101" charset="-122"/>
                <a:ea typeface="楷体" panose="02010609060101010101" charset="-122"/>
                <a:sym typeface="Arial" panose="020B0604020202020204" charset="-116"/>
              </a:rPr>
              <a:t>数学到底出了什么问题</a:t>
            </a:r>
            <a:r>
              <a:rPr lang="zh-CN" altLang="en-US" dirty="0">
                <a:latin typeface="楷体" panose="02010609060101010101" charset="-122"/>
                <a:ea typeface="楷体" panose="02010609060101010101" charset="-122"/>
                <a:sym typeface="Arial" panose="020B0604020202020204" charset="-116"/>
              </a:rPr>
              <a:t>？</a:t>
            </a:r>
            <a:endParaRPr lang="zh-CN" altLang="en-US" dirty="0">
              <a:latin typeface="楷体" panose="02010609060101010101" charset="-122"/>
              <a:ea typeface="楷体" panose="02010609060101010101" charset="-122"/>
              <a:sym typeface="Arial" panose="020B0604020202020204" charset="-116"/>
            </a:endParaRPr>
          </a:p>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   这方面的研究促使人们正视现实，</a:t>
            </a:r>
            <a:endParaRPr lang="zh-CN" altLang="en-US" dirty="0">
              <a:latin typeface="楷体" panose="02010609060101010101" charset="-122"/>
              <a:ea typeface="楷体" panose="02010609060101010101" charset="-122"/>
              <a:sym typeface="Arial" panose="020B0604020202020204" charset="-116"/>
            </a:endParaRPr>
          </a:p>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究其根源。推动了“维数”（即空间复</a:t>
            </a:r>
            <a:endParaRPr lang="zh-CN" altLang="en-US" dirty="0">
              <a:latin typeface="楷体" panose="02010609060101010101" charset="-122"/>
              <a:ea typeface="楷体" panose="02010609060101010101" charset="-122"/>
              <a:sym typeface="Arial" panose="020B0604020202020204" charset="-116"/>
            </a:endParaRPr>
          </a:p>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杂度）的研究，孕育出现代数学的极具</a:t>
            </a:r>
            <a:endParaRPr lang="zh-CN" altLang="en-US" dirty="0">
              <a:latin typeface="楷体" panose="02010609060101010101" charset="-122"/>
              <a:ea typeface="楷体" panose="02010609060101010101" charset="-122"/>
              <a:sym typeface="Arial" panose="020B0604020202020204" charset="-116"/>
            </a:endParaRPr>
          </a:p>
          <a:p>
            <a:pPr marL="0" lvl="0" indent="0">
              <a:spcBef>
                <a:spcPct val="50000"/>
              </a:spcBef>
              <a:buNone/>
            </a:pPr>
            <a:r>
              <a:rPr lang="zh-CN" altLang="en-US" dirty="0">
                <a:latin typeface="楷体" panose="02010609060101010101" charset="-122"/>
                <a:ea typeface="楷体" panose="02010609060101010101" charset="-122"/>
                <a:sym typeface="Arial" panose="020B0604020202020204" charset="-116"/>
              </a:rPr>
              <a:t>活力的分支——分形几何和混沌。</a:t>
            </a:r>
            <a:endParaRPr lang="zh-CN" altLang="en-US" dirty="0">
              <a:latin typeface="楷体" panose="02010609060101010101" charset="-122"/>
              <a:ea typeface="楷体" panose="02010609060101010101" charset="-122"/>
              <a:sym typeface="Arial" panose="020B0604020202020204" charset="-116"/>
            </a:endParaRPr>
          </a:p>
        </p:txBody>
      </p:sp>
      <p:grpSp>
        <p:nvGrpSpPr>
          <p:cNvPr id="26626" name="组合 27650"/>
          <p:cNvGrpSpPr/>
          <p:nvPr/>
        </p:nvGrpSpPr>
        <p:grpSpPr>
          <a:xfrm>
            <a:off x="7449185" y="2029460"/>
            <a:ext cx="3293543" cy="3337560"/>
            <a:chOff x="0" y="0"/>
            <a:chExt cx="4160" cy="4382"/>
          </a:xfrm>
        </p:grpSpPr>
        <p:sp>
          <p:nvSpPr>
            <p:cNvPr id="26627" name="矩形 27651"/>
            <p:cNvSpPr/>
            <p:nvPr/>
          </p:nvSpPr>
          <p:spPr>
            <a:xfrm>
              <a:off x="0" y="0"/>
              <a:ext cx="3914" cy="4382"/>
            </a:xfrm>
            <a:prstGeom prst="rect">
              <a:avLst/>
            </a:prstGeom>
            <a:solidFill>
              <a:srgbClr val="FF0000"/>
            </a:solidFill>
            <a:ln w="9525">
              <a:noFill/>
            </a:ln>
          </p:spPr>
          <p:txBody>
            <a:bodyPr anchor="t"/>
            <a:p>
              <a:pPr lvl="0"/>
              <a:endParaRPr lang="zh-CN" altLang="en-US">
                <a:latin typeface="Arial" panose="020B0604020202020204" pitchFamily="34" charset="0"/>
                <a:ea typeface="宋体" panose="02010600030101010101" pitchFamily="2" charset="-122"/>
              </a:endParaRPr>
            </a:p>
          </p:txBody>
        </p:sp>
        <p:sp>
          <p:nvSpPr>
            <p:cNvPr id="26628" name="文本框 27652"/>
            <p:cNvSpPr txBox="1"/>
            <p:nvPr/>
          </p:nvSpPr>
          <p:spPr>
            <a:xfrm>
              <a:off x="105" y="711"/>
              <a:ext cx="4055" cy="1801"/>
            </a:xfrm>
            <a:prstGeom prst="rect">
              <a:avLst/>
            </a:prstGeom>
            <a:noFill/>
            <a:ln w="9525">
              <a:noFill/>
            </a:ln>
          </p:spPr>
          <p:txBody>
            <a:bodyPr wrap="square" anchor="t">
              <a:spAutoFit/>
            </a:bodyPr>
            <a:p>
              <a:pPr lvl="0"/>
              <a:r>
                <a:rPr lang="zh-CN" altLang="en-US" sz="2800" b="1" dirty="0">
                  <a:solidFill>
                    <a:schemeClr val="bg1"/>
                  </a:solidFill>
                  <a:latin typeface="Arial" panose="020B0604020202020204" charset="-116"/>
                  <a:ea typeface="宋体" panose="02010600030101010101" pitchFamily="2" charset="-122"/>
                </a:rPr>
                <a:t>这是由1条红色的</a:t>
              </a:r>
              <a:endParaRPr lang="zh-CN" altLang="en-US" sz="2800" b="1" dirty="0">
                <a:solidFill>
                  <a:schemeClr val="bg1"/>
                </a:solidFill>
                <a:latin typeface="Arial" panose="020B0604020202020204" charset="-116"/>
                <a:ea typeface="宋体" panose="02010600030101010101" pitchFamily="2" charset="-122"/>
              </a:endParaRPr>
            </a:p>
            <a:p>
              <a:pPr lvl="0"/>
              <a:r>
                <a:rPr lang="zh-CN" altLang="en-US" sz="2800" b="1" dirty="0">
                  <a:solidFill>
                    <a:schemeClr val="bg1"/>
                  </a:solidFill>
                  <a:latin typeface="Arial" panose="020B0604020202020204" charset="-116"/>
                  <a:ea typeface="宋体" panose="02010600030101010101" pitchFamily="2" charset="-122"/>
                </a:rPr>
                <a:t>连续曲线充满后的</a:t>
              </a:r>
              <a:endParaRPr lang="zh-CN" altLang="en-US" sz="2800" b="1" dirty="0">
                <a:solidFill>
                  <a:schemeClr val="bg1"/>
                </a:solidFill>
                <a:latin typeface="Arial" panose="020B0604020202020204" charset="-116"/>
                <a:ea typeface="宋体" panose="02010600030101010101" pitchFamily="2" charset="-122"/>
              </a:endParaRPr>
            </a:p>
            <a:p>
              <a:pPr lvl="0"/>
              <a:r>
                <a:rPr lang="zh-CN" altLang="en-US" sz="2800" b="1" dirty="0">
                  <a:solidFill>
                    <a:schemeClr val="bg1"/>
                  </a:solidFill>
                  <a:latin typeface="Arial" panose="020B0604020202020204" charset="-116"/>
                  <a:ea typeface="宋体" panose="02010600030101010101" pitchFamily="2" charset="-122"/>
                </a:rPr>
                <a:t>正方形</a:t>
              </a:r>
              <a:endParaRPr lang="zh-CN" altLang="en-US" sz="2800" b="1" dirty="0">
                <a:solidFill>
                  <a:schemeClr val="bg1"/>
                </a:solidFill>
                <a:latin typeface="Arial" panose="020B0604020202020204" charset="-116"/>
                <a:ea typeface="宋体" panose="02010600030101010101" pitchFamily="2" charset="-122"/>
              </a:endParaRPr>
            </a:p>
          </p:txBody>
        </p:sp>
      </p:grpSp>
    </p:spTree>
    <p:custDataLst>
      <p:tags r:id="rId4"/>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简单内容深刻化</a:t>
            </a:r>
            <a:endParaRPr lang="zh-CN" altLang="en-US"/>
          </a:p>
          <a:p>
            <a:endParaRPr lang="zh-CN" altLang="en-US"/>
          </a:p>
          <a:p>
            <a:r>
              <a:rPr lang="zh-CN" altLang="en-US"/>
              <a:t>简单的内容常常蕴含着深刻的哲理。</a:t>
            </a:r>
            <a:endParaRPr lang="zh-CN" altLang="en-US"/>
          </a:p>
          <a:p>
            <a:endParaRPr lang="zh-CN" altLang="en-US"/>
          </a:p>
          <a:p>
            <a:r>
              <a:rPr lang="zh-CN" altLang="en-US"/>
              <a:t>有些人讲课喜欢讲复杂的内容，更喜欢把简单内容忽略掉。</a:t>
            </a:r>
            <a:endParaRPr lang="zh-CN" altLang="en-US"/>
          </a:p>
          <a:p>
            <a:endParaRPr lang="zh-CN" altLang="en-US"/>
          </a:p>
          <a:p>
            <a:r>
              <a:rPr lang="zh-CN" altLang="en-US"/>
              <a:t>这说明他</a:t>
            </a:r>
            <a:r>
              <a:rPr lang="en-US" altLang="zh-CN"/>
              <a:t>/</a:t>
            </a:r>
            <a:r>
              <a:rPr lang="zh-CN" altLang="en-US"/>
              <a:t>她实际上并不清楚知识形成的过程。</a:t>
            </a:r>
            <a:endParaRPr lang="zh-CN" altLang="en-US"/>
          </a:p>
          <a:p>
            <a:endParaRPr lang="zh-CN" altLang="en-US"/>
          </a:p>
          <a:p>
            <a:r>
              <a:rPr lang="zh-CN" altLang="en-US"/>
              <a:t>我们来看一个例子。</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8835" y="1136650"/>
            <a:ext cx="4656455" cy="2551430"/>
          </a:xfrm>
          <a:prstGeom prst="rect">
            <a:avLst/>
          </a:prstGeom>
        </p:spPr>
        <p:txBody>
          <a:bodyPr>
            <a:normAutofit/>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buNone/>
            </a:pPr>
            <a:r>
              <a:rPr lang="zh-CN" altLang="en-US" dirty="0">
                <a:latin typeface="楷体" panose="02010609060101010101" charset="-122"/>
                <a:ea typeface="楷体" panose="02010609060101010101" charset="-122"/>
              </a:rPr>
              <a:t>   同心圆点数一样</a:t>
            </a:r>
            <a:r>
              <a:rPr lang="en-US" altLang="zh-CN" dirty="0">
                <a:latin typeface="楷体" panose="02010609060101010101" charset="-122"/>
                <a:ea typeface="楷体" panose="02010609060101010101" charset="-122"/>
              </a:rPr>
              <a:t>“</a:t>
            </a:r>
            <a:r>
              <a:rPr lang="zh-CN" altLang="en-US" dirty="0">
                <a:latin typeface="楷体" panose="02010609060101010101" charset="-122"/>
                <a:ea typeface="楷体" panose="02010609060101010101" charset="-122"/>
              </a:rPr>
              <a:t>多</a:t>
            </a:r>
            <a:r>
              <a:rPr lang="en-US" altLang="zh-CN" dirty="0">
                <a:latin typeface="楷体" panose="02010609060101010101" charset="-122"/>
                <a:ea typeface="楷体" panose="02010609060101010101" charset="-122"/>
              </a:rPr>
              <a:t>”</a:t>
            </a:r>
            <a:endParaRPr lang="en-US" altLang="zh-CN" dirty="0">
              <a:latin typeface="楷体" panose="02010609060101010101" charset="-122"/>
              <a:ea typeface="楷体" panose="02010609060101010101" charset="-122"/>
            </a:endParaRPr>
          </a:p>
          <a:p>
            <a:pPr marL="0" indent="0">
              <a:lnSpc>
                <a:spcPct val="100000"/>
              </a:lnSpc>
              <a:buNone/>
            </a:pPr>
            <a:r>
              <a:rPr lang="en-US" altLang="zh-CN" dirty="0">
                <a:latin typeface="楷体" panose="02010609060101010101" charset="-122"/>
                <a:ea typeface="楷体" panose="02010609060101010101" charset="-122"/>
              </a:rPr>
              <a:t>   </a:t>
            </a:r>
            <a:endParaRPr lang="zh-CN" altLang="en-US" dirty="0">
              <a:latin typeface="楷体" panose="02010609060101010101" charset="-122"/>
              <a:ea typeface="楷体" panose="02010609060101010101" charset="-122"/>
            </a:endParaRPr>
          </a:p>
          <a:p>
            <a:pPr marL="0" indent="0">
              <a:lnSpc>
                <a:spcPct val="100000"/>
              </a:lnSpc>
              <a:buNone/>
            </a:pPr>
            <a:r>
              <a:rPr lang="zh-CN" altLang="en-US" dirty="0">
                <a:latin typeface="楷体" panose="02010609060101010101" charset="-122"/>
                <a:ea typeface="楷体" panose="02010609060101010101" charset="-122"/>
              </a:rPr>
              <a:t>                               </a:t>
            </a:r>
            <a:endParaRPr lang="zh-CN" altLang="en-US" dirty="0">
              <a:latin typeface="楷体" panose="02010609060101010101" charset="-122"/>
              <a:ea typeface="楷体" panose="02010609060101010101" charset="-122"/>
              <a:cs typeface="微软雅黑" panose="020B0503020204020204" charset="-122"/>
              <a:sym typeface="+mn-ea"/>
            </a:endParaRPr>
          </a:p>
          <a:p>
            <a:pPr marL="0" indent="0">
              <a:lnSpc>
                <a:spcPct val="100000"/>
              </a:lnSpc>
              <a:buNone/>
            </a:pPr>
            <a:endParaRPr lang="zh-CN" altLang="en-US" dirty="0">
              <a:latin typeface="楷体" panose="02010609060101010101" charset="-122"/>
              <a:ea typeface="楷体" panose="02010609060101010101" charset="-122"/>
              <a:cs typeface="微软雅黑" panose="020B0503020204020204" charset="-122"/>
            </a:endParaRPr>
          </a:p>
        </p:txBody>
      </p:sp>
      <p:sp>
        <p:nvSpPr>
          <p:cNvPr id="103" name="任意多边形 102"/>
          <p:cNvSpPr/>
          <p:nvPr>
            <p:custDataLst>
              <p:tags r:id="rId2"/>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3"/>
          <p:cNvSpPr/>
          <p:nvPr>
            <p:custDataLst>
              <p:tags r:id="rId3"/>
            </p:custDataLst>
          </p:nvPr>
        </p:nvSpPr>
        <p:spPr>
          <a:xfrm flipH="1" flipV="1">
            <a:off x="11000740" y="2540"/>
            <a:ext cx="1189355" cy="148018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7" name="文本框 66"/>
          <p:cNvSpPr txBox="1"/>
          <p:nvPr/>
        </p:nvSpPr>
        <p:spPr>
          <a:xfrm>
            <a:off x="9403715" y="3169920"/>
            <a:ext cx="1842770" cy="518160"/>
          </a:xfrm>
          <a:prstGeom prst="rect">
            <a:avLst/>
          </a:prstGeom>
        </p:spPr>
        <p:style>
          <a:lnRef idx="2">
            <a:schemeClr val="accent2"/>
          </a:lnRef>
          <a:fillRef idx="1">
            <a:schemeClr val="lt1"/>
          </a:fillRef>
          <a:effectRef idx="0">
            <a:schemeClr val="accent2"/>
          </a:effectRef>
          <a:fontRef idx="minor">
            <a:schemeClr val="dk1"/>
          </a:fontRef>
        </p:style>
        <p:txBody>
          <a:bodyPr wrap="none" rtlCol="0" anchor="t">
            <a:spAutoFit/>
          </a:bodyPr>
          <a:p>
            <a:pPr algn="ctr"/>
            <a:r>
              <a:rPr lang="zh-CN" sz="2800" dirty="0">
                <a:solidFill>
                  <a:srgbClr val="0070C0"/>
                </a:solidFill>
                <a:latin typeface="Bodoni MT" panose="02070603080606020203" charset="0"/>
                <a:ea typeface="楷体" panose="02010609060101010101" charset="-122"/>
                <a:sym typeface="+mn-ea"/>
              </a:rPr>
              <a:t>短的</a:t>
            </a:r>
            <a:r>
              <a:rPr lang="en-US" altLang="zh-CN" sz="2800" dirty="0">
                <a:latin typeface="Bodoni MT" panose="02070603080606020203" charset="0"/>
                <a:ea typeface="楷体" panose="02010609060101010101" charset="-122"/>
                <a:sym typeface="+mn-ea"/>
              </a:rPr>
              <a:t>=</a:t>
            </a:r>
            <a:r>
              <a:rPr lang="zh-CN" altLang="en-US" sz="2800" dirty="0">
                <a:solidFill>
                  <a:srgbClr val="7F007F"/>
                </a:solidFill>
                <a:latin typeface="Bodoni MT" panose="02070603080606020203" charset="0"/>
                <a:ea typeface="楷体" panose="02010609060101010101" charset="-122"/>
                <a:sym typeface="+mn-ea"/>
              </a:rPr>
              <a:t>长的</a:t>
            </a:r>
            <a:endParaRPr lang="zh-CN" altLang="en-US" sz="2800" dirty="0">
              <a:solidFill>
                <a:srgbClr val="7F007F"/>
              </a:solidFill>
              <a:latin typeface="Bodoni MT" panose="02070603080606020203" charset="0"/>
              <a:ea typeface="楷体" panose="02010609060101010101" charset="-122"/>
              <a:sym typeface="+mn-ea"/>
            </a:endParaRPr>
          </a:p>
        </p:txBody>
      </p:sp>
      <p:sp>
        <p:nvSpPr>
          <p:cNvPr id="9224" name="椭圆 9223"/>
          <p:cNvSpPr/>
          <p:nvPr/>
        </p:nvSpPr>
        <p:spPr>
          <a:xfrm>
            <a:off x="6103620" y="1921510"/>
            <a:ext cx="2988000" cy="2986405"/>
          </a:xfrm>
          <a:prstGeom prst="ellipse">
            <a:avLst/>
          </a:prstGeom>
          <a:noFill/>
          <a:ln w="28575" cap="flat" cmpd="sng">
            <a:solidFill>
              <a:srgbClr val="80008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9225" name="椭圆 9224"/>
          <p:cNvSpPr/>
          <p:nvPr/>
        </p:nvSpPr>
        <p:spPr>
          <a:xfrm>
            <a:off x="7036435" y="2889250"/>
            <a:ext cx="1079500" cy="1080000"/>
          </a:xfrm>
          <a:prstGeom prst="ellipse">
            <a:avLst/>
          </a:prstGeom>
          <a:noFill/>
          <a:ln w="28575" cap="flat" cmpd="sng">
            <a:solidFill>
              <a:srgbClr val="0000FF"/>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nvGrpSpPr>
          <p:cNvPr id="29" name="组合 28"/>
          <p:cNvGrpSpPr/>
          <p:nvPr/>
        </p:nvGrpSpPr>
        <p:grpSpPr>
          <a:xfrm>
            <a:off x="7501255" y="1266825"/>
            <a:ext cx="76200" cy="4316095"/>
            <a:chOff x="11813" y="1995"/>
            <a:chExt cx="120" cy="6797"/>
          </a:xfrm>
        </p:grpSpPr>
        <p:cxnSp>
          <p:nvCxnSpPr>
            <p:cNvPr id="26" name="直接连接符 25"/>
            <p:cNvCxnSpPr/>
            <p:nvPr/>
          </p:nvCxnSpPr>
          <p:spPr>
            <a:xfrm>
              <a:off x="11867" y="1995"/>
              <a:ext cx="1" cy="340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 184"/>
            <p:cNvSpPr/>
            <p:nvPr/>
          </p:nvSpPr>
          <p:spPr>
            <a:xfrm>
              <a:off x="11815" y="2970"/>
              <a:ext cx="119" cy="119"/>
            </a:xfrm>
            <a:prstGeom prst="ellipse">
              <a:avLst/>
            </a:prstGeom>
            <a:solidFill>
              <a:srgbClr val="7F00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4" name=" 184"/>
            <p:cNvSpPr/>
            <p:nvPr/>
          </p:nvSpPr>
          <p:spPr>
            <a:xfrm>
              <a:off x="11813" y="4490"/>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7" name="直接连接符 26"/>
            <p:cNvCxnSpPr/>
            <p:nvPr/>
          </p:nvCxnSpPr>
          <p:spPr>
            <a:xfrm>
              <a:off x="11866" y="5388"/>
              <a:ext cx="1" cy="3405"/>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sp>
        <p:nvSpPr>
          <p:cNvPr id="30" name=" 184"/>
          <p:cNvSpPr/>
          <p:nvPr/>
        </p:nvSpPr>
        <p:spPr>
          <a:xfrm>
            <a:off x="7502525" y="1885950"/>
            <a:ext cx="75565" cy="75565"/>
          </a:xfrm>
          <a:prstGeom prst="ellipse">
            <a:avLst/>
          </a:prstGeom>
          <a:solidFill>
            <a:srgbClr val="7F00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 184"/>
          <p:cNvSpPr/>
          <p:nvPr/>
        </p:nvSpPr>
        <p:spPr>
          <a:xfrm>
            <a:off x="7501255" y="2851150"/>
            <a:ext cx="75565" cy="75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33" name="直接连接符 32"/>
          <p:cNvCxnSpPr/>
          <p:nvPr/>
        </p:nvCxnSpPr>
        <p:spPr>
          <a:xfrm>
            <a:off x="7539990" y="1266825"/>
            <a:ext cx="635" cy="2162175"/>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09700" y="4196715"/>
            <a:ext cx="4085590" cy="1498600"/>
          </a:xfrm>
          <a:prstGeom prst="rect">
            <a:avLst/>
          </a:prstGeom>
        </p:spPr>
        <p:txBody>
          <a:bodyPr wrap="square" rtlCol="0" anchor="t">
            <a:noAutofit/>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lnSpc>
                <a:spcPct val="100000"/>
              </a:lnSpc>
              <a:buNone/>
            </a:pPr>
            <a:r>
              <a:rPr lang="zh-CN" altLang="en-US" sz="3200" dirty="0">
                <a:solidFill>
                  <a:schemeClr val="accent4">
                    <a:lumMod val="50000"/>
                  </a:schemeClr>
                </a:solidFill>
                <a:latin typeface="楷体" panose="02010609060101010101" charset="-122"/>
                <a:ea typeface="楷体" panose="02010609060101010101" charset="-122"/>
                <a:sym typeface="+mn-ea"/>
              </a:rPr>
              <a:t>钟表无论大小</a:t>
            </a:r>
            <a:endParaRPr lang="zh-CN" altLang="en-US" sz="3200" dirty="0">
              <a:solidFill>
                <a:schemeClr val="accent4">
                  <a:lumMod val="50000"/>
                </a:schemeClr>
              </a:solidFill>
              <a:latin typeface="楷体" panose="02010609060101010101" charset="-122"/>
              <a:ea typeface="楷体" panose="02010609060101010101" charset="-122"/>
              <a:sym typeface="+mn-ea"/>
            </a:endParaRPr>
          </a:p>
          <a:p>
            <a:pPr marL="0" lvl="0" algn="l">
              <a:lnSpc>
                <a:spcPct val="100000"/>
              </a:lnSpc>
              <a:buNone/>
            </a:pPr>
            <a:r>
              <a:rPr lang="zh-CN" altLang="en-US" sz="3200" dirty="0">
                <a:solidFill>
                  <a:schemeClr val="accent4">
                    <a:lumMod val="50000"/>
                  </a:schemeClr>
                </a:solidFill>
                <a:latin typeface="楷体" panose="02010609060101010101" charset="-122"/>
                <a:ea typeface="楷体" panose="02010609060101010101" charset="-122"/>
                <a:sym typeface="+mn-ea"/>
              </a:rPr>
              <a:t>       时间一样多！</a:t>
            </a:r>
            <a:endParaRPr lang="zh-CN" altLang="en-US" sz="3200" dirty="0">
              <a:solidFill>
                <a:schemeClr val="accent4">
                  <a:lumMod val="50000"/>
                </a:schemeClr>
              </a:solidFill>
              <a:latin typeface="楷体" panose="02010609060101010101" charset="-122"/>
              <a:ea typeface="楷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heel(1)">
                                      <p:cBhvr>
                                        <p:cTn id="7" dur="1000"/>
                                        <p:tgtEl>
                                          <p:spTgt spid="9224"/>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9225"/>
                                        </p:tgtEl>
                                        <p:attrNameLst>
                                          <p:attrName>style.visibility</p:attrName>
                                        </p:attrNameLst>
                                      </p:cBhvr>
                                      <p:to>
                                        <p:strVal val="visible"/>
                                      </p:to>
                                    </p:set>
                                    <p:animEffect transition="in" filter="wheel(1)">
                                      <p:cBhvr>
                                        <p:cTn id="11" dur="1000"/>
                                        <p:tgtEl>
                                          <p:spTgt spid="92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par>
                          <p:cTn id="21" fill="hold">
                            <p:stCondLst>
                              <p:cond delay="500"/>
                            </p:stCondLst>
                            <p:childTnLst>
                              <p:par>
                                <p:cTn id="22" presetID="1" presetClass="entr" presetSubtype="0" fill="hold" grpId="0" nodeType="afterEffect">
                                  <p:stCondLst>
                                    <p:cond delay="50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21600000">
                                      <p:cBhvr>
                                        <p:cTn id="37" dur="3000" fill="hold"/>
                                        <p:tgtEl>
                                          <p:spTgt spid="29"/>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0" grpId="1" bldLvl="0" animBg="1"/>
      <p:bldP spid="31" grpId="1" bldLvl="0" animBg="1"/>
      <p:bldP spid="67" grpId="0" bldLvl="0" animBg="1"/>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8835" y="1136650"/>
            <a:ext cx="4656455" cy="5040630"/>
          </a:xfrm>
          <a:prstGeom prst="rect">
            <a:avLst/>
          </a:prstGeom>
        </p:spPr>
        <p:txBody>
          <a:bodyPr>
            <a:normAutofit/>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buNone/>
            </a:pPr>
            <a:endParaRPr lang="en-US" altLang="zh-CN" dirty="0">
              <a:solidFill>
                <a:srgbClr val="0070C0"/>
              </a:solidFill>
              <a:latin typeface="+mn-ea"/>
            </a:endParaRPr>
          </a:p>
          <a:p>
            <a:pPr marL="0" indent="0">
              <a:lnSpc>
                <a:spcPct val="100000"/>
              </a:lnSpc>
              <a:buNone/>
            </a:pPr>
            <a:r>
              <a:rPr lang="zh-CN" altLang="en-US" dirty="0">
                <a:latin typeface="楷体" panose="02010609060101010101" charset="-122"/>
                <a:ea typeface="楷体" panose="02010609060101010101" charset="-122"/>
              </a:rPr>
              <a:t>   </a:t>
            </a:r>
            <a:r>
              <a:rPr lang="zh-CN" dirty="0">
                <a:latin typeface="楷体" panose="02010609060101010101" charset="-122"/>
                <a:ea typeface="楷体" panose="02010609060101010101" charset="-122"/>
              </a:rPr>
              <a:t>圆周比直线恰好</a:t>
            </a:r>
            <a:endParaRPr lang="zh-CN" dirty="0">
              <a:latin typeface="楷体" panose="02010609060101010101" charset="-122"/>
              <a:ea typeface="楷体" panose="02010609060101010101" charset="-122"/>
            </a:endParaRPr>
          </a:p>
          <a:p>
            <a:pPr marL="0" indent="0">
              <a:lnSpc>
                <a:spcPct val="100000"/>
              </a:lnSpc>
              <a:buNone/>
            </a:pPr>
            <a:r>
              <a:rPr lang="zh-CN" dirty="0">
                <a:latin typeface="楷体" panose="02010609060101010101" charset="-122"/>
                <a:ea typeface="楷体" panose="02010609060101010101" charset="-122"/>
              </a:rPr>
              <a:t>     多一</a:t>
            </a:r>
            <a:r>
              <a:rPr lang="en-US" altLang="zh-CN" dirty="0">
                <a:latin typeface="楷体" panose="02010609060101010101" charset="-122"/>
                <a:ea typeface="楷体" panose="02010609060101010101" charset="-122"/>
              </a:rPr>
              <a:t>“</a:t>
            </a:r>
            <a:r>
              <a:rPr lang="zh-CN" dirty="0">
                <a:latin typeface="楷体" panose="02010609060101010101" charset="-122"/>
                <a:ea typeface="楷体" panose="02010609060101010101" charset="-122"/>
              </a:rPr>
              <a:t>点</a:t>
            </a:r>
            <a:r>
              <a:rPr lang="en-US" altLang="zh-CN" dirty="0">
                <a:latin typeface="楷体" panose="02010609060101010101" charset="-122"/>
                <a:ea typeface="楷体" panose="02010609060101010101" charset="-122"/>
              </a:rPr>
              <a:t>”</a:t>
            </a:r>
            <a:endParaRPr lang="en-US" altLang="zh-CN" dirty="0">
              <a:latin typeface="楷体" panose="02010609060101010101" charset="-122"/>
              <a:ea typeface="楷体" panose="02010609060101010101" charset="-122"/>
            </a:endParaRPr>
          </a:p>
          <a:p>
            <a:pPr marL="0" indent="0">
              <a:lnSpc>
                <a:spcPct val="100000"/>
              </a:lnSpc>
              <a:buNone/>
            </a:pPr>
            <a:r>
              <a:rPr lang="zh-CN" altLang="en-US" dirty="0">
                <a:latin typeface="楷体" panose="02010609060101010101" charset="-122"/>
                <a:ea typeface="楷体" panose="02010609060101010101" charset="-122"/>
              </a:rPr>
              <a:t>                               </a:t>
            </a:r>
            <a:endParaRPr lang="zh-CN" altLang="en-US" dirty="0">
              <a:latin typeface="楷体" panose="02010609060101010101" charset="-122"/>
              <a:ea typeface="楷体" panose="02010609060101010101" charset="-122"/>
              <a:cs typeface="微软雅黑" panose="020B0503020204020204" charset="-122"/>
              <a:sym typeface="+mn-ea"/>
            </a:endParaRPr>
          </a:p>
          <a:p>
            <a:pPr marL="0" indent="0">
              <a:lnSpc>
                <a:spcPct val="100000"/>
              </a:lnSpc>
              <a:buNone/>
            </a:pPr>
            <a:endParaRPr lang="zh-CN" altLang="en-US" dirty="0">
              <a:latin typeface="楷体" panose="02010609060101010101" charset="-122"/>
              <a:ea typeface="楷体" panose="02010609060101010101" charset="-122"/>
              <a:cs typeface="微软雅黑" panose="020B0503020204020204" charset="-122"/>
            </a:endParaRPr>
          </a:p>
        </p:txBody>
      </p:sp>
      <p:sp>
        <p:nvSpPr>
          <p:cNvPr id="103" name="任意多边形 102"/>
          <p:cNvSpPr/>
          <p:nvPr>
            <p:custDataLst>
              <p:tags r:id="rId2"/>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218" name="直接连接符 10241"/>
          <p:cNvSpPr/>
          <p:nvPr/>
        </p:nvSpPr>
        <p:spPr>
          <a:xfrm>
            <a:off x="2635250" y="4581525"/>
            <a:ext cx="8604250" cy="0"/>
          </a:xfrm>
          <a:prstGeom prst="line">
            <a:avLst/>
          </a:prstGeom>
          <a:ln w="38100" cap="flat" cmpd="sng">
            <a:solidFill>
              <a:srgbClr val="00CCFF"/>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0243" name="未知"/>
          <p:cNvSpPr/>
          <p:nvPr/>
        </p:nvSpPr>
        <p:spPr>
          <a:xfrm>
            <a:off x="6902450" y="1543050"/>
            <a:ext cx="571500" cy="3028950"/>
          </a:xfrm>
          <a:custGeom>
            <a:avLst/>
            <a:gdLst/>
            <a:ahLst/>
            <a:cxnLst/>
            <a:pathLst>
              <a:path w="360" h="1908">
                <a:moveTo>
                  <a:pt x="360" y="1908"/>
                </a:moveTo>
                <a:lnTo>
                  <a:pt x="0" y="0"/>
                </a:lnTo>
              </a:path>
            </a:pathLst>
          </a:custGeom>
          <a:noFill/>
          <a:ln w="9525" cap="rnd" cmpd="sng">
            <a:solidFill>
              <a:schemeClr val="tx1"/>
            </a:solidFill>
            <a:prstDash val="sysDot"/>
            <a:round/>
            <a:headEnd type="none" w="med" len="med"/>
            <a:tailEnd type="none" w="med" len="med"/>
          </a:ln>
        </p:spPr>
        <p:txBody>
          <a:bodyPr/>
          <a:p>
            <a:pPr algn="ctr"/>
            <a:endParaRPr lang="zh-CN" altLang="en-US" sz="1600">
              <a:latin typeface="楷体" panose="02010609060101010101" charset="-122"/>
              <a:ea typeface="楷体" panose="02010609060101010101" charset="-122"/>
            </a:endParaRPr>
          </a:p>
        </p:txBody>
      </p:sp>
      <p:sp>
        <p:nvSpPr>
          <p:cNvPr id="9220" name="椭圆 10243"/>
          <p:cNvSpPr/>
          <p:nvPr/>
        </p:nvSpPr>
        <p:spPr>
          <a:xfrm>
            <a:off x="6091238" y="1557338"/>
            <a:ext cx="1563687" cy="1489075"/>
          </a:xfrm>
          <a:prstGeom prst="ellipse">
            <a:avLst/>
          </a:prstGeom>
          <a:noFill/>
          <a:ln w="38100" cap="flat" cmpd="sng">
            <a:solidFill>
              <a:srgbClr val="800080"/>
            </a:solidFill>
            <a:prstDash val="solid"/>
            <a:round/>
            <a:headEnd type="none" w="med" len="med"/>
            <a:tailEnd type="none" w="med" len="med"/>
          </a:ln>
        </p:spPr>
        <p:txBody>
          <a:bodyPr anchor="t"/>
          <a:p>
            <a:pPr lvl="0" algn="ctr"/>
            <a:endParaRPr lang="zh-CN" altLang="en-US" sz="1600">
              <a:latin typeface="楷体" panose="02010609060101010101" charset="-122"/>
              <a:ea typeface="楷体" panose="02010609060101010101" charset="-122"/>
            </a:endParaRPr>
          </a:p>
        </p:txBody>
      </p:sp>
      <p:sp>
        <p:nvSpPr>
          <p:cNvPr id="9221" name="文本框 10245"/>
          <p:cNvSpPr txBox="1"/>
          <p:nvPr/>
        </p:nvSpPr>
        <p:spPr>
          <a:xfrm>
            <a:off x="7531100" y="3860800"/>
            <a:ext cx="360363" cy="335280"/>
          </a:xfrm>
          <a:prstGeom prst="rect">
            <a:avLst/>
          </a:prstGeom>
          <a:noFill/>
          <a:ln w="9525">
            <a:noFill/>
          </a:ln>
        </p:spPr>
        <p:txBody>
          <a:bodyPr wrap="square" anchor="t">
            <a:spAutoFit/>
          </a:bodyPr>
          <a:p>
            <a:pPr lvl="0" algn="ctr">
              <a:spcBef>
                <a:spcPct val="50000"/>
              </a:spcBef>
            </a:pPr>
            <a:endParaRPr sz="1600">
              <a:latin typeface="楷体" panose="02010609060101010101" charset="-122"/>
              <a:ea typeface="楷体" panose="02010609060101010101" charset="-122"/>
            </a:endParaRPr>
          </a:p>
        </p:txBody>
      </p:sp>
      <p:sp>
        <p:nvSpPr>
          <p:cNvPr id="10247" name="椭圆 10246"/>
          <p:cNvSpPr/>
          <p:nvPr/>
        </p:nvSpPr>
        <p:spPr>
          <a:xfrm>
            <a:off x="7080250" y="2897188"/>
            <a:ext cx="177800" cy="163512"/>
          </a:xfrm>
          <a:prstGeom prst="ellipse">
            <a:avLst/>
          </a:prstGeom>
          <a:solidFill>
            <a:srgbClr val="CC99FF"/>
          </a:solidFill>
          <a:ln w="9525">
            <a:noFill/>
          </a:ln>
        </p:spPr>
        <p:txBody>
          <a:bodyPr anchor="t"/>
          <a:p>
            <a:pPr lvl="0" algn="ctr"/>
            <a:endParaRPr lang="zh-CN" altLang="en-US" sz="1600">
              <a:latin typeface="楷体" panose="02010609060101010101" charset="-122"/>
              <a:ea typeface="楷体" panose="02010609060101010101" charset="-122"/>
            </a:endParaRPr>
          </a:p>
        </p:txBody>
      </p:sp>
      <p:sp>
        <p:nvSpPr>
          <p:cNvPr id="10248" name="椭圆 10247"/>
          <p:cNvSpPr/>
          <p:nvPr/>
        </p:nvSpPr>
        <p:spPr>
          <a:xfrm>
            <a:off x="7413625" y="4495800"/>
            <a:ext cx="134938" cy="136525"/>
          </a:xfrm>
          <a:prstGeom prst="ellipse">
            <a:avLst/>
          </a:prstGeom>
          <a:solidFill>
            <a:srgbClr val="CCFFFF"/>
          </a:solidFill>
          <a:ln w="9525">
            <a:noFill/>
          </a:ln>
        </p:spPr>
        <p:txBody>
          <a:bodyPr anchor="t"/>
          <a:p>
            <a:pPr lvl="0" algn="ctr"/>
            <a:endParaRPr lang="zh-CN" altLang="en-US" sz="1600">
              <a:latin typeface="楷体" panose="02010609060101010101" charset="-122"/>
              <a:ea typeface="楷体" panose="02010609060101010101" charset="-122"/>
            </a:endParaRPr>
          </a:p>
        </p:txBody>
      </p:sp>
      <p:sp>
        <p:nvSpPr>
          <p:cNvPr id="10249" name="椭圆 10248"/>
          <p:cNvSpPr/>
          <p:nvPr/>
        </p:nvSpPr>
        <p:spPr>
          <a:xfrm>
            <a:off x="7073900" y="2890838"/>
            <a:ext cx="184150" cy="176212"/>
          </a:xfrm>
          <a:prstGeom prst="ellipse">
            <a:avLst/>
          </a:prstGeom>
          <a:solidFill>
            <a:schemeClr val="bg1"/>
          </a:solidFill>
          <a:ln w="9525">
            <a:noFill/>
          </a:ln>
        </p:spPr>
        <p:txBody>
          <a:bodyPr anchor="t"/>
          <a:p>
            <a:pPr lvl="0" algn="ctr"/>
            <a:endParaRPr lang="zh-CN" altLang="en-US" sz="1600">
              <a:latin typeface="楷体" panose="02010609060101010101" charset="-122"/>
              <a:ea typeface="楷体" panose="02010609060101010101" charset="-122"/>
            </a:endParaRPr>
          </a:p>
        </p:txBody>
      </p:sp>
      <p:sp>
        <p:nvSpPr>
          <p:cNvPr id="10250" name="椭圆 10249"/>
          <p:cNvSpPr/>
          <p:nvPr/>
        </p:nvSpPr>
        <p:spPr>
          <a:xfrm>
            <a:off x="7407275" y="4495800"/>
            <a:ext cx="147638" cy="136525"/>
          </a:xfrm>
          <a:prstGeom prst="ellipse">
            <a:avLst/>
          </a:prstGeom>
          <a:solidFill>
            <a:schemeClr val="bg1"/>
          </a:solidFill>
          <a:ln w="9525">
            <a:noFill/>
          </a:ln>
        </p:spPr>
        <p:txBody>
          <a:bodyPr anchor="t"/>
          <a:p>
            <a:pPr lvl="0" algn="ctr"/>
            <a:endParaRPr lang="zh-CN" altLang="en-US" sz="1600">
              <a:latin typeface="楷体" panose="02010609060101010101" charset="-122"/>
              <a:ea typeface="楷体" panose="02010609060101010101" charset="-122"/>
            </a:endParaRPr>
          </a:p>
        </p:txBody>
      </p:sp>
      <p:sp>
        <p:nvSpPr>
          <p:cNvPr id="10251" name="直接连接符 10250"/>
          <p:cNvSpPr/>
          <p:nvPr/>
        </p:nvSpPr>
        <p:spPr>
          <a:xfrm>
            <a:off x="7535863" y="4573588"/>
            <a:ext cx="3943350" cy="4762"/>
          </a:xfrm>
          <a:prstGeom prst="line">
            <a:avLst/>
          </a:prstGeom>
          <a:ln w="76200" cap="flat" cmpd="sng">
            <a:solidFill>
              <a:schemeClr val="bg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0252" name="未知"/>
          <p:cNvSpPr/>
          <p:nvPr/>
        </p:nvSpPr>
        <p:spPr>
          <a:xfrm>
            <a:off x="6935788" y="1562100"/>
            <a:ext cx="715962" cy="1390650"/>
          </a:xfrm>
          <a:custGeom>
            <a:avLst/>
            <a:gdLst/>
            <a:ahLst/>
            <a:cxnLst/>
            <a:pathLst>
              <a:path w="451" h="876">
                <a:moveTo>
                  <a:pt x="0" y="0"/>
                </a:moveTo>
                <a:cubicBezTo>
                  <a:pt x="34" y="3"/>
                  <a:pt x="78" y="8"/>
                  <a:pt x="111" y="16"/>
                </a:cubicBezTo>
                <a:cubicBezTo>
                  <a:pt x="140" y="36"/>
                  <a:pt x="163" y="40"/>
                  <a:pt x="199" y="44"/>
                </a:cubicBezTo>
                <a:cubicBezTo>
                  <a:pt x="207" y="84"/>
                  <a:pt x="234" y="80"/>
                  <a:pt x="271" y="92"/>
                </a:cubicBezTo>
                <a:cubicBezTo>
                  <a:pt x="298" y="116"/>
                  <a:pt x="340" y="155"/>
                  <a:pt x="363" y="188"/>
                </a:cubicBezTo>
                <a:cubicBezTo>
                  <a:pt x="373" y="215"/>
                  <a:pt x="411" y="264"/>
                  <a:pt x="411" y="292"/>
                </a:cubicBezTo>
                <a:cubicBezTo>
                  <a:pt x="412" y="312"/>
                  <a:pt x="435" y="337"/>
                  <a:pt x="438" y="357"/>
                </a:cubicBezTo>
                <a:cubicBezTo>
                  <a:pt x="439" y="365"/>
                  <a:pt x="451" y="492"/>
                  <a:pt x="451" y="492"/>
                </a:cubicBezTo>
                <a:cubicBezTo>
                  <a:pt x="444" y="546"/>
                  <a:pt x="410" y="638"/>
                  <a:pt x="391" y="684"/>
                </a:cubicBezTo>
                <a:cubicBezTo>
                  <a:pt x="378" y="704"/>
                  <a:pt x="359" y="755"/>
                  <a:pt x="339" y="768"/>
                </a:cubicBezTo>
                <a:cubicBezTo>
                  <a:pt x="306" y="800"/>
                  <a:pt x="216" y="858"/>
                  <a:pt x="191" y="876"/>
                </a:cubicBezTo>
              </a:path>
            </a:pathLst>
          </a:custGeom>
          <a:noFill/>
          <a:ln w="76200" cap="flat" cmpd="sng">
            <a:solidFill>
              <a:schemeClr val="bg1"/>
            </a:solidFill>
            <a:prstDash val="solid"/>
            <a:round/>
            <a:headEnd type="none" w="med" len="med"/>
            <a:tailEnd type="none" w="med" len="med"/>
          </a:ln>
        </p:spPr>
        <p:txBody>
          <a:bodyPr/>
          <a:p>
            <a:pPr algn="ctr"/>
            <a:endParaRPr lang="zh-CN" altLang="en-US" sz="1600">
              <a:latin typeface="楷体" panose="02010609060101010101" charset="-122"/>
              <a:ea typeface="楷体" panose="02010609060101010101" charset="-122"/>
            </a:endParaRPr>
          </a:p>
        </p:txBody>
      </p:sp>
      <p:sp>
        <p:nvSpPr>
          <p:cNvPr id="10253" name="未知"/>
          <p:cNvSpPr/>
          <p:nvPr/>
        </p:nvSpPr>
        <p:spPr>
          <a:xfrm>
            <a:off x="6089650" y="1547813"/>
            <a:ext cx="1008063" cy="1514475"/>
          </a:xfrm>
          <a:custGeom>
            <a:avLst/>
            <a:gdLst/>
            <a:ahLst/>
            <a:cxnLst/>
            <a:pathLst>
              <a:path w="635" h="954">
                <a:moveTo>
                  <a:pt x="635" y="924"/>
                </a:moveTo>
                <a:cubicBezTo>
                  <a:pt x="604" y="927"/>
                  <a:pt x="517" y="954"/>
                  <a:pt x="449" y="945"/>
                </a:cubicBezTo>
                <a:cubicBezTo>
                  <a:pt x="381" y="936"/>
                  <a:pt x="281" y="892"/>
                  <a:pt x="228" y="867"/>
                </a:cubicBezTo>
                <a:cubicBezTo>
                  <a:pt x="175" y="842"/>
                  <a:pt x="159" y="830"/>
                  <a:pt x="128" y="795"/>
                </a:cubicBezTo>
                <a:cubicBezTo>
                  <a:pt x="97" y="760"/>
                  <a:pt x="62" y="710"/>
                  <a:pt x="41" y="654"/>
                </a:cubicBezTo>
                <a:cubicBezTo>
                  <a:pt x="20" y="598"/>
                  <a:pt x="0" y="523"/>
                  <a:pt x="1" y="459"/>
                </a:cubicBezTo>
                <a:cubicBezTo>
                  <a:pt x="2" y="395"/>
                  <a:pt x="25" y="324"/>
                  <a:pt x="50" y="270"/>
                </a:cubicBezTo>
                <a:cubicBezTo>
                  <a:pt x="75" y="216"/>
                  <a:pt x="108" y="173"/>
                  <a:pt x="152" y="135"/>
                </a:cubicBezTo>
                <a:cubicBezTo>
                  <a:pt x="196" y="97"/>
                  <a:pt x="264" y="63"/>
                  <a:pt x="314" y="42"/>
                </a:cubicBezTo>
                <a:cubicBezTo>
                  <a:pt x="364" y="21"/>
                  <a:pt x="426" y="12"/>
                  <a:pt x="455" y="6"/>
                </a:cubicBezTo>
                <a:cubicBezTo>
                  <a:pt x="484" y="0"/>
                  <a:pt x="484" y="4"/>
                  <a:pt x="491" y="3"/>
                </a:cubicBezTo>
              </a:path>
            </a:pathLst>
          </a:custGeom>
          <a:noFill/>
          <a:ln w="76200" cap="flat" cmpd="sng">
            <a:solidFill>
              <a:schemeClr val="bg1"/>
            </a:solidFill>
            <a:prstDash val="solid"/>
            <a:round/>
            <a:headEnd type="none" w="med" len="med"/>
            <a:tailEnd type="none" w="med" len="med"/>
          </a:ln>
        </p:spPr>
        <p:txBody>
          <a:bodyPr/>
          <a:p>
            <a:pPr algn="ctr"/>
            <a:endParaRPr lang="zh-CN" altLang="en-US" sz="1600">
              <a:latin typeface="楷体" panose="02010609060101010101" charset="-122"/>
              <a:ea typeface="楷体" panose="02010609060101010101" charset="-122"/>
            </a:endParaRPr>
          </a:p>
        </p:txBody>
      </p:sp>
      <p:sp>
        <p:nvSpPr>
          <p:cNvPr id="10254" name="直接连接符 10253"/>
          <p:cNvSpPr/>
          <p:nvPr/>
        </p:nvSpPr>
        <p:spPr>
          <a:xfrm flipH="1">
            <a:off x="2311400" y="4581525"/>
            <a:ext cx="5148263" cy="0"/>
          </a:xfrm>
          <a:prstGeom prst="line">
            <a:avLst/>
          </a:prstGeom>
          <a:ln w="76200" cap="flat" cmpd="sng">
            <a:solidFill>
              <a:schemeClr val="bg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0255" name="文本框 10254"/>
          <p:cNvSpPr txBox="1"/>
          <p:nvPr/>
        </p:nvSpPr>
        <p:spPr>
          <a:xfrm>
            <a:off x="3469323" y="5233353"/>
            <a:ext cx="7058025" cy="1158240"/>
          </a:xfrm>
          <a:prstGeom prst="rect">
            <a:avLst/>
          </a:prstGeom>
          <a:noFill/>
          <a:ln w="9525">
            <a:noFill/>
          </a:ln>
        </p:spPr>
        <p:txBody>
          <a:bodyPr wrap="square" anchor="t">
            <a:spAutoFit/>
          </a:bodyPr>
          <a:p>
            <a:pPr lvl="0" algn="ctr">
              <a:spcBef>
                <a:spcPct val="50000"/>
              </a:spcBef>
            </a:pPr>
            <a:r>
              <a:rPr lang="zh-CN" altLang="en-US" sz="2800">
                <a:latin typeface="楷体" panose="02010609060101010101" charset="-122"/>
                <a:ea typeface="楷体" panose="02010609060101010101" charset="-122"/>
              </a:rPr>
              <a:t>圆周恰好比直线”</a:t>
            </a:r>
            <a:r>
              <a:rPr lang="zh-CN" altLang="en-US" sz="2800">
                <a:solidFill>
                  <a:srgbClr val="FF0909"/>
                </a:solidFill>
                <a:latin typeface="楷体" panose="02010609060101010101" charset="-122"/>
                <a:ea typeface="楷体" panose="02010609060101010101" charset="-122"/>
              </a:rPr>
              <a:t>多</a:t>
            </a:r>
            <a:r>
              <a:rPr lang="zh-CN" altLang="en-US" sz="2800">
                <a:latin typeface="楷体" panose="02010609060101010101" charset="-122"/>
                <a:ea typeface="楷体" panose="02010609060101010101" charset="-122"/>
              </a:rPr>
              <a:t>”一个点</a:t>
            </a:r>
            <a:r>
              <a:rPr lang="en-US" altLang="zh-CN" sz="2800">
                <a:latin typeface="楷体" panose="02010609060101010101" charset="-122"/>
                <a:ea typeface="楷体" panose="02010609060101010101" charset="-122"/>
              </a:rPr>
              <a:t>.</a:t>
            </a:r>
            <a:endParaRPr lang="en-US" altLang="zh-CN" sz="2800">
              <a:latin typeface="楷体" panose="02010609060101010101" charset="-122"/>
              <a:ea typeface="楷体" panose="02010609060101010101" charset="-122"/>
            </a:endParaRPr>
          </a:p>
          <a:p>
            <a:pPr lvl="0" algn="ctr">
              <a:spcBef>
                <a:spcPct val="50000"/>
              </a:spcBef>
            </a:pPr>
            <a:r>
              <a:rPr lang="zh-CN" altLang="en-US" sz="2800">
                <a:latin typeface="楷体" panose="02010609060101010101" charset="-122"/>
                <a:ea typeface="楷体" panose="02010609060101010101" charset="-122"/>
              </a:rPr>
              <a:t>而圆周是</a:t>
            </a:r>
            <a:r>
              <a:rPr lang="zh-CN" altLang="en-US" sz="2800">
                <a:solidFill>
                  <a:srgbClr val="0066FF"/>
                </a:solidFill>
                <a:latin typeface="楷体" panose="02010609060101010101" charset="-122"/>
                <a:ea typeface="楷体" panose="02010609060101010101" charset="-122"/>
              </a:rPr>
              <a:t>有限</a:t>
            </a:r>
            <a:r>
              <a:rPr lang="zh-CN" altLang="en-US" sz="2800">
                <a:latin typeface="楷体" panose="02010609060101010101" charset="-122"/>
                <a:ea typeface="楷体" panose="02010609060101010101" charset="-122"/>
              </a:rPr>
              <a:t>长</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直线是</a:t>
            </a:r>
            <a:r>
              <a:rPr lang="zh-CN" altLang="en-US" sz="2800">
                <a:solidFill>
                  <a:srgbClr val="0066FF"/>
                </a:solidFill>
                <a:latin typeface="楷体" panose="02010609060101010101" charset="-122"/>
                <a:ea typeface="楷体" panose="02010609060101010101" charset="-122"/>
              </a:rPr>
              <a:t>无限</a:t>
            </a:r>
            <a:r>
              <a:rPr lang="zh-CN" altLang="en-US" sz="2800">
                <a:latin typeface="楷体" panose="02010609060101010101" charset="-122"/>
                <a:ea typeface="楷体" panose="02010609060101010101" charset="-122"/>
              </a:rPr>
              <a:t>长</a:t>
            </a:r>
            <a:r>
              <a:rPr lang="en-US" altLang="zh-CN" sz="2800">
                <a:latin typeface="楷体" panose="02010609060101010101" charset="-122"/>
                <a:ea typeface="楷体" panose="02010609060101010101" charset="-122"/>
              </a:rPr>
              <a:t>!!!!</a:t>
            </a:r>
            <a:endParaRPr lang="en-US" altLang="zh-CN" sz="2800">
              <a:latin typeface="楷体" panose="02010609060101010101" charset="-122"/>
              <a:ea typeface="楷体" panose="02010609060101010101" charset="-122"/>
            </a:endParaRPr>
          </a:p>
        </p:txBody>
      </p:sp>
      <p:sp>
        <p:nvSpPr>
          <p:cNvPr id="10245" name="文本框 10244"/>
          <p:cNvSpPr txBox="1"/>
          <p:nvPr/>
        </p:nvSpPr>
        <p:spPr>
          <a:xfrm>
            <a:off x="6781800" y="1411605"/>
            <a:ext cx="292735" cy="274320"/>
          </a:xfrm>
          <a:prstGeom prst="rect">
            <a:avLst/>
          </a:prstGeom>
          <a:noFill/>
          <a:ln w="9525">
            <a:noFill/>
          </a:ln>
        </p:spPr>
        <p:txBody>
          <a:bodyPr wrap="square" anchor="t">
            <a:spAutoFit/>
          </a:bodyPr>
          <a:p>
            <a:pPr lvl="0" algn="ctr">
              <a:spcBef>
                <a:spcPct val="50000"/>
              </a:spcBef>
            </a:pPr>
            <a:r>
              <a:rPr lang="en-US" altLang="zh-CN" sz="1200">
                <a:solidFill>
                  <a:srgbClr val="FF0000"/>
                </a:solidFill>
                <a:latin typeface="Arial" panose="020B0604020202020204" charset="-116"/>
                <a:ea typeface="Arial" panose="020B0604020202020204" charset="-116"/>
                <a:cs typeface="楷体" panose="02010609060101010101" charset="-122"/>
              </a:rPr>
              <a:t>●</a:t>
            </a:r>
            <a:endParaRPr lang="en-US" altLang="zh-CN" sz="1200">
              <a:solidFill>
                <a:srgbClr val="FF0000"/>
              </a:solidFill>
              <a:latin typeface="Arial" panose="020B0604020202020204" charset="-116"/>
              <a:ea typeface="Arial" panose="020B0604020202020204" charset="-116"/>
              <a:cs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wipe(up)">
                                      <p:cBhvr>
                                        <p:cTn id="10" dur="500"/>
                                        <p:tgtEl>
                                          <p:spTgt spid="10243"/>
                                        </p:tgtEl>
                                      </p:cBhvr>
                                    </p:animEffect>
                                  </p:childTnLst>
                                </p:cTn>
                              </p:par>
                              <p:par>
                                <p:cTn id="11" presetID="1" presetClass="entr" presetSubtype="0" fill="hold" nodeType="withEffect">
                                  <p:stCondLst>
                                    <p:cond delay="0"/>
                                  </p:stCondLst>
                                  <p:childTnLst>
                                    <p:set>
                                      <p:cBhvr>
                                        <p:cTn id="12" dur="1" fill="hold">
                                          <p:stCondLst>
                                            <p:cond delay="0"/>
                                          </p:stCondLst>
                                        </p:cTn>
                                        <p:tgtEl>
                                          <p:spTgt spid="102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02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52"/>
                                        </p:tgtEl>
                                        <p:attrNameLst>
                                          <p:attrName>style.visibility</p:attrName>
                                        </p:attrNameLst>
                                      </p:cBhvr>
                                      <p:to>
                                        <p:strVal val="visible"/>
                                      </p:to>
                                    </p:set>
                                    <p:animEffect transition="in" filter="wipe(down)">
                                      <p:cBhvr>
                                        <p:cTn id="26" dur="5000"/>
                                        <p:tgtEl>
                                          <p:spTgt spid="10252"/>
                                        </p:tgtEl>
                                      </p:cBhvr>
                                    </p:animEffect>
                                  </p:childTnLst>
                                </p:cTn>
                              </p:par>
                              <p:par>
                                <p:cTn id="27" presetID="22" presetClass="entr" presetSubtype="8" fill="hold" nodeType="withEffect">
                                  <p:stCondLst>
                                    <p:cond delay="0"/>
                                  </p:stCondLst>
                                  <p:childTnLst>
                                    <p:set>
                                      <p:cBhvr>
                                        <p:cTn id="28" dur="1" fill="hold">
                                          <p:stCondLst>
                                            <p:cond delay="0"/>
                                          </p:stCondLst>
                                        </p:cTn>
                                        <p:tgtEl>
                                          <p:spTgt spid="10251"/>
                                        </p:tgtEl>
                                        <p:attrNameLst>
                                          <p:attrName>style.visibility</p:attrName>
                                        </p:attrNameLst>
                                      </p:cBhvr>
                                      <p:to>
                                        <p:strVal val="visible"/>
                                      </p:to>
                                    </p:set>
                                    <p:animEffect transition="in" filter="wipe(left)">
                                      <p:cBhvr>
                                        <p:cTn id="29" dur="5000"/>
                                        <p:tgtEl>
                                          <p:spTgt spid="1025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253"/>
                                        </p:tgtEl>
                                        <p:attrNameLst>
                                          <p:attrName>style.visibility</p:attrName>
                                        </p:attrNameLst>
                                      </p:cBhvr>
                                      <p:to>
                                        <p:strVal val="visible"/>
                                      </p:to>
                                    </p:set>
                                    <p:animEffect transition="in" filter="wipe(down)">
                                      <p:cBhvr>
                                        <p:cTn id="34" dur="5000"/>
                                        <p:tgtEl>
                                          <p:spTgt spid="10253"/>
                                        </p:tgtEl>
                                      </p:cBhvr>
                                    </p:animEffect>
                                  </p:childTnLst>
                                </p:cTn>
                              </p:par>
                              <p:par>
                                <p:cTn id="35" presetID="22" presetClass="entr" presetSubtype="2" fill="hold" nodeType="withEffect">
                                  <p:stCondLst>
                                    <p:cond delay="0"/>
                                  </p:stCondLst>
                                  <p:childTnLst>
                                    <p:set>
                                      <p:cBhvr>
                                        <p:cTn id="36" dur="1" fill="hold">
                                          <p:stCondLst>
                                            <p:cond delay="0"/>
                                          </p:stCondLst>
                                        </p:cTn>
                                        <p:tgtEl>
                                          <p:spTgt spid="10254"/>
                                        </p:tgtEl>
                                        <p:attrNameLst>
                                          <p:attrName>style.visibility</p:attrName>
                                        </p:attrNameLst>
                                      </p:cBhvr>
                                      <p:to>
                                        <p:strVal val="visible"/>
                                      </p:to>
                                    </p:set>
                                    <p:animEffect transition="in" filter="wipe(right)">
                                      <p:cBhvr>
                                        <p:cTn id="37" dur="5000"/>
                                        <p:tgtEl>
                                          <p:spTgt spid="10254"/>
                                        </p:tgtEl>
                                      </p:cBhvr>
                                    </p:animEffect>
                                  </p:childTnLst>
                                </p:cTn>
                              </p:par>
                              <p:par>
                                <p:cTn id="38" presetID="53" presetClass="exit" presetSubtype="16" fill="hold" nodeType="withEffect">
                                  <p:stCondLst>
                                    <p:cond delay="1000"/>
                                  </p:stCondLst>
                                  <p:childTnLst>
                                    <p:anim calcmode="lin" valueType="num">
                                      <p:cBhvr>
                                        <p:cTn id="39" dur="500"/>
                                        <p:tgtEl>
                                          <p:spTgt spid="10243"/>
                                        </p:tgtEl>
                                        <p:attrNameLst>
                                          <p:attrName>ppt_w</p:attrName>
                                        </p:attrNameLst>
                                      </p:cBhvr>
                                      <p:tavLst>
                                        <p:tav tm="0">
                                          <p:val>
                                            <p:strVal val="ppt_w"/>
                                          </p:val>
                                        </p:tav>
                                        <p:tav tm="100000">
                                          <p:val>
                                            <p:fltVal val="0.000000"/>
                                          </p:val>
                                        </p:tav>
                                      </p:tavLst>
                                    </p:anim>
                                    <p:anim calcmode="lin" valueType="num">
                                      <p:cBhvr>
                                        <p:cTn id="40" dur="500"/>
                                        <p:tgtEl>
                                          <p:spTgt spid="10243"/>
                                        </p:tgtEl>
                                        <p:attrNameLst>
                                          <p:attrName>ppt_h</p:attrName>
                                        </p:attrNameLst>
                                      </p:cBhvr>
                                      <p:tavLst>
                                        <p:tav tm="0">
                                          <p:val>
                                            <p:strVal val="ppt_h"/>
                                          </p:val>
                                        </p:tav>
                                        <p:tav tm="100000">
                                          <p:val>
                                            <p:fltVal val="0.000000"/>
                                          </p:val>
                                        </p:tav>
                                      </p:tavLst>
                                    </p:anim>
                                    <p:animEffect transition="out" filter="fade">
                                      <p:cBhvr>
                                        <p:cTn id="41" dur="500"/>
                                        <p:tgtEl>
                                          <p:spTgt spid="10243"/>
                                        </p:tgtEl>
                                      </p:cBhvr>
                                    </p:animEffect>
                                    <p:set>
                                      <p:cBhvr>
                                        <p:cTn id="42" dur="1" fill="hold">
                                          <p:stCondLst>
                                            <p:cond delay="499"/>
                                          </p:stCondLst>
                                        </p:cTn>
                                        <p:tgtEl>
                                          <p:spTgt spid="102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5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8835" y="1136650"/>
            <a:ext cx="3551555" cy="555625"/>
          </a:xfrm>
          <a:prstGeom prst="rect">
            <a:avLst/>
          </a:prstGeom>
        </p:spPr>
        <p:txBody>
          <a:bodyPr>
            <a:normAutofit/>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buNone/>
            </a:pPr>
            <a:r>
              <a:rPr lang="zh-CN" dirty="0">
                <a:latin typeface="楷体" panose="02010609060101010101" charset="-122"/>
                <a:ea typeface="楷体" panose="02010609060101010101" charset="-122"/>
              </a:rPr>
              <a:t>运动转换出完美</a:t>
            </a:r>
            <a:r>
              <a:rPr lang="zh-CN" altLang="en-US" dirty="0">
                <a:latin typeface="楷体" panose="02010609060101010101" charset="-122"/>
                <a:ea typeface="楷体" panose="02010609060101010101" charset="-122"/>
              </a:rPr>
              <a:t>                           </a:t>
            </a:r>
            <a:endParaRPr lang="zh-CN" altLang="en-US" dirty="0">
              <a:latin typeface="楷体" panose="02010609060101010101" charset="-122"/>
              <a:ea typeface="楷体" panose="02010609060101010101" charset="-122"/>
              <a:cs typeface="微软雅黑" panose="020B0503020204020204" charset="-122"/>
              <a:sym typeface="+mn-ea"/>
            </a:endParaRPr>
          </a:p>
          <a:p>
            <a:pPr marL="0" indent="0">
              <a:lnSpc>
                <a:spcPct val="100000"/>
              </a:lnSpc>
              <a:buNone/>
            </a:pPr>
            <a:endParaRPr lang="zh-CN" altLang="en-US" dirty="0">
              <a:latin typeface="楷体" panose="02010609060101010101" charset="-122"/>
              <a:ea typeface="楷体" panose="02010609060101010101" charset="-122"/>
              <a:cs typeface="微软雅黑" panose="020B0503020204020204" charset="-122"/>
            </a:endParaRPr>
          </a:p>
        </p:txBody>
      </p:sp>
      <p:sp>
        <p:nvSpPr>
          <p:cNvPr id="103" name="任意多边形 102"/>
          <p:cNvSpPr/>
          <p:nvPr>
            <p:custDataLst>
              <p:tags r:id="rId2"/>
            </p:custDataLst>
          </p:nvPr>
        </p:nvSpPr>
        <p:spPr>
          <a:xfrm>
            <a:off x="0" y="4907915"/>
            <a:ext cx="2076450" cy="195262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cxnSp>
        <p:nvCxnSpPr>
          <p:cNvPr id="4" name="直接箭头连接符 3"/>
          <p:cNvCxnSpPr/>
          <p:nvPr/>
        </p:nvCxnSpPr>
        <p:spPr>
          <a:xfrm>
            <a:off x="-94615" y="4614545"/>
            <a:ext cx="12562840" cy="254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215255" y="1557020"/>
            <a:ext cx="1944000" cy="1943735"/>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连接符 6"/>
          <p:cNvCxnSpPr>
            <a:stCxn id="5" idx="0"/>
          </p:cNvCxnSpPr>
          <p:nvPr/>
        </p:nvCxnSpPr>
        <p:spPr>
          <a:xfrm flipH="1">
            <a:off x="4511675" y="1557020"/>
            <a:ext cx="1675765" cy="4102735"/>
          </a:xfrm>
          <a:prstGeom prst="line">
            <a:avLst/>
          </a:prstGeom>
          <a:ln w="12700">
            <a:solidFill>
              <a:schemeClr val="accent4">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167755" y="1557020"/>
            <a:ext cx="1691640" cy="4087495"/>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10" name=" 184"/>
          <p:cNvSpPr/>
          <p:nvPr/>
        </p:nvSpPr>
        <p:spPr>
          <a:xfrm>
            <a:off x="5473065" y="3188335"/>
            <a:ext cx="75565" cy="75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84"/>
          <p:cNvSpPr/>
          <p:nvPr/>
        </p:nvSpPr>
        <p:spPr>
          <a:xfrm>
            <a:off x="6816090" y="3188335"/>
            <a:ext cx="75565" cy="75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 184"/>
          <p:cNvSpPr/>
          <p:nvPr/>
        </p:nvSpPr>
        <p:spPr>
          <a:xfrm>
            <a:off x="4901565" y="4577715"/>
            <a:ext cx="75565" cy="75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 184"/>
          <p:cNvSpPr/>
          <p:nvPr/>
        </p:nvSpPr>
        <p:spPr>
          <a:xfrm>
            <a:off x="7387590" y="4577715"/>
            <a:ext cx="75565" cy="75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aphicFrame>
        <p:nvGraphicFramePr>
          <p:cNvPr id="15" name="对象 14">
            <a:hlinkClick r:id="" action="ppaction://ole?verb="/>
          </p:cNvPr>
          <p:cNvGraphicFramePr>
            <a:graphicFrameLocks noChangeAspect="1"/>
          </p:cNvGraphicFramePr>
          <p:nvPr/>
        </p:nvGraphicFramePr>
        <p:xfrm>
          <a:off x="7280593" y="4241483"/>
          <a:ext cx="305435" cy="336550"/>
        </p:xfrm>
        <a:graphic>
          <a:graphicData uri="http://schemas.openxmlformats.org/presentationml/2006/ole">
            <mc:AlternateContent xmlns:mc="http://schemas.openxmlformats.org/markup-compatibility/2006">
              <mc:Choice xmlns:v="urn:schemas-microsoft-com:vml" Requires="v">
                <p:oleObj spid="_x0000_s2049" name="" r:id="rId3" imgW="127000" imgH="139700" progId="Equation.KSEE3">
                  <p:embed/>
                </p:oleObj>
              </mc:Choice>
              <mc:Fallback>
                <p:oleObj name="" r:id="rId3" imgW="127000" imgH="139700" progId="Equation.KSEE3">
                  <p:embed/>
                  <p:pic>
                    <p:nvPicPr>
                      <p:cNvPr id="0" name="图片 2048"/>
                      <p:cNvPicPr/>
                      <p:nvPr/>
                    </p:nvPicPr>
                    <p:blipFill>
                      <a:blip r:embed="rId4"/>
                      <a:stretch>
                        <a:fillRect/>
                      </a:stretch>
                    </p:blipFill>
                    <p:spPr>
                      <a:xfrm>
                        <a:off x="7280593" y="4241483"/>
                        <a:ext cx="305435" cy="336550"/>
                      </a:xfrm>
                      <a:prstGeom prst="rect">
                        <a:avLst/>
                      </a:prstGeom>
                    </p:spPr>
                  </p:pic>
                </p:oleObj>
              </mc:Fallback>
            </mc:AlternateContent>
          </a:graphicData>
        </a:graphic>
      </p:graphicFrame>
      <p:graphicFrame>
        <p:nvGraphicFramePr>
          <p:cNvPr id="16" name="对象 15">
            <a:hlinkClick r:id="" action="ppaction://ole?verb="/>
          </p:cNvPr>
          <p:cNvGraphicFramePr>
            <a:graphicFrameLocks noChangeAspect="1"/>
          </p:cNvGraphicFramePr>
          <p:nvPr/>
        </p:nvGraphicFramePr>
        <p:xfrm>
          <a:off x="4821873" y="4240848"/>
          <a:ext cx="305435" cy="336550"/>
        </p:xfrm>
        <a:graphic>
          <a:graphicData uri="http://schemas.openxmlformats.org/presentationml/2006/ole">
            <mc:AlternateContent xmlns:mc="http://schemas.openxmlformats.org/markup-compatibility/2006">
              <mc:Choice xmlns:v="urn:schemas-microsoft-com:vml" Requires="v">
                <p:oleObj spid="_x0000_s17" name="" r:id="rId5" imgW="127000" imgH="139700" progId="Equation.KSEE3">
                  <p:embed/>
                </p:oleObj>
              </mc:Choice>
              <mc:Fallback>
                <p:oleObj name="" r:id="rId5" imgW="127000" imgH="139700" progId="Equation.KSEE3">
                  <p:embed/>
                  <p:pic>
                    <p:nvPicPr>
                      <p:cNvPr id="0" name="图片 2048"/>
                      <p:cNvPicPr/>
                      <p:nvPr/>
                    </p:nvPicPr>
                    <p:blipFill>
                      <a:blip r:embed="rId6"/>
                      <a:stretch>
                        <a:fillRect/>
                      </a:stretch>
                    </p:blipFill>
                    <p:spPr>
                      <a:xfrm>
                        <a:off x="4821873" y="4240848"/>
                        <a:ext cx="305435" cy="336550"/>
                      </a:xfrm>
                      <a:prstGeom prst="rect">
                        <a:avLst/>
                      </a:prstGeom>
                    </p:spPr>
                  </p:pic>
                </p:oleObj>
              </mc:Fallback>
            </mc:AlternateContent>
          </a:graphicData>
        </a:graphic>
      </p:graphicFrame>
      <p:graphicFrame>
        <p:nvGraphicFramePr>
          <p:cNvPr id="18" name="对象 17">
            <a:hlinkClick r:id="" action="ppaction://ole?verb="/>
          </p:cNvPr>
          <p:cNvGraphicFramePr>
            <a:graphicFrameLocks noChangeAspect="1"/>
          </p:cNvGraphicFramePr>
          <p:nvPr/>
        </p:nvGraphicFramePr>
        <p:xfrm>
          <a:off x="10843895" y="4213861"/>
          <a:ext cx="1008380" cy="367665"/>
        </p:xfrm>
        <a:graphic>
          <a:graphicData uri="http://schemas.openxmlformats.org/presentationml/2006/ole">
            <mc:AlternateContent xmlns:mc="http://schemas.openxmlformats.org/markup-compatibility/2006">
              <mc:Choice xmlns:v="urn:schemas-microsoft-com:vml" Requires="v">
                <p:oleObj spid="_x0000_s19" name="" r:id="rId7" imgW="419100" imgH="152400" progId="Equation.KSEE3">
                  <p:embed/>
                </p:oleObj>
              </mc:Choice>
              <mc:Fallback>
                <p:oleObj name="" r:id="rId7" imgW="419100" imgH="152400" progId="Equation.KSEE3">
                  <p:embed/>
                  <p:pic>
                    <p:nvPicPr>
                      <p:cNvPr id="0" name="图片 2048"/>
                      <p:cNvPicPr/>
                      <p:nvPr/>
                    </p:nvPicPr>
                    <p:blipFill>
                      <a:blip r:embed="rId8"/>
                      <a:stretch>
                        <a:fillRect/>
                      </a:stretch>
                    </p:blipFill>
                    <p:spPr>
                      <a:xfrm>
                        <a:off x="10843895" y="4213861"/>
                        <a:ext cx="1008380" cy="367665"/>
                      </a:xfrm>
                      <a:prstGeom prst="rect">
                        <a:avLst/>
                      </a:prstGeom>
                    </p:spPr>
                  </p:pic>
                </p:oleObj>
              </mc:Fallback>
            </mc:AlternateContent>
          </a:graphicData>
        </a:graphic>
      </p:graphicFrame>
      <p:graphicFrame>
        <p:nvGraphicFramePr>
          <p:cNvPr id="20" name="对象 19">
            <a:hlinkClick r:id="" action="ppaction://ole?verb="/>
          </p:cNvPr>
          <p:cNvGraphicFramePr>
            <a:graphicFrameLocks noChangeAspect="1"/>
          </p:cNvGraphicFramePr>
          <p:nvPr/>
        </p:nvGraphicFramePr>
        <p:xfrm>
          <a:off x="118746" y="4224974"/>
          <a:ext cx="1009650" cy="337820"/>
        </p:xfrm>
        <a:graphic>
          <a:graphicData uri="http://schemas.openxmlformats.org/presentationml/2006/ole">
            <mc:AlternateContent xmlns:mc="http://schemas.openxmlformats.org/markup-compatibility/2006">
              <mc:Choice xmlns:v="urn:schemas-microsoft-com:vml" Requires="v">
                <p:oleObj spid="_x0000_s21" name="" r:id="rId9" imgW="419100" imgH="139700" progId="Equation.KSEE3">
                  <p:embed/>
                </p:oleObj>
              </mc:Choice>
              <mc:Fallback>
                <p:oleObj name="" r:id="rId9" imgW="419100" imgH="139700" progId="Equation.KSEE3">
                  <p:embed/>
                  <p:pic>
                    <p:nvPicPr>
                      <p:cNvPr id="0" name="图片 2048"/>
                      <p:cNvPicPr/>
                      <p:nvPr/>
                    </p:nvPicPr>
                    <p:blipFill>
                      <a:blip r:embed="rId10"/>
                      <a:stretch>
                        <a:fillRect/>
                      </a:stretch>
                    </p:blipFill>
                    <p:spPr>
                      <a:xfrm>
                        <a:off x="118746" y="4224974"/>
                        <a:ext cx="1009650" cy="337820"/>
                      </a:xfrm>
                      <a:prstGeom prst="rect">
                        <a:avLst/>
                      </a:prstGeom>
                    </p:spPr>
                  </p:pic>
                </p:oleObj>
              </mc:Fallback>
            </mc:AlternateContent>
          </a:graphicData>
        </a:graphic>
      </p:graphicFrame>
      <p:sp>
        <p:nvSpPr>
          <p:cNvPr id="184" name=" 184"/>
          <p:cNvSpPr/>
          <p:nvPr/>
        </p:nvSpPr>
        <p:spPr>
          <a:xfrm>
            <a:off x="6149340" y="152146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2" name="组合 11266"/>
          <p:cNvGrpSpPr/>
          <p:nvPr/>
        </p:nvGrpSpPr>
        <p:grpSpPr>
          <a:xfrm>
            <a:off x="2154238" y="5406390"/>
            <a:ext cx="8064500" cy="1188526"/>
            <a:chOff x="0" y="0"/>
            <a:chExt cx="12700" cy="1870"/>
          </a:xfrm>
        </p:grpSpPr>
        <p:sp>
          <p:nvSpPr>
            <p:cNvPr id="24" name="文本框 11270"/>
            <p:cNvSpPr txBox="1"/>
            <p:nvPr/>
          </p:nvSpPr>
          <p:spPr>
            <a:xfrm>
              <a:off x="0" y="11"/>
              <a:ext cx="12700" cy="575"/>
            </a:xfrm>
            <a:prstGeom prst="rect">
              <a:avLst/>
            </a:prstGeom>
            <a:noFill/>
            <a:ln w="9525">
              <a:noFill/>
            </a:ln>
          </p:spPr>
          <p:txBody>
            <a:bodyPr wrap="square" anchor="t">
              <a:spAutoFit/>
            </a:bodyPr>
            <a:p>
              <a:pPr lvl="0">
                <a:spcBef>
                  <a:spcPct val="50000"/>
                </a:spcBef>
              </a:pPr>
              <a:endParaRPr>
                <a:latin typeface="楷体" panose="02010609060101010101" charset="-122"/>
                <a:ea typeface="楷体" panose="02010609060101010101" charset="-122"/>
              </a:endParaRPr>
            </a:p>
          </p:txBody>
        </p:sp>
        <p:sp>
          <p:nvSpPr>
            <p:cNvPr id="10244" name="文本框 11267"/>
            <p:cNvSpPr txBox="1"/>
            <p:nvPr/>
          </p:nvSpPr>
          <p:spPr>
            <a:xfrm>
              <a:off x="115" y="0"/>
              <a:ext cx="12360" cy="1870"/>
            </a:xfrm>
            <a:prstGeom prst="rect">
              <a:avLst/>
            </a:prstGeom>
            <a:noFill/>
            <a:ln w="9525">
              <a:noFill/>
            </a:ln>
          </p:spPr>
          <p:txBody>
            <a:bodyPr wrap="square" anchor="t">
              <a:spAutoFit/>
            </a:bodyPr>
            <a:p>
              <a:pPr lvl="0" algn="ctr">
                <a:spcBef>
                  <a:spcPct val="50000"/>
                </a:spcBef>
              </a:pPr>
              <a:r>
                <a:rPr lang="zh-CN" altLang="en-US" dirty="0">
                  <a:latin typeface="楷体" panose="02010609060101010101" charset="-122"/>
                  <a:ea typeface="楷体" panose="02010609060101010101" charset="-122"/>
                </a:rPr>
                <a:t>在直线上无论</a:t>
              </a:r>
              <a:r>
                <a:rPr lang="zh-CN" altLang="en-US" i="1" dirty="0">
                  <a:latin typeface="Bodoni MT" panose="02070603080606020203" charset="0"/>
                  <a:ea typeface="楷体" panose="02010609060101010101" charset="-122"/>
                </a:rPr>
                <a:t>x</a:t>
              </a:r>
              <a:r>
                <a:rPr lang="zh-CN" altLang="en-US" dirty="0">
                  <a:latin typeface="楷体" panose="02010609060101010101" charset="-122"/>
                  <a:ea typeface="楷体" panose="02010609060101010101" charset="-122"/>
                </a:rPr>
                <a:t>是趋于     ，还是趋于     ，反映在圆周上显示的是，</a:t>
              </a:r>
              <a:endParaRPr lang="zh-CN" altLang="en-US" dirty="0">
                <a:latin typeface="楷体" panose="02010609060101010101" charset="-122"/>
                <a:ea typeface="楷体" panose="02010609060101010101" charset="-122"/>
              </a:endParaRPr>
            </a:p>
            <a:p>
              <a:pPr lvl="0" algn="ctr">
                <a:spcBef>
                  <a:spcPct val="50000"/>
                </a:spcBef>
              </a:pPr>
              <a:r>
                <a:rPr lang="zh-CN" altLang="en-US" dirty="0">
                  <a:latin typeface="楷体" panose="02010609060101010101" charset="-122"/>
                  <a:ea typeface="楷体" panose="02010609060101010101" charset="-122"/>
                </a:rPr>
                <a:t>点沿着圆周分别按逆时针和顺时针都趋于一个共同的点——顶点！   </a:t>
              </a:r>
              <a:endParaRPr lang="zh-CN" altLang="en-US" dirty="0">
                <a:latin typeface="楷体" panose="02010609060101010101" charset="-122"/>
                <a:ea typeface="楷体" panose="02010609060101010101" charset="-122"/>
              </a:endParaRPr>
            </a:p>
            <a:p>
              <a:pPr lvl="0" algn="ctr">
                <a:spcBef>
                  <a:spcPct val="50000"/>
                </a:spcBef>
              </a:pPr>
              <a:r>
                <a:rPr lang="zh-CN" altLang="en-US" dirty="0">
                  <a:solidFill>
                    <a:srgbClr val="CC0000"/>
                  </a:solidFill>
                  <a:latin typeface="楷体" panose="02010609060101010101" charset="-122"/>
                  <a:ea typeface="楷体" panose="02010609060101010101" charset="-122"/>
                </a:rPr>
                <a:t>直线的无限运动与圆周有限运动是可以互相转换的！</a:t>
              </a:r>
              <a:endParaRPr lang="zh-CN" altLang="en-US" b="1" dirty="0">
                <a:latin typeface="楷体" panose="02010609060101010101" charset="-122"/>
                <a:ea typeface="楷体" panose="02010609060101010101" charset="-122"/>
              </a:endParaRPr>
            </a:p>
          </p:txBody>
        </p:sp>
        <p:graphicFrame>
          <p:nvGraphicFramePr>
            <p:cNvPr id="23" name="对象 11268"/>
            <p:cNvGraphicFramePr>
              <a:graphicFrameLocks noChangeAspect="1"/>
            </p:cNvGraphicFramePr>
            <p:nvPr/>
          </p:nvGraphicFramePr>
          <p:xfrm>
            <a:off x="4150" y="11"/>
            <a:ext cx="922" cy="467"/>
          </p:xfrm>
          <a:graphic>
            <a:graphicData uri="http://schemas.openxmlformats.org/presentationml/2006/ole">
              <mc:AlternateContent xmlns:mc="http://schemas.openxmlformats.org/markup-compatibility/2006">
                <mc:Choice xmlns:v="urn:schemas-microsoft-com:vml" Requires="v">
                  <p:oleObj spid="_x0000_s3079" name="" r:id="rId11" imgW="273685" imgH="143510" progId="Equation.3">
                    <p:embed/>
                  </p:oleObj>
                </mc:Choice>
                <mc:Fallback>
                  <p:oleObj name="" r:id="rId11" imgW="273685" imgH="143510" progId="Equation.3">
                    <p:embed/>
                    <p:pic>
                      <p:nvPicPr>
                        <p:cNvPr id="0" name="图片 3078"/>
                        <p:cNvPicPr/>
                        <p:nvPr/>
                      </p:nvPicPr>
                      <p:blipFill>
                        <a:blip r:embed="rId12"/>
                        <a:stretch>
                          <a:fillRect/>
                        </a:stretch>
                      </p:blipFill>
                      <p:spPr>
                        <a:xfrm>
                          <a:off x="4150" y="11"/>
                          <a:ext cx="922" cy="467"/>
                        </a:xfrm>
                        <a:prstGeom prst="rect">
                          <a:avLst/>
                        </a:prstGeom>
                        <a:noFill/>
                        <a:ln w="38100">
                          <a:noFill/>
                          <a:miter/>
                        </a:ln>
                      </p:spPr>
                    </p:pic>
                  </p:oleObj>
                </mc:Fallback>
              </mc:AlternateContent>
            </a:graphicData>
          </a:graphic>
        </p:graphicFrame>
        <p:graphicFrame>
          <p:nvGraphicFramePr>
            <p:cNvPr id="10246" name="对象 11269"/>
            <p:cNvGraphicFramePr>
              <a:graphicFrameLocks noChangeAspect="1"/>
            </p:cNvGraphicFramePr>
            <p:nvPr/>
          </p:nvGraphicFramePr>
          <p:xfrm>
            <a:off x="6786" y="71"/>
            <a:ext cx="925" cy="425"/>
          </p:xfrm>
          <a:graphic>
            <a:graphicData uri="http://schemas.openxmlformats.org/presentationml/2006/ole">
              <mc:AlternateContent xmlns:mc="http://schemas.openxmlformats.org/markup-compatibility/2006">
                <mc:Choice xmlns:v="urn:schemas-microsoft-com:vml" Requires="v">
                  <p:oleObj spid="_x0000_s3078" name="" r:id="rId13" imgW="273050" imgH="130175" progId="Equation.3">
                    <p:embed/>
                  </p:oleObj>
                </mc:Choice>
                <mc:Fallback>
                  <p:oleObj name="" r:id="rId13" imgW="273050" imgH="130175" progId="Equation.3">
                    <p:embed/>
                    <p:pic>
                      <p:nvPicPr>
                        <p:cNvPr id="0" name="图片 3077"/>
                        <p:cNvPicPr/>
                        <p:nvPr/>
                      </p:nvPicPr>
                      <p:blipFill>
                        <a:blip r:embed="rId14"/>
                        <a:stretch>
                          <a:fillRect/>
                        </a:stretch>
                      </p:blipFill>
                      <p:spPr>
                        <a:xfrm>
                          <a:off x="6786" y="71"/>
                          <a:ext cx="925" cy="425"/>
                        </a:xfrm>
                        <a:prstGeom prst="rect">
                          <a:avLst/>
                        </a:prstGeom>
                        <a:noFill/>
                        <a:ln w="38100">
                          <a:noFill/>
                          <a:miter/>
                        </a:ln>
                      </p:spPr>
                    </p:pic>
                  </p:oleObj>
                </mc:Fallback>
              </mc:AlternateContent>
            </a:graphicData>
          </a:graphic>
        </p:graphicFrame>
      </p:grpSp>
      <p:sp>
        <p:nvSpPr>
          <p:cNvPr id="11292" name="文本框 11291"/>
          <p:cNvSpPr txBox="1"/>
          <p:nvPr/>
        </p:nvSpPr>
        <p:spPr>
          <a:xfrm>
            <a:off x="8120063" y="1865948"/>
            <a:ext cx="2520950" cy="1325880"/>
          </a:xfrm>
          <a:prstGeom prst="rect">
            <a:avLst/>
          </a:prstGeom>
        </p:spPr>
        <p:style>
          <a:lnRef idx="2">
            <a:schemeClr val="accent1"/>
          </a:lnRef>
          <a:fillRef idx="1">
            <a:schemeClr val="lt1"/>
          </a:fillRef>
          <a:effectRef idx="0">
            <a:schemeClr val="accent1"/>
          </a:effectRef>
          <a:fontRef idx="minor">
            <a:schemeClr val="dk1"/>
          </a:fontRef>
        </p:style>
        <p:txBody>
          <a:bodyPr wrap="square" anchor="t">
            <a:spAutoFit/>
          </a:bodyPr>
          <a:p>
            <a:pPr lvl="0" algn="ctr">
              <a:spcBef>
                <a:spcPct val="50000"/>
              </a:spcBef>
            </a:pPr>
            <a:r>
              <a:rPr lang="zh-CN" altLang="en-US">
                <a:latin typeface="楷体" panose="02010609060101010101" charset="-122"/>
                <a:ea typeface="楷体" panose="02010609060101010101" charset="-122"/>
              </a:rPr>
              <a:t>这个运动表明：</a:t>
            </a:r>
            <a:endParaRPr lang="zh-CN" altLang="en-US">
              <a:latin typeface="楷体" panose="02010609060101010101" charset="-122"/>
              <a:ea typeface="楷体" panose="02010609060101010101" charset="-122"/>
            </a:endParaRPr>
          </a:p>
          <a:p>
            <a:pPr lvl="0" algn="ctr">
              <a:spcBef>
                <a:spcPct val="50000"/>
              </a:spcBef>
            </a:pPr>
            <a:r>
              <a:rPr lang="zh-CN" altLang="en-US">
                <a:latin typeface="楷体" panose="02010609060101010101" charset="-122"/>
                <a:ea typeface="楷体" panose="02010609060101010101" charset="-122"/>
              </a:rPr>
              <a:t>当</a:t>
            </a:r>
            <a:r>
              <a:rPr lang="zh-CN" altLang="en-US" i="1">
                <a:latin typeface="Bodoni MT" panose="02070603080606020203" charset="0"/>
                <a:ea typeface="楷体" panose="02010609060101010101" charset="-122"/>
              </a:rPr>
              <a:t>x</a:t>
            </a:r>
            <a:r>
              <a:rPr lang="zh-CN" altLang="en-US">
                <a:latin typeface="楷体" panose="02010609060101010101" charset="-122"/>
                <a:ea typeface="楷体" panose="02010609060101010101" charset="-122"/>
              </a:rPr>
              <a:t>沿直线趋于正无穷大时，圆周上对应的点</a:t>
            </a:r>
            <a:r>
              <a:rPr lang="zh-CN" altLang="en-US" b="1">
                <a:solidFill>
                  <a:srgbClr val="FF0000"/>
                </a:solidFill>
                <a:latin typeface="楷体" panose="02010609060101010101" charset="-122"/>
                <a:ea typeface="楷体" panose="02010609060101010101" charset="-122"/>
              </a:rPr>
              <a:t>按逆时针方向</a:t>
            </a:r>
            <a:r>
              <a:rPr lang="zh-CN" altLang="en-US">
                <a:latin typeface="楷体" panose="02010609060101010101" charset="-122"/>
                <a:ea typeface="楷体" panose="02010609060101010101" charset="-122"/>
              </a:rPr>
              <a:t>趋于</a:t>
            </a:r>
            <a:r>
              <a:rPr lang="zh-CN" altLang="en-US" b="1">
                <a:solidFill>
                  <a:schemeClr val="accent6">
                    <a:lumMod val="50000"/>
                  </a:schemeClr>
                </a:solidFill>
                <a:latin typeface="楷体" panose="02010609060101010101" charset="-122"/>
                <a:ea typeface="楷体" panose="02010609060101010101" charset="-122"/>
              </a:rPr>
              <a:t>顶点</a:t>
            </a:r>
            <a:endParaRPr lang="zh-CN" altLang="en-US">
              <a:solidFill>
                <a:srgbClr val="FF0000"/>
              </a:solidFill>
              <a:latin typeface="楷体" panose="02010609060101010101" charset="-122"/>
              <a:ea typeface="楷体" panose="02010609060101010101" charset="-122"/>
            </a:endParaRPr>
          </a:p>
        </p:txBody>
      </p:sp>
      <p:sp>
        <p:nvSpPr>
          <p:cNvPr id="11293" name="文本框 11292"/>
          <p:cNvSpPr txBox="1"/>
          <p:nvPr/>
        </p:nvSpPr>
        <p:spPr>
          <a:xfrm>
            <a:off x="2135188" y="1865948"/>
            <a:ext cx="2520950" cy="1325880"/>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p>
            <a:pPr lvl="0" algn="ctr">
              <a:spcBef>
                <a:spcPct val="50000"/>
              </a:spcBef>
            </a:pPr>
            <a:r>
              <a:rPr lang="zh-CN" altLang="en-US">
                <a:latin typeface="楷体" panose="02010609060101010101" charset="-122"/>
                <a:ea typeface="楷体" panose="02010609060101010101" charset="-122"/>
                <a:sym typeface="+mn-ea"/>
              </a:rPr>
              <a:t>这个运动表明：</a:t>
            </a:r>
            <a:endParaRPr lang="zh-CN" altLang="en-US">
              <a:latin typeface="楷体" panose="02010609060101010101" charset="-122"/>
              <a:ea typeface="楷体" panose="02010609060101010101" charset="-122"/>
              <a:sym typeface="+mn-ea"/>
            </a:endParaRPr>
          </a:p>
          <a:p>
            <a:pPr lvl="0" algn="ctr">
              <a:spcBef>
                <a:spcPct val="50000"/>
              </a:spcBef>
            </a:pPr>
            <a:r>
              <a:rPr lang="zh-CN" altLang="en-US">
                <a:latin typeface="楷体" panose="02010609060101010101" charset="-122"/>
                <a:ea typeface="楷体" panose="02010609060101010101" charset="-122"/>
                <a:sym typeface="+mn-ea"/>
              </a:rPr>
              <a:t>当</a:t>
            </a:r>
            <a:r>
              <a:rPr lang="zh-CN" altLang="en-US" i="1">
                <a:latin typeface="Bodoni MT" panose="02070603080606020203" charset="0"/>
                <a:ea typeface="楷体" panose="02010609060101010101" charset="-122"/>
                <a:sym typeface="+mn-ea"/>
              </a:rPr>
              <a:t>x</a:t>
            </a:r>
            <a:r>
              <a:rPr lang="zh-CN" altLang="en-US">
                <a:latin typeface="楷体" panose="02010609060101010101" charset="-122"/>
                <a:ea typeface="楷体" panose="02010609060101010101" charset="-122"/>
                <a:sym typeface="+mn-ea"/>
              </a:rPr>
              <a:t>沿直线趋于正无穷大时，圆周上对应的点</a:t>
            </a:r>
            <a:r>
              <a:rPr lang="zh-CN" altLang="en-US" b="1">
                <a:solidFill>
                  <a:srgbClr val="FF0000"/>
                </a:solidFill>
                <a:latin typeface="楷体" panose="02010609060101010101" charset="-122"/>
                <a:ea typeface="楷体" panose="02010609060101010101" charset="-122"/>
                <a:sym typeface="+mn-ea"/>
              </a:rPr>
              <a:t>按顺时针方向</a:t>
            </a:r>
            <a:r>
              <a:rPr lang="zh-CN" altLang="en-US">
                <a:latin typeface="楷体" panose="02010609060101010101" charset="-122"/>
                <a:ea typeface="楷体" panose="02010609060101010101" charset="-122"/>
                <a:sym typeface="+mn-ea"/>
              </a:rPr>
              <a:t>趋于</a:t>
            </a:r>
            <a:r>
              <a:rPr lang="zh-CN" altLang="en-US" b="1">
                <a:solidFill>
                  <a:schemeClr val="accent6">
                    <a:lumMod val="50000"/>
                  </a:schemeClr>
                </a:solidFill>
                <a:latin typeface="楷体" panose="02010609060101010101" charset="-122"/>
                <a:ea typeface="楷体" panose="02010609060101010101" charset="-122"/>
                <a:sym typeface="+mn-ea"/>
              </a:rPr>
              <a:t>顶点</a:t>
            </a:r>
            <a:endParaRPr lang="zh-CN" altLang="en-US" b="1">
              <a:solidFill>
                <a:schemeClr val="accent6">
                  <a:lumMod val="50000"/>
                </a:schemeClr>
              </a:solidFill>
              <a:latin typeface="楷体" panose="02010609060101010101" charset="-122"/>
              <a:ea typeface="楷体" panose="02010609060101010101" charset="-122"/>
              <a:sym typeface="+mn-ea"/>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0.000000 0.000000 L 0.401146 -0.001296 " pathEditMode="relative" rAng="0" ptsTypes="">
                                      <p:cBhvr>
                                        <p:cTn id="52" dur="2000" fill="hold"/>
                                        <p:tgtEl>
                                          <p:spTgt spid="15"/>
                                        </p:tgtEl>
                                        <p:attrNameLst>
                                          <p:attrName>ppt_x</p:attrName>
                                          <p:attrName>ppt_y</p:attrName>
                                        </p:attrNameLst>
                                      </p:cBhvr>
                                      <p:rCtr x="125" y="0"/>
                                    </p:animMotion>
                                  </p:childTnLst>
                                </p:cTn>
                              </p:par>
                              <p:par>
                                <p:cTn id="53" presetID="0" presetClass="path" presetSubtype="0" accel="50000" decel="50000" fill="hold" grpId="1" nodeType="withEffect">
                                  <p:stCondLst>
                                    <p:cond delay="0"/>
                                  </p:stCondLst>
                                  <p:childTnLst>
                                    <p:animMotion origin="layout" path="M 0.000000 0.000000 C 0.002083 -0.004074 0.007083 -0.012407 0.011302 -0.023611 C 0.015521 -0.034815 0.018333 -0.041111 0.021094 -0.056204 C 0.023854 -0.071296 0.024531 -0.083148 0.025000 -0.099259 C 0.025469 -0.115370 0.026250 -0.119630 0.023438 -0.136759 C 0.020625 -0.153889 0.015781 -0.170648 0.010937 -0.184722 C 0.006094 -0.198796 0.003750 -0.199352 -0.000781 -0.206944 C -0.005313 -0.214537 -0.007500 -0.218056 -0.011719 -0.222870 C -0.015937 -0.227685 -0.018594 -0.228426 -0.021875 -0.231204 C -0.025156 -0.233981 -0.025156 -0.234630 -0.028125 -0.236759 C -0.031094 -0.238889 -0.032812 -0.240093 -0.036719 -0.241667 C -0.040625 -0.243241 -0.044062 -0.244074 -0.047656 -0.244444 C -0.051250 -0.244815 -0.053281 -0.243889 -0.054688 -0.243704 C -0.056094 -0.243519 -0.054688 -0.243704 -0.054688 -0.243704 " pathEditMode="relative" ptsTypes="">
                                      <p:cBhvr>
                                        <p:cTn id="54" dur="2000" fill="hold"/>
                                        <p:tgtEl>
                                          <p:spTgt spid="11"/>
                                        </p:tgtEl>
                                        <p:attrNameLst>
                                          <p:attrName>ppt_x</p:attrName>
                                          <p:attrName>ppt_y</p:attrName>
                                        </p:attrNameLst>
                                      </p:cBhvr>
                                    </p:animMotion>
                                  </p:childTnLst>
                                </p:cTn>
                              </p:par>
                            </p:childTnLst>
                          </p:cTn>
                        </p:par>
                        <p:par>
                          <p:cTn id="55" fill="hold">
                            <p:stCondLst>
                              <p:cond delay="2000"/>
                            </p:stCondLst>
                            <p:childTnLst>
                              <p:par>
                                <p:cTn id="56" presetID="1"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Par">
                                  <p:stCondLst>
                                    <p:cond delay="500"/>
                                  </p:stCondLst>
                                  <p:childTnLst>
                                    <p:set>
                                      <p:cBhvr>
                                        <p:cTn id="61" dur="1" fill="hold">
                                          <p:stCondLst>
                                            <p:cond delay="0"/>
                                          </p:stCondLst>
                                        </p:cTn>
                                        <p:tgtEl>
                                          <p:spTgt spid="11292"/>
                                        </p:tgtEl>
                                        <p:attrNameLst>
                                          <p:attrName>style.visibility</p:attrName>
                                        </p:attrNameLst>
                                      </p:cBhvr>
                                      <p:to>
                                        <p:strVal val="visible"/>
                                      </p:to>
                                    </p:set>
                                    <p:animEffect transition="in" filter="fade">
                                      <p:cBhvr>
                                        <p:cTn id="62" dur="500"/>
                                        <p:tgtEl>
                                          <p:spTgt spid="11292"/>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0.000000 0.000000 L -0.424688 -0.001204 " pathEditMode="relative" rAng="0" ptsTypes="">
                                      <p:cBhvr>
                                        <p:cTn id="66" dur="2000" fill="hold"/>
                                        <p:tgtEl>
                                          <p:spTgt spid="16"/>
                                        </p:tgtEl>
                                        <p:attrNameLst>
                                          <p:attrName>ppt_x</p:attrName>
                                          <p:attrName>ppt_y</p:attrName>
                                        </p:attrNameLst>
                                      </p:cBhvr>
                                      <p:rCtr x="-125" y="0"/>
                                    </p:animMotion>
                                  </p:childTnLst>
                                </p:cTn>
                              </p:par>
                              <p:par>
                                <p:cTn id="67" presetID="0" presetClass="path" presetSubtype="0" accel="50000" decel="50000" fill="hold" grpId="1" nodeType="withEffect">
                                  <p:stCondLst>
                                    <p:cond delay="0"/>
                                  </p:stCondLst>
                                  <p:childTnLst>
                                    <p:animMotion origin="layout" path="M 0.000000 0.000000 C -0.001979 -0.004167 -0.007031 -0.013796 -0.010521 -0.022963 C -0.014010 -0.032130 -0.015365 -0.037500 -0.017552 -0.045833 C -0.019740 -0.054167 -0.020260 -0.055741 -0.021458 -0.064630 C -0.022656 -0.073519 -0.022969 -0.082222 -0.023438 -0.090278 C -0.023906 -0.098333 -0.023906 -0.097685 -0.023802 -0.104907 C -0.023698 -0.112130 -0.024010 -0.116296 -0.023021 -0.126389 C -0.022031 -0.136481 -0.021458 -0.143981 -0.018750 -0.155556 C -0.016042 -0.167130 -0.013281 -0.174167 -0.009375 -0.184074 C -0.005469 -0.193981 -0.003281 -0.197685 0.000781 -0.204907 C 0.004844 -0.212130 0.006615 -0.214815 0.010937 -0.220185 C 0.015260 -0.225556 0.017344 -0.227963 0.022292 -0.231944 C 0.027240 -0.235926 0.030990 -0.238148 0.035573 -0.240278 C 0.040156 -0.242407 0.041354 -0.241667 0.045313 -0.242407 C 0.049271 -0.243148 0.053438 -0.243519 0.055469 -0.243796 C 0.057500 -0.244074 0.055677 -0.243796 0.055469 -0.243796 " pathEditMode="relative" ptsTypes="">
                                      <p:cBhvr>
                                        <p:cTn id="68" dur="2000" fill="hold"/>
                                        <p:tgtEl>
                                          <p:spTgt spid="10"/>
                                        </p:tgtEl>
                                        <p:attrNameLst>
                                          <p:attrName>ppt_x</p:attrName>
                                          <p:attrName>ppt_y</p:attrName>
                                        </p:attrNameLst>
                                      </p:cBhvr>
                                    </p:animMotion>
                                  </p:childTnLst>
                                </p:cTn>
                              </p:par>
                            </p:childTnLst>
                          </p:cTn>
                        </p:par>
                        <p:par>
                          <p:cTn id="69" fill="hold">
                            <p:stCondLst>
                              <p:cond delay="2000"/>
                            </p:stCondLst>
                            <p:childTnLst>
                              <p:par>
                                <p:cTn id="70" presetID="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Par">
                                  <p:stCondLst>
                                    <p:cond delay="500"/>
                                  </p:stCondLst>
                                  <p:childTnLst>
                                    <p:set>
                                      <p:cBhvr>
                                        <p:cTn id="75" dur="1" fill="hold">
                                          <p:stCondLst>
                                            <p:cond delay="0"/>
                                          </p:stCondLst>
                                        </p:cTn>
                                        <p:tgtEl>
                                          <p:spTgt spid="11293"/>
                                        </p:tgtEl>
                                        <p:attrNameLst>
                                          <p:attrName>style.visibility</p:attrName>
                                        </p:attrNameLst>
                                      </p:cBhvr>
                                      <p:to>
                                        <p:strVal val="visible"/>
                                      </p:to>
                                    </p:set>
                                    <p:animEffect transition="in" filter="fade">
                                      <p:cBhvr>
                                        <p:cTn id="76" dur="500"/>
                                        <p:tgtEl>
                                          <p:spTgt spid="1129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84" grpId="0" bldLvl="0" animBg="1"/>
      <p:bldP spid="11" grpId="0" bldLvl="0" animBg="1"/>
      <p:bldP spid="13" grpId="0" bldLvl="0" animBg="1"/>
      <p:bldP spid="12" grpId="0" bldLvl="0" animBg="1"/>
      <p:bldP spid="10" grpId="0" bldLvl="0" animBg="1"/>
      <p:bldP spid="11" grpId="1" bldLvl="0" animBg="1"/>
      <p:bldP spid="10" grpId="1" bldLvl="0" animBg="1"/>
      <p:bldP spid="11292" grpId="0" bldLvl="0" animBg="1"/>
      <p:bldP spid="1129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latin typeface="+mn-ea"/>
                <a:ea typeface="+mn-ea"/>
              </a:rPr>
              <a:t>深刻内容通俗化</a:t>
            </a:r>
            <a:endParaRPr lang="zh-CN" altLang="en-US"/>
          </a:p>
          <a:p>
            <a:endParaRPr lang="zh-CN" altLang="en-US"/>
          </a:p>
          <a:p>
            <a:endParaRPr lang="zh-CN" altLang="en-US"/>
          </a:p>
          <a:p>
            <a:r>
              <a:rPr lang="zh-CN" altLang="en-US"/>
              <a:t>老师教学生</a:t>
            </a:r>
            <a:r>
              <a:rPr lang="zh-CN" altLang="en-US">
                <a:latin typeface="Bodoni MT" panose="02070603080606020203" charset="0"/>
              </a:rPr>
              <a:t>≠师傅教徒弟！讲课≠魔术</a:t>
            </a:r>
            <a:endParaRPr lang="zh-CN" altLang="en-US">
              <a:latin typeface="Bodoni MT" panose="02070603080606020203" charset="0"/>
            </a:endParaRPr>
          </a:p>
          <a:p>
            <a:endParaRPr lang="zh-CN" altLang="en-US">
              <a:latin typeface="Bodoni MT" panose="02070603080606020203" charset="0"/>
            </a:endParaRPr>
          </a:p>
          <a:p>
            <a:r>
              <a:rPr lang="zh-CN" altLang="en-US">
                <a:latin typeface="Bodoni MT" panose="02070603080606020203" charset="0"/>
              </a:rPr>
              <a:t>能不能把深刻的内容用通俗的语言表达是一个老师是否优秀的标准！</a:t>
            </a:r>
            <a:endParaRPr lang="zh-CN" altLang="en-US">
              <a:latin typeface="Bodoni MT" panose="02070603080606020203"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latin typeface="+mn-ea"/>
                <a:ea typeface="+mn-ea"/>
              </a:rPr>
              <a:t>通俗内容理论化</a:t>
            </a:r>
            <a:endParaRPr lang="zh-CN" altLang="en-US"/>
          </a:p>
          <a:p>
            <a:endParaRPr lang="zh-CN" altLang="en-US"/>
          </a:p>
          <a:p>
            <a:r>
              <a:rPr lang="zh-CN" altLang="en-US"/>
              <a:t>大学培养的三个层次（合理的知识结构、广义的能力结构、良好的综合素质。）说明了大学生应该具备理论提升能力。这有别于专科和高职院校的学生培养目标。</a:t>
            </a:r>
            <a:endParaRPr lang="zh-CN" altLang="en-US"/>
          </a:p>
          <a:p>
            <a:endParaRPr lang="zh-CN" altLang="en-US"/>
          </a:p>
          <a:p>
            <a:r>
              <a:rPr lang="zh-CN" altLang="en-US"/>
              <a:t>把司空见惯的事物（特例）上升到理论，</a:t>
            </a:r>
            <a:endParaRPr lang="zh-CN" altLang="en-US"/>
          </a:p>
          <a:p>
            <a:r>
              <a:rPr lang="en-US" altLang="zh-CN"/>
              <a:t>1.</a:t>
            </a:r>
            <a:r>
              <a:rPr lang="zh-CN" altLang="en-US"/>
              <a:t>可能发现某种规律（生物繁衍模型）</a:t>
            </a:r>
            <a:endParaRPr lang="zh-CN" altLang="en-US"/>
          </a:p>
          <a:p>
            <a:r>
              <a:rPr lang="en-US" altLang="zh-CN"/>
              <a:t>2.</a:t>
            </a:r>
            <a:r>
              <a:rPr lang="zh-CN" altLang="en-US"/>
              <a:t>可能建立新的方法（社会学中出现的统筹学）</a:t>
            </a:r>
            <a:endParaRPr lang="zh-CN" altLang="en-US"/>
          </a:p>
          <a:p>
            <a:r>
              <a:rPr lang="en-US" altLang="zh-CN"/>
              <a:t>3.</a:t>
            </a:r>
            <a:r>
              <a:rPr lang="zh-CN" altLang="en-US"/>
              <a:t>可能形成交叉学科（法经济学）</a:t>
            </a:r>
            <a:endParaRPr lang="zh-CN" altLang="en-US"/>
          </a:p>
          <a:p>
            <a:r>
              <a:rPr lang="en-US" altLang="zh-CN"/>
              <a:t>4.</a:t>
            </a:r>
            <a:r>
              <a:rPr lang="zh-CN" altLang="en-US"/>
              <a:t>可能促成已有理论的应用</a:t>
            </a:r>
            <a:r>
              <a:rPr lang="zh-CN" altLang="en-US">
                <a:sym typeface="+mn-ea"/>
              </a:rPr>
              <a:t>（非欧几何成就了爱恩斯坦）</a:t>
            </a:r>
            <a:endParaRPr lang="zh-CN" altLang="en-US">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latin typeface="+mn-ea"/>
                <a:ea typeface="+mn-ea"/>
              </a:rPr>
              <a:t>理论内容实用化</a:t>
            </a:r>
            <a:endParaRPr lang="zh-CN" altLang="en-US">
              <a:latin typeface="+mn-ea"/>
              <a:ea typeface="+mn-ea"/>
            </a:endParaRPr>
          </a:p>
          <a:p>
            <a:endParaRPr lang="zh-CN" altLang="en-US"/>
          </a:p>
          <a:p>
            <a:r>
              <a:rPr lang="zh-CN" altLang="en-US"/>
              <a:t>这方面的例子是在太多。</a:t>
            </a:r>
            <a:endParaRPr lang="zh-CN" altLang="en-US"/>
          </a:p>
          <a:p>
            <a:endParaRPr lang="zh-CN" altLang="en-US"/>
          </a:p>
          <a:p>
            <a:r>
              <a:rPr lang="zh-CN" altLang="en-US"/>
              <a:t>书本上的例子和习题大多数是这种情况。</a:t>
            </a:r>
            <a:endParaRPr lang="zh-CN" altLang="en-US"/>
          </a:p>
          <a:p>
            <a:endParaRPr lang="zh-CN" altLang="en-US"/>
          </a:p>
          <a:p>
            <a:r>
              <a:rPr lang="zh-CN" altLang="en-US"/>
              <a:t>针对学科特点，增加针对性强的例子。</a:t>
            </a: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latin typeface="+mn-ea"/>
                <a:ea typeface="+mn-ea"/>
              </a:rPr>
              <a:t>出好一份题</a:t>
            </a:r>
            <a:endParaRPr lang="zh-CN" altLang="en-US">
              <a:latin typeface="+mn-ea"/>
              <a:ea typeface="+mn-ea"/>
            </a:endParaRPr>
          </a:p>
          <a:p>
            <a:endParaRPr lang="zh-CN" altLang="en-US"/>
          </a:p>
          <a:p>
            <a:r>
              <a:rPr lang="zh-CN" altLang="en-US"/>
              <a:t>出题是检验。</a:t>
            </a:r>
            <a:endParaRPr lang="zh-CN" altLang="en-US"/>
          </a:p>
          <a:p>
            <a:endParaRPr lang="zh-CN" altLang="en-US"/>
          </a:p>
          <a:p>
            <a:pPr marL="514350" indent="-514350">
              <a:buFont typeface="+mj-lt"/>
              <a:buAutoNum type="arabicPeriod"/>
            </a:pPr>
            <a:r>
              <a:rPr lang="zh-CN" altLang="en-US">
                <a:sym typeface="+mn-ea"/>
              </a:rPr>
              <a:t>知识结构的检验：一定能反映课程知识体系的结构比例。</a:t>
            </a:r>
            <a:endParaRPr lang="zh-CN" altLang="en-US"/>
          </a:p>
          <a:p>
            <a:pPr marL="514350" indent="-514350">
              <a:buFont typeface="+mj-lt"/>
              <a:buAutoNum type="arabicPeriod"/>
            </a:pPr>
            <a:r>
              <a:rPr lang="zh-CN" altLang="en-US">
                <a:sym typeface="+mn-ea"/>
              </a:rPr>
              <a:t>基本技能的检验：基本概念、基本方法、基本技能、综合能力。</a:t>
            </a:r>
            <a:endParaRPr lang="zh-CN" altLang="en-US"/>
          </a:p>
          <a:p>
            <a:pPr marL="514350" indent="-514350">
              <a:buFont typeface="+mj-lt"/>
              <a:buAutoNum type="arabicPeriod"/>
            </a:pPr>
            <a:r>
              <a:rPr lang="zh-CN" altLang="en-US">
                <a:sym typeface="+mn-ea"/>
              </a:rPr>
              <a:t>学习层次的检验：区分度、问题诊断、学习建议。</a:t>
            </a:r>
            <a:endParaRPr lang="zh-CN" altLang="en-US">
              <a:sym typeface="+mn-ea"/>
            </a:endParaRPr>
          </a:p>
          <a:p>
            <a:pPr marL="514350" indent="-514350">
              <a:buFont typeface="+mj-lt"/>
              <a:buAutoNum type="arabicPeriod"/>
            </a:pPr>
            <a:r>
              <a:rPr lang="zh-CN" altLang="en-US">
                <a:sym typeface="+mn-ea"/>
              </a:rPr>
              <a:t>教学成效的检验：对教与学的双方的检验。第三方命题。</a:t>
            </a:r>
            <a:endParaRPr lang="zh-CN" altLang="en-US">
              <a:sym typeface="+mn-ea"/>
            </a:endParaRPr>
          </a:p>
          <a:p>
            <a:pPr marL="514350" indent="-514350">
              <a:buFont typeface="+mj-lt"/>
              <a:buAutoNum type="arabicPeriod"/>
            </a:pPr>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custDataLst>
              <p:tags r:id="rId1"/>
            </p:custDataLst>
          </p:nvPr>
        </p:nvSpPr>
        <p:spPr/>
        <p:txBody>
          <a:bodyPr vert="horz" wrap="square" lIns="90170" tIns="46990" rIns="90170" bIns="46990" numCol="1" anchor="t" anchorCtr="0" compatLnSpc="1">
            <a:normAutofit/>
            <a:scene3d>
              <a:camera prst="orthographicFront"/>
              <a:lightRig rig="threePt" dir="t"/>
            </a:scene3d>
          </a:bodyPr>
          <a:lstStyle/>
          <a:p>
            <a:pPr marL="3175" indent="-3175" algn="l" eaLnBrk="1" hangingPunct="1"/>
            <a:r>
              <a:rPr lang="zh-CN" sz="4400" dirty="0">
                <a:solidFill>
                  <a:schemeClr val="accent1"/>
                </a:solidFill>
                <a:effectLst>
                  <a:outerShdw blurRad="38100" dist="25400" dir="5400000" algn="ctr" rotWithShape="0">
                    <a:srgbClr val="6E747A">
                      <a:alpha val="43000"/>
                    </a:srgbClr>
                  </a:outerShdw>
                </a:effectLst>
                <a:latin typeface="+mj-lt"/>
                <a:ea typeface="+mj-ea"/>
                <a:cs typeface="+mj-cs"/>
              </a:rPr>
              <a:t>当一名</a:t>
            </a:r>
            <a:r>
              <a:rPr lang="zh-CN" sz="4400" dirty="0">
                <a:solidFill>
                  <a:schemeClr val="accent1"/>
                </a:solidFill>
                <a:effectLst>
                  <a:outerShdw blurRad="38100" dist="25400" dir="5400000" algn="ctr" rotWithShape="0">
                    <a:srgbClr val="6E747A">
                      <a:alpha val="43000"/>
                    </a:srgbClr>
                  </a:outerShdw>
                </a:effectLst>
                <a:latin typeface="+mj-lt"/>
                <a:ea typeface="+mj-ea"/>
                <a:cs typeface="+mj-cs"/>
                <a:sym typeface="+mn-ea"/>
              </a:rPr>
              <a:t>好</a:t>
            </a:r>
            <a:r>
              <a:rPr lang="zh-CN" sz="4400" dirty="0">
                <a:solidFill>
                  <a:schemeClr val="accent1"/>
                </a:solidFill>
                <a:effectLst>
                  <a:outerShdw blurRad="38100" dist="25400" dir="5400000" algn="ctr" rotWithShape="0">
                    <a:srgbClr val="6E747A">
                      <a:alpha val="43000"/>
                    </a:srgbClr>
                  </a:outerShdw>
                </a:effectLst>
                <a:latin typeface="+mj-lt"/>
                <a:ea typeface="+mj-ea"/>
                <a:cs typeface="+mj-cs"/>
              </a:rPr>
              <a:t>老师</a:t>
            </a:r>
            <a:endParaRPr lang="zh-CN" sz="4400" dirty="0">
              <a:solidFill>
                <a:schemeClr val="accent1"/>
              </a:solidFill>
              <a:effectLst>
                <a:outerShdw blurRad="38100" dist="25400" dir="5400000" algn="ctr" rotWithShape="0">
                  <a:srgbClr val="6E747A">
                    <a:alpha val="43000"/>
                  </a:srgbClr>
                </a:outerShdw>
              </a:effectLst>
              <a:latin typeface="+mj-lt"/>
              <a:ea typeface="+mj-ea"/>
              <a:cs typeface="+mj-cs"/>
            </a:endParaRPr>
          </a:p>
        </p:txBody>
      </p:sp>
      <p:sp>
        <p:nvSpPr>
          <p:cNvPr id="4" name="文本框 3"/>
          <p:cNvSpPr txBox="1"/>
          <p:nvPr>
            <p:custDataLst>
              <p:tags r:id="rId2"/>
            </p:custDataLst>
          </p:nvPr>
        </p:nvSpPr>
        <p:spPr>
          <a:xfrm>
            <a:off x="818584" y="2527056"/>
            <a:ext cx="2458800" cy="13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normAutofit fontScale="80000"/>
          </a:bodyPr>
          <a:lstStyle>
            <a:lvl1pPr eaLnBrk="0" hangingPunct="0">
              <a:defRPr sz="6800">
                <a:latin typeface="+mj-lt"/>
                <a:ea typeface="+mj-ea"/>
                <a:cs typeface="+mj-cs"/>
                <a:sym typeface="Arial" panose="020B0604020202020204" pitchFamily="34" charset="0"/>
              </a:defRPr>
            </a:lvl1pPr>
            <a:lvl2pPr algn="just" eaLnBrk="0" hangingPunct="0">
              <a:defRPr sz="4400">
                <a:sym typeface="Arial" panose="020B0604020202020204" pitchFamily="34" charset="0"/>
              </a:defRPr>
            </a:lvl2pPr>
            <a:lvl3pPr algn="just" eaLnBrk="0" hangingPunct="0">
              <a:defRPr sz="4400">
                <a:sym typeface="Arial" panose="020B0604020202020204" pitchFamily="34" charset="0"/>
              </a:defRPr>
            </a:lvl3pPr>
            <a:lvl4pPr algn="just" eaLnBrk="0" hangingPunct="0">
              <a:defRPr sz="4400">
                <a:sym typeface="Arial" panose="020B0604020202020204" pitchFamily="34" charset="0"/>
              </a:defRPr>
            </a:lvl4pPr>
            <a:lvl5pPr algn="just" eaLnBrk="0" hangingPunct="0">
              <a:defRPr sz="4400">
                <a:sym typeface="Arial" panose="020B0604020202020204" pitchFamily="34" charset="0"/>
              </a:defRPr>
            </a:lvl5pPr>
            <a:lvl6pPr marL="457200" algn="just" eaLnBrk="0" fontAlgn="base" hangingPunct="0">
              <a:spcBef>
                <a:spcPct val="0"/>
              </a:spcBef>
              <a:spcAft>
                <a:spcPct val="0"/>
              </a:spcAft>
              <a:buFont typeface="Arial" panose="020B0604020202020204" pitchFamily="34" charset="0"/>
              <a:defRPr sz="4400">
                <a:sym typeface="Arial" panose="020B0604020202020204" pitchFamily="34" charset="0"/>
              </a:defRPr>
            </a:lvl6pPr>
            <a:lvl7pPr marL="914400" algn="just" eaLnBrk="0" fontAlgn="base" hangingPunct="0">
              <a:spcBef>
                <a:spcPct val="0"/>
              </a:spcBef>
              <a:spcAft>
                <a:spcPct val="0"/>
              </a:spcAft>
              <a:buFont typeface="Arial" panose="020B0604020202020204" pitchFamily="34" charset="0"/>
              <a:defRPr sz="4400">
                <a:sym typeface="Arial" panose="020B0604020202020204" pitchFamily="34" charset="0"/>
              </a:defRPr>
            </a:lvl7pPr>
            <a:lvl8pPr marL="1371600" algn="just" eaLnBrk="0" fontAlgn="base" hangingPunct="0">
              <a:spcBef>
                <a:spcPct val="0"/>
              </a:spcBef>
              <a:spcAft>
                <a:spcPct val="0"/>
              </a:spcAft>
              <a:buFont typeface="Arial" panose="020B0604020202020204" pitchFamily="34" charset="0"/>
              <a:defRPr sz="4400">
                <a:sym typeface="Arial" panose="020B0604020202020204" pitchFamily="34" charset="0"/>
              </a:defRPr>
            </a:lvl8pPr>
            <a:lvl9pPr marL="1828800" algn="just" eaLnBrk="0" fontAlgn="base" hangingPunct="0">
              <a:spcBef>
                <a:spcPct val="0"/>
              </a:spcBef>
              <a:spcAft>
                <a:spcPct val="0"/>
              </a:spcAft>
              <a:buFont typeface="Arial" panose="020B0604020202020204" pitchFamily="34" charset="0"/>
              <a:defRPr sz="4400">
                <a:sym typeface="Arial" panose="020B0604020202020204" pitchFamily="34" charset="0"/>
              </a:defRPr>
            </a:lvl9pPr>
          </a:lstStyle>
          <a:p>
            <a:r>
              <a:rPr lang="zh-CN" altLang="en-US" smtClean="0">
                <a:latin typeface="+mn-lt"/>
                <a:ea typeface="+mn-ea"/>
                <a:cs typeface="+mn-cs"/>
              </a:rPr>
              <a:t>第四章</a:t>
            </a:r>
            <a:endParaRPr lang="zh-CN" altLang="en-US" smtClean="0">
              <a:latin typeface="+mn-lt"/>
              <a:ea typeface="+mn-ea"/>
              <a:cs typeface="+mn-cs"/>
            </a:endParaRPr>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sp>
        <p:nvSpPr>
          <p:cNvPr id="5" name="文本框 4"/>
          <p:cNvSpPr txBox="1"/>
          <p:nvPr>
            <p:custDataLst>
              <p:tags r:id="rId2"/>
            </p:custDataLst>
          </p:nvPr>
        </p:nvSpPr>
        <p:spPr>
          <a:xfrm>
            <a:off x="838800" y="1807420"/>
            <a:ext cx="10515600" cy="4352400"/>
          </a:xfrm>
          <a:prstGeom prst="rect">
            <a:avLst/>
          </a:prstGeom>
        </p:spPr>
        <p:txBody>
          <a:bodyPr>
            <a:normAutofit/>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eaLnBrk="0" fontAlgn="base" hangingPunct="0">
              <a:lnSpc>
                <a:spcPct val="100000"/>
              </a:lnSpc>
              <a:spcBef>
                <a:spcPts val="0"/>
              </a:spcBef>
              <a:buNone/>
            </a:pPr>
            <a:r>
              <a:rPr lang="zh-CN" altLang="en-US" dirty="0">
                <a:solidFill>
                  <a:schemeClr val="tx1">
                    <a:lumMod val="85000"/>
                    <a:lumOff val="15000"/>
                  </a:schemeClr>
                </a:solidFill>
                <a:latin typeface="华文楷体" panose="02010600040101010101" charset="-122"/>
                <a:ea typeface="华文楷体" panose="02010600040101010101" charset="-122"/>
                <a:sym typeface="+mn-ea"/>
              </a:rPr>
              <a:t>组成（硬件）：</a:t>
            </a:r>
            <a:r>
              <a:rPr lang="zh-CN" dirty="0">
                <a:solidFill>
                  <a:schemeClr val="tx1">
                    <a:lumMod val="85000"/>
                    <a:lumOff val="15000"/>
                  </a:schemeClr>
                </a:solidFill>
                <a:latin typeface="华文楷体" panose="02010600040101010101" charset="-122"/>
                <a:ea typeface="华文楷体" panose="02010600040101010101" charset="-122"/>
                <a:sym typeface="+mn-ea"/>
              </a:rPr>
              <a:t>学生、教师、教辅、管理。</a:t>
            </a:r>
            <a:endParaRPr lang="zh-CN" dirty="0">
              <a:solidFill>
                <a:schemeClr val="tx1">
                  <a:lumMod val="85000"/>
                  <a:lumOff val="15000"/>
                </a:schemeClr>
              </a:solidFill>
              <a:latin typeface="华文楷体" panose="02010600040101010101" charset="-122"/>
              <a:ea typeface="华文楷体" panose="02010600040101010101" charset="-122"/>
              <a:sym typeface="+mn-ea"/>
            </a:endParaRPr>
          </a:p>
          <a:p>
            <a:pPr marL="0" indent="0" algn="l" eaLnBrk="0" fontAlgn="base" hangingPunct="0">
              <a:lnSpc>
                <a:spcPct val="100000"/>
              </a:lnSpc>
              <a:spcBef>
                <a:spcPts val="0"/>
              </a:spcBef>
              <a:buNone/>
            </a:pPr>
            <a:endParaRPr lang="zh-CN" altLang="en-US" dirty="0">
              <a:solidFill>
                <a:schemeClr val="tx1">
                  <a:lumMod val="85000"/>
                  <a:lumOff val="15000"/>
                </a:schemeClr>
              </a:solidFill>
              <a:latin typeface="华文楷体" panose="02010600040101010101" charset="-122"/>
              <a:ea typeface="华文楷体" panose="02010600040101010101" charset="-122"/>
            </a:endParaRPr>
          </a:p>
          <a:p>
            <a:pPr marL="0" indent="0" algn="l" eaLnBrk="0" fontAlgn="base" hangingPunct="0">
              <a:lnSpc>
                <a:spcPct val="100000"/>
              </a:lnSpc>
              <a:spcBef>
                <a:spcPts val="0"/>
              </a:spcBef>
              <a:buNone/>
            </a:pPr>
            <a:endParaRPr lang="zh-CN" altLang="en-US" dirty="0">
              <a:solidFill>
                <a:schemeClr val="tx1">
                  <a:lumMod val="85000"/>
                  <a:lumOff val="15000"/>
                </a:schemeClr>
              </a:solidFill>
              <a:latin typeface="华文楷体" panose="02010600040101010101" charset="-122"/>
              <a:ea typeface="华文楷体" panose="02010600040101010101" charset="-122"/>
            </a:endParaRPr>
          </a:p>
        </p:txBody>
      </p:sp>
      <p:graphicFrame>
        <p:nvGraphicFramePr>
          <p:cNvPr id="2" name="图示 1"/>
          <p:cNvGraphicFramePr/>
          <p:nvPr/>
        </p:nvGraphicFramePr>
        <p:xfrm>
          <a:off x="2032000" y="2679700"/>
          <a:ext cx="8128000" cy="2840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096260" y="1771650"/>
            <a:ext cx="1958340" cy="765175"/>
          </a:xfrm>
          <a:prstGeom prst="roundRect">
            <a:avLst/>
          </a:prstGeom>
          <a:gradFill>
            <a:gsLst>
              <a:gs pos="0">
                <a:schemeClr val="accent1">
                  <a:lumMod val="75000"/>
                </a:schemeClr>
              </a:gs>
              <a:gs pos="75000">
                <a:schemeClr val="accent1">
                  <a:lumMod val="40000"/>
                  <a:lumOff val="60000"/>
                </a:schemeClr>
              </a:gs>
              <a:gs pos="49000">
                <a:schemeClr val="accent1">
                  <a:lumMod val="40000"/>
                  <a:lumOff val="60000"/>
                </a:schemeClr>
              </a:gs>
              <a:gs pos="100000">
                <a:schemeClr val="accent1">
                  <a:lumMod val="75000"/>
                </a:schemeClr>
              </a:gs>
            </a:gsLst>
            <a:lin ang="16200000" scaled="0"/>
          </a:gradFill>
          <a:effectLst>
            <a:glow rad="139700">
              <a:schemeClr val="accent5">
                <a:lumMod val="20000"/>
                <a:lumOff val="8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rgbClr val="C00000"/>
                </a:solidFill>
                <a:sym typeface="+mn-ea"/>
              </a:rPr>
              <a:t>敬畏之心</a:t>
            </a:r>
            <a:endParaRPr lang="zh-CN" altLang="en-US" sz="2400">
              <a:solidFill>
                <a:srgbClr val="C00000"/>
              </a:solidFill>
              <a:sym typeface="+mn-ea"/>
            </a:endParaRPr>
          </a:p>
        </p:txBody>
      </p:sp>
      <p:sp>
        <p:nvSpPr>
          <p:cNvPr id="7" name="圆角矩形 6"/>
          <p:cNvSpPr/>
          <p:nvPr/>
        </p:nvSpPr>
        <p:spPr>
          <a:xfrm>
            <a:off x="3096260" y="4120515"/>
            <a:ext cx="1958340" cy="765175"/>
          </a:xfrm>
          <a:prstGeom prst="roundRect">
            <a:avLst/>
          </a:prstGeom>
          <a:gradFill>
            <a:gsLst>
              <a:gs pos="0">
                <a:schemeClr val="accent1">
                  <a:lumMod val="75000"/>
                </a:schemeClr>
              </a:gs>
              <a:gs pos="75000">
                <a:schemeClr val="accent1">
                  <a:lumMod val="40000"/>
                  <a:lumOff val="60000"/>
                </a:schemeClr>
              </a:gs>
              <a:gs pos="49000">
                <a:schemeClr val="accent1">
                  <a:lumMod val="40000"/>
                  <a:lumOff val="60000"/>
                </a:schemeClr>
              </a:gs>
              <a:gs pos="100000">
                <a:schemeClr val="accent1">
                  <a:lumMod val="75000"/>
                </a:schemeClr>
              </a:gs>
            </a:gsLst>
            <a:lin ang="16200000" scaled="0"/>
          </a:gradFill>
          <a:effectLst>
            <a:glow rad="139700">
              <a:schemeClr val="accent5">
                <a:lumMod val="20000"/>
                <a:lumOff val="8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rgbClr val="C00000"/>
                </a:solidFill>
                <a:sym typeface="+mn-ea"/>
              </a:rPr>
              <a:t>专业之基</a:t>
            </a:r>
            <a:endParaRPr lang="zh-CN" altLang="en-US" sz="2400">
              <a:solidFill>
                <a:srgbClr val="C00000"/>
              </a:solidFill>
              <a:sym typeface="+mn-ea"/>
            </a:endParaRPr>
          </a:p>
        </p:txBody>
      </p:sp>
      <p:sp>
        <p:nvSpPr>
          <p:cNvPr id="11" name="圆角矩形 10"/>
          <p:cNvSpPr/>
          <p:nvPr/>
        </p:nvSpPr>
        <p:spPr>
          <a:xfrm>
            <a:off x="3096260" y="5283200"/>
            <a:ext cx="1958340" cy="765175"/>
          </a:xfrm>
          <a:prstGeom prst="roundRect">
            <a:avLst/>
          </a:prstGeom>
          <a:gradFill>
            <a:gsLst>
              <a:gs pos="0">
                <a:schemeClr val="accent1">
                  <a:lumMod val="75000"/>
                </a:schemeClr>
              </a:gs>
              <a:gs pos="75000">
                <a:schemeClr val="accent1">
                  <a:lumMod val="40000"/>
                  <a:lumOff val="60000"/>
                </a:schemeClr>
              </a:gs>
              <a:gs pos="49000">
                <a:schemeClr val="accent1">
                  <a:lumMod val="40000"/>
                  <a:lumOff val="60000"/>
                </a:schemeClr>
              </a:gs>
              <a:gs pos="100000">
                <a:schemeClr val="accent1">
                  <a:lumMod val="75000"/>
                </a:schemeClr>
              </a:gs>
            </a:gsLst>
            <a:lin ang="16200000" scaled="0"/>
          </a:gradFill>
          <a:effectLst>
            <a:glow rad="139700">
              <a:schemeClr val="accent5">
                <a:lumMod val="20000"/>
                <a:lumOff val="8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rgbClr val="C00000"/>
                </a:solidFill>
                <a:sym typeface="+mn-ea"/>
              </a:rPr>
              <a:t>研究之能</a:t>
            </a:r>
            <a:endParaRPr lang="zh-CN" altLang="en-US" sz="2400">
              <a:solidFill>
                <a:srgbClr val="C00000"/>
              </a:solidFill>
              <a:sym typeface="+mn-ea"/>
            </a:endParaRPr>
          </a:p>
        </p:txBody>
      </p:sp>
      <p:sp>
        <p:nvSpPr>
          <p:cNvPr id="13" name="圆角矩形 12"/>
          <p:cNvSpPr/>
          <p:nvPr/>
        </p:nvSpPr>
        <p:spPr>
          <a:xfrm>
            <a:off x="3096260" y="2934335"/>
            <a:ext cx="1958340" cy="765175"/>
          </a:xfrm>
          <a:prstGeom prst="roundRect">
            <a:avLst/>
          </a:prstGeom>
          <a:gradFill>
            <a:gsLst>
              <a:gs pos="0">
                <a:schemeClr val="accent1">
                  <a:lumMod val="75000"/>
                </a:schemeClr>
              </a:gs>
              <a:gs pos="75000">
                <a:schemeClr val="accent1">
                  <a:lumMod val="40000"/>
                  <a:lumOff val="60000"/>
                </a:schemeClr>
              </a:gs>
              <a:gs pos="49000">
                <a:schemeClr val="accent1">
                  <a:lumMod val="40000"/>
                  <a:lumOff val="60000"/>
                </a:schemeClr>
              </a:gs>
              <a:gs pos="100000">
                <a:schemeClr val="accent1">
                  <a:lumMod val="75000"/>
                </a:schemeClr>
              </a:gs>
            </a:gsLst>
            <a:lin ang="16200000" scaled="0"/>
          </a:gradFill>
          <a:effectLst>
            <a:glow rad="139700">
              <a:schemeClr val="accent5">
                <a:lumMod val="20000"/>
                <a:lumOff val="8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rgbClr val="C00000"/>
                </a:solidFill>
                <a:sym typeface="+mn-ea"/>
              </a:rPr>
              <a:t>关爱之情</a:t>
            </a:r>
            <a:endParaRPr lang="zh-CN" altLang="en-US" sz="2400">
              <a:solidFill>
                <a:srgbClr val="C00000"/>
              </a:solidFill>
              <a:sym typeface="+mn-ea"/>
            </a:endParaRPr>
          </a:p>
        </p:txBody>
      </p:sp>
      <p:sp>
        <p:nvSpPr>
          <p:cNvPr id="184" name=" 184"/>
          <p:cNvSpPr/>
          <p:nvPr/>
        </p:nvSpPr>
        <p:spPr>
          <a:xfrm>
            <a:off x="2168525" y="1791970"/>
            <a:ext cx="792000" cy="79200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4400">
                <a:solidFill>
                  <a:schemeClr val="accent4">
                    <a:lumMod val="50000"/>
                  </a:schemeClr>
                </a:solidFill>
                <a:latin typeface="华文新魏" panose="02010800040101010101" charset="-122"/>
                <a:ea typeface="华文新魏" panose="02010800040101010101" charset="-122"/>
              </a:rPr>
              <a:t>怀</a:t>
            </a:r>
            <a:endParaRPr lang="zh-CN" altLang="en-US" sz="4400">
              <a:solidFill>
                <a:schemeClr val="accent4">
                  <a:lumMod val="50000"/>
                </a:schemeClr>
              </a:solidFill>
              <a:latin typeface="华文新魏" panose="02010800040101010101" charset="-122"/>
              <a:ea typeface="华文新魏" panose="02010800040101010101" charset="-122"/>
            </a:endParaRPr>
          </a:p>
        </p:txBody>
      </p:sp>
      <p:sp>
        <p:nvSpPr>
          <p:cNvPr id="3" name=" 184"/>
          <p:cNvSpPr/>
          <p:nvPr/>
        </p:nvSpPr>
        <p:spPr>
          <a:xfrm>
            <a:off x="2168525" y="2934335"/>
            <a:ext cx="792000" cy="79200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4400">
                <a:solidFill>
                  <a:schemeClr val="accent4">
                    <a:lumMod val="50000"/>
                  </a:schemeClr>
                </a:solidFill>
                <a:latin typeface="华文新魏" panose="02010800040101010101" charset="-122"/>
                <a:ea typeface="华文新魏" panose="02010800040101010101" charset="-122"/>
                <a:sym typeface="+mn-ea"/>
              </a:rPr>
              <a:t>奉</a:t>
            </a:r>
            <a:endParaRPr lang="zh-CN" altLang="en-US" sz="4400">
              <a:solidFill>
                <a:schemeClr val="accent4">
                  <a:lumMod val="50000"/>
                </a:schemeClr>
              </a:solidFill>
              <a:latin typeface="华文新魏" panose="02010800040101010101" charset="-122"/>
              <a:ea typeface="华文新魏" panose="02010800040101010101" charset="-122"/>
              <a:sym typeface="+mn-ea"/>
            </a:endParaRPr>
          </a:p>
        </p:txBody>
      </p:sp>
      <p:sp>
        <p:nvSpPr>
          <p:cNvPr id="4" name=" 184"/>
          <p:cNvSpPr/>
          <p:nvPr/>
        </p:nvSpPr>
        <p:spPr>
          <a:xfrm>
            <a:off x="2168525" y="4107180"/>
            <a:ext cx="792000" cy="79200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4400">
                <a:solidFill>
                  <a:schemeClr val="accent4">
                    <a:lumMod val="50000"/>
                  </a:schemeClr>
                </a:solidFill>
                <a:latin typeface="华文新魏" panose="02010800040101010101" charset="-122"/>
                <a:ea typeface="华文新魏" panose="02010800040101010101" charset="-122"/>
                <a:sym typeface="+mn-ea"/>
              </a:rPr>
              <a:t>厚</a:t>
            </a:r>
            <a:endParaRPr lang="zh-CN" altLang="en-US" sz="4400">
              <a:solidFill>
                <a:schemeClr val="accent4">
                  <a:lumMod val="50000"/>
                </a:schemeClr>
              </a:solidFill>
              <a:latin typeface="华文新魏" panose="02010800040101010101" charset="-122"/>
              <a:ea typeface="华文新魏" panose="02010800040101010101" charset="-122"/>
              <a:sym typeface="+mn-ea"/>
            </a:endParaRPr>
          </a:p>
        </p:txBody>
      </p:sp>
      <p:sp>
        <p:nvSpPr>
          <p:cNvPr id="10" name=" 184"/>
          <p:cNvSpPr/>
          <p:nvPr/>
        </p:nvSpPr>
        <p:spPr>
          <a:xfrm>
            <a:off x="2168525" y="5283200"/>
            <a:ext cx="792000" cy="79200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4400">
                <a:solidFill>
                  <a:schemeClr val="accent4">
                    <a:lumMod val="50000"/>
                  </a:schemeClr>
                </a:solidFill>
                <a:latin typeface="华文新魏" panose="02010800040101010101" charset="-122"/>
                <a:ea typeface="华文新魏" panose="02010800040101010101" charset="-122"/>
                <a:sym typeface="+mn-ea"/>
              </a:rPr>
              <a:t>具</a:t>
            </a:r>
            <a:endParaRPr lang="zh-CN" altLang="en-US" sz="4400">
              <a:solidFill>
                <a:schemeClr val="accent4">
                  <a:lumMod val="50000"/>
                </a:schemeClr>
              </a:solidFill>
              <a:latin typeface="华文新魏" panose="02010800040101010101" charset="-122"/>
              <a:ea typeface="华文新魏" panose="02010800040101010101" charset="-122"/>
              <a:sym typeface="+mn-ea"/>
            </a:endParaRPr>
          </a:p>
        </p:txBody>
      </p:sp>
      <p:sp>
        <p:nvSpPr>
          <p:cNvPr id="14" name="圆角矩形 13"/>
          <p:cNvSpPr/>
          <p:nvPr/>
        </p:nvSpPr>
        <p:spPr>
          <a:xfrm>
            <a:off x="7486650" y="1786890"/>
            <a:ext cx="1958340" cy="765175"/>
          </a:xfrm>
          <a:prstGeom prst="roundRect">
            <a:avLst/>
          </a:prstGeom>
          <a:gradFill>
            <a:gsLst>
              <a:gs pos="0">
                <a:schemeClr val="accent1">
                  <a:lumMod val="75000"/>
                </a:schemeClr>
              </a:gs>
              <a:gs pos="75000">
                <a:schemeClr val="accent1">
                  <a:lumMod val="40000"/>
                  <a:lumOff val="60000"/>
                </a:schemeClr>
              </a:gs>
              <a:gs pos="49000">
                <a:schemeClr val="accent1">
                  <a:lumMod val="40000"/>
                  <a:lumOff val="60000"/>
                </a:schemeClr>
              </a:gs>
              <a:gs pos="100000">
                <a:schemeClr val="accent1">
                  <a:lumMod val="75000"/>
                </a:schemeClr>
              </a:gs>
            </a:gsLst>
            <a:lin ang="16200000" scaled="0"/>
          </a:gradFill>
          <a:effectLst>
            <a:glow rad="139700">
              <a:schemeClr val="accent5">
                <a:lumMod val="20000"/>
                <a:lumOff val="8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rgbClr val="C00000"/>
                </a:solidFill>
                <a:sym typeface="+mn-ea"/>
              </a:rPr>
              <a:t>忠诚之意</a:t>
            </a:r>
            <a:endParaRPr lang="zh-CN" altLang="en-US" sz="2400">
              <a:solidFill>
                <a:srgbClr val="C00000"/>
              </a:solidFill>
              <a:sym typeface="+mn-ea"/>
            </a:endParaRPr>
          </a:p>
        </p:txBody>
      </p:sp>
      <p:sp>
        <p:nvSpPr>
          <p:cNvPr id="15" name="圆角矩形 14"/>
          <p:cNvSpPr/>
          <p:nvPr/>
        </p:nvSpPr>
        <p:spPr>
          <a:xfrm>
            <a:off x="7486650" y="4135755"/>
            <a:ext cx="1958340" cy="765175"/>
          </a:xfrm>
          <a:prstGeom prst="roundRect">
            <a:avLst/>
          </a:prstGeom>
          <a:gradFill>
            <a:gsLst>
              <a:gs pos="0">
                <a:schemeClr val="accent1">
                  <a:lumMod val="75000"/>
                </a:schemeClr>
              </a:gs>
              <a:gs pos="75000">
                <a:schemeClr val="accent1">
                  <a:lumMod val="40000"/>
                  <a:lumOff val="60000"/>
                </a:schemeClr>
              </a:gs>
              <a:gs pos="49000">
                <a:schemeClr val="accent1">
                  <a:lumMod val="40000"/>
                  <a:lumOff val="60000"/>
                </a:schemeClr>
              </a:gs>
              <a:gs pos="100000">
                <a:schemeClr val="accent1">
                  <a:lumMod val="75000"/>
                </a:schemeClr>
              </a:gs>
            </a:gsLst>
            <a:lin ang="16200000" scaled="0"/>
          </a:gradFill>
          <a:effectLst>
            <a:glow rad="139700">
              <a:schemeClr val="accent5">
                <a:lumMod val="20000"/>
                <a:lumOff val="8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rgbClr val="C00000"/>
                </a:solidFill>
                <a:sym typeface="+mn-ea"/>
              </a:rPr>
              <a:t>百科之识</a:t>
            </a:r>
            <a:endParaRPr lang="zh-CN" altLang="en-US" sz="2400">
              <a:solidFill>
                <a:srgbClr val="C00000"/>
              </a:solidFill>
              <a:sym typeface="+mn-ea"/>
            </a:endParaRPr>
          </a:p>
        </p:txBody>
      </p:sp>
      <p:sp>
        <p:nvSpPr>
          <p:cNvPr id="16" name="圆角矩形 15"/>
          <p:cNvSpPr/>
          <p:nvPr/>
        </p:nvSpPr>
        <p:spPr>
          <a:xfrm>
            <a:off x="7486650" y="5298440"/>
            <a:ext cx="1958340" cy="765175"/>
          </a:xfrm>
          <a:prstGeom prst="roundRect">
            <a:avLst/>
          </a:prstGeom>
          <a:gradFill>
            <a:gsLst>
              <a:gs pos="0">
                <a:schemeClr val="accent1">
                  <a:lumMod val="75000"/>
                </a:schemeClr>
              </a:gs>
              <a:gs pos="75000">
                <a:schemeClr val="accent1">
                  <a:lumMod val="40000"/>
                  <a:lumOff val="60000"/>
                </a:schemeClr>
              </a:gs>
              <a:gs pos="49000">
                <a:schemeClr val="accent1">
                  <a:lumMod val="40000"/>
                  <a:lumOff val="60000"/>
                </a:schemeClr>
              </a:gs>
              <a:gs pos="100000">
                <a:schemeClr val="accent1">
                  <a:lumMod val="75000"/>
                </a:schemeClr>
              </a:gs>
            </a:gsLst>
            <a:lin ang="16200000" scaled="0"/>
          </a:gradFill>
          <a:effectLst>
            <a:glow rad="139700">
              <a:schemeClr val="accent5">
                <a:lumMod val="20000"/>
                <a:lumOff val="8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rgbClr val="C00000"/>
                </a:solidFill>
                <a:sym typeface="+mn-ea"/>
              </a:rPr>
              <a:t>众生之惑</a:t>
            </a:r>
            <a:endParaRPr lang="zh-CN" altLang="en-US" sz="2400">
              <a:solidFill>
                <a:srgbClr val="C00000"/>
              </a:solidFill>
              <a:sym typeface="+mn-ea"/>
            </a:endParaRPr>
          </a:p>
        </p:txBody>
      </p:sp>
      <p:sp>
        <p:nvSpPr>
          <p:cNvPr id="17" name="圆角矩形 16"/>
          <p:cNvSpPr/>
          <p:nvPr/>
        </p:nvSpPr>
        <p:spPr>
          <a:xfrm>
            <a:off x="7486650" y="2949575"/>
            <a:ext cx="1958340" cy="765175"/>
          </a:xfrm>
          <a:prstGeom prst="roundRect">
            <a:avLst/>
          </a:prstGeom>
          <a:gradFill>
            <a:gsLst>
              <a:gs pos="0">
                <a:schemeClr val="accent1">
                  <a:lumMod val="75000"/>
                </a:schemeClr>
              </a:gs>
              <a:gs pos="75000">
                <a:schemeClr val="accent1">
                  <a:lumMod val="40000"/>
                  <a:lumOff val="60000"/>
                </a:schemeClr>
              </a:gs>
              <a:gs pos="49000">
                <a:schemeClr val="accent1">
                  <a:lumMod val="40000"/>
                  <a:lumOff val="60000"/>
                </a:schemeClr>
              </a:gs>
              <a:gs pos="100000">
                <a:schemeClr val="accent1">
                  <a:lumMod val="75000"/>
                </a:schemeClr>
              </a:gs>
            </a:gsLst>
            <a:lin ang="16200000" scaled="0"/>
          </a:gradFill>
          <a:effectLst>
            <a:glow rad="139700">
              <a:schemeClr val="accent5">
                <a:lumMod val="20000"/>
                <a:lumOff val="80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p>
            <a:pPr lvl="0" algn="ctr"/>
            <a:r>
              <a:rPr lang="zh-CN" altLang="en-US" sz="2400">
                <a:solidFill>
                  <a:srgbClr val="C00000"/>
                </a:solidFill>
                <a:sym typeface="+mn-ea"/>
              </a:rPr>
              <a:t>敬业之德</a:t>
            </a:r>
            <a:endParaRPr lang="zh-CN" altLang="en-US" sz="2400">
              <a:solidFill>
                <a:srgbClr val="C00000"/>
              </a:solidFill>
              <a:sym typeface="+mn-ea"/>
            </a:endParaRPr>
          </a:p>
        </p:txBody>
      </p:sp>
      <p:sp>
        <p:nvSpPr>
          <p:cNvPr id="18" name=" 184"/>
          <p:cNvSpPr/>
          <p:nvPr/>
        </p:nvSpPr>
        <p:spPr>
          <a:xfrm>
            <a:off x="6558915" y="1807210"/>
            <a:ext cx="792000" cy="79200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4400">
                <a:solidFill>
                  <a:schemeClr val="accent4">
                    <a:lumMod val="50000"/>
                  </a:schemeClr>
                </a:solidFill>
                <a:latin typeface="华文新魏" panose="02010800040101010101" charset="-122"/>
                <a:ea typeface="华文新魏" panose="02010800040101010101" charset="-122"/>
                <a:sym typeface="+mn-ea"/>
              </a:rPr>
              <a:t>秉</a:t>
            </a:r>
            <a:endParaRPr lang="zh-CN" altLang="en-US" sz="4400">
              <a:solidFill>
                <a:schemeClr val="accent4">
                  <a:lumMod val="50000"/>
                </a:schemeClr>
              </a:solidFill>
              <a:latin typeface="华文新魏" panose="02010800040101010101" charset="-122"/>
              <a:ea typeface="华文新魏" panose="02010800040101010101" charset="-122"/>
              <a:sym typeface="+mn-ea"/>
            </a:endParaRPr>
          </a:p>
        </p:txBody>
      </p:sp>
      <p:sp>
        <p:nvSpPr>
          <p:cNvPr id="19" name=" 184"/>
          <p:cNvSpPr/>
          <p:nvPr/>
        </p:nvSpPr>
        <p:spPr>
          <a:xfrm>
            <a:off x="6558915" y="2949575"/>
            <a:ext cx="792000" cy="79200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4400">
                <a:solidFill>
                  <a:schemeClr val="accent4">
                    <a:lumMod val="50000"/>
                  </a:schemeClr>
                </a:solidFill>
                <a:latin typeface="华文新魏" panose="02010800040101010101" charset="-122"/>
                <a:ea typeface="华文新魏" panose="02010800040101010101" charset="-122"/>
                <a:sym typeface="+mn-ea"/>
              </a:rPr>
              <a:t>修</a:t>
            </a:r>
            <a:endParaRPr lang="zh-CN" altLang="en-US" sz="4400">
              <a:solidFill>
                <a:schemeClr val="accent4">
                  <a:lumMod val="50000"/>
                </a:schemeClr>
              </a:solidFill>
              <a:latin typeface="华文新魏" panose="02010800040101010101" charset="-122"/>
              <a:ea typeface="华文新魏" panose="02010800040101010101" charset="-122"/>
              <a:sym typeface="+mn-ea"/>
            </a:endParaRPr>
          </a:p>
        </p:txBody>
      </p:sp>
      <p:sp>
        <p:nvSpPr>
          <p:cNvPr id="20" name=" 184"/>
          <p:cNvSpPr/>
          <p:nvPr/>
        </p:nvSpPr>
        <p:spPr>
          <a:xfrm>
            <a:off x="6558915" y="4122420"/>
            <a:ext cx="792000" cy="79200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4400">
                <a:solidFill>
                  <a:schemeClr val="accent4">
                    <a:lumMod val="50000"/>
                  </a:schemeClr>
                </a:solidFill>
                <a:latin typeface="华文新魏" panose="02010800040101010101" charset="-122"/>
                <a:ea typeface="华文新魏" panose="02010800040101010101" charset="-122"/>
                <a:sym typeface="+mn-ea"/>
              </a:rPr>
              <a:t>集</a:t>
            </a:r>
            <a:endParaRPr lang="zh-CN" altLang="en-US" sz="4400">
              <a:solidFill>
                <a:schemeClr val="accent4">
                  <a:lumMod val="50000"/>
                </a:schemeClr>
              </a:solidFill>
              <a:latin typeface="华文新魏" panose="02010800040101010101" charset="-122"/>
              <a:ea typeface="华文新魏" panose="02010800040101010101" charset="-122"/>
              <a:sym typeface="+mn-ea"/>
            </a:endParaRPr>
          </a:p>
        </p:txBody>
      </p:sp>
      <p:sp>
        <p:nvSpPr>
          <p:cNvPr id="21" name=" 184"/>
          <p:cNvSpPr/>
          <p:nvPr/>
        </p:nvSpPr>
        <p:spPr>
          <a:xfrm>
            <a:off x="6558915" y="5298440"/>
            <a:ext cx="792000" cy="79200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4400">
                <a:solidFill>
                  <a:schemeClr val="accent4">
                    <a:lumMod val="50000"/>
                  </a:schemeClr>
                </a:solidFill>
                <a:latin typeface="华文新魏" panose="02010800040101010101" charset="-122"/>
                <a:ea typeface="华文新魏" panose="02010800040101010101" charset="-122"/>
                <a:sym typeface="+mn-ea"/>
              </a:rPr>
              <a:t>解</a:t>
            </a:r>
            <a:endParaRPr lang="zh-CN" altLang="en-US" sz="4400">
              <a:solidFill>
                <a:schemeClr val="accent4">
                  <a:lumMod val="50000"/>
                </a:schemeClr>
              </a:solidFill>
              <a:latin typeface="华文新魏" panose="02010800040101010101" charset="-122"/>
              <a:ea typeface="华文新魏" panose="0201080004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circle(out)">
                                      <p:cBhvr>
                                        <p:cTn id="7" dur="500"/>
                                        <p:tgtEl>
                                          <p:spTgt spid="184"/>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500"/>
                                        <p:tgtEl>
                                          <p:spTgt spid="18"/>
                                        </p:tgtEl>
                                      </p:cBhvr>
                                    </p:animEffect>
                                  </p:childTnLst>
                                </p:cTn>
                              </p:par>
                            </p:childTnLst>
                          </p:cTn>
                        </p:par>
                        <p:par>
                          <p:cTn id="16" fill="hold">
                            <p:stCondLst>
                              <p:cond delay="1500"/>
                            </p:stCondLst>
                            <p:childTnLst>
                              <p:par>
                                <p:cTn id="17" presetID="22" presetClass="entr" presetSubtype="8" fill="hold" grpId="1"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6" presetClass="entr" presetSubtype="3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out)">
                                      <p:cBhvr>
                                        <p:cTn id="23" dur="500"/>
                                        <p:tgtEl>
                                          <p:spTgt spid="3"/>
                                        </p:tgtEl>
                                      </p:cBhvr>
                                    </p:animEffect>
                                  </p:childTnLst>
                                </p:cTn>
                              </p:par>
                            </p:childTnLst>
                          </p:cTn>
                        </p:par>
                        <p:par>
                          <p:cTn id="24" fill="hold">
                            <p:stCondLst>
                              <p:cond delay="2500"/>
                            </p:stCondLst>
                            <p:childTnLst>
                              <p:par>
                                <p:cTn id="25" presetID="22" presetClass="entr" presetSubtype="8" fill="hold" grpId="1"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6" presetClass="entr" presetSubtype="3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out)">
                                      <p:cBhvr>
                                        <p:cTn id="31" dur="500"/>
                                        <p:tgtEl>
                                          <p:spTgt spid="19"/>
                                        </p:tgtEl>
                                      </p:cBhvr>
                                    </p:animEffect>
                                  </p:childTnLst>
                                </p:cTn>
                              </p:par>
                            </p:childTnLst>
                          </p:cTn>
                        </p:par>
                        <p:par>
                          <p:cTn id="32" fill="hold">
                            <p:stCondLst>
                              <p:cond delay="3500"/>
                            </p:stCondLst>
                            <p:childTnLst>
                              <p:par>
                                <p:cTn id="33" presetID="22" presetClass="entr" presetSubtype="8" fill="hold" grpId="1"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000"/>
                            </p:stCondLst>
                            <p:childTnLst>
                              <p:par>
                                <p:cTn id="37" presetID="6" presetClass="entr" presetSubtype="32"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out)">
                                      <p:cBhvr>
                                        <p:cTn id="39" dur="500"/>
                                        <p:tgtEl>
                                          <p:spTgt spid="4"/>
                                        </p:tgtEl>
                                      </p:cBhvr>
                                    </p:animEffect>
                                  </p:childTnLst>
                                </p:cTn>
                              </p:par>
                            </p:childTnLst>
                          </p:cTn>
                        </p:par>
                        <p:par>
                          <p:cTn id="40" fill="hold">
                            <p:stCondLst>
                              <p:cond delay="4500"/>
                            </p:stCondLst>
                            <p:childTnLst>
                              <p:par>
                                <p:cTn id="41" presetID="22" presetClass="entr" presetSubtype="8" fill="hold" grpId="1"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5000"/>
                            </p:stCondLst>
                            <p:childTnLst>
                              <p:par>
                                <p:cTn id="45" presetID="6" presetClass="entr" presetSubtype="32"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out)">
                                      <p:cBhvr>
                                        <p:cTn id="47" dur="500"/>
                                        <p:tgtEl>
                                          <p:spTgt spid="20"/>
                                        </p:tgtEl>
                                      </p:cBhvr>
                                    </p:animEffect>
                                  </p:childTnLst>
                                </p:cTn>
                              </p:par>
                            </p:childTnLst>
                          </p:cTn>
                        </p:par>
                        <p:par>
                          <p:cTn id="48" fill="hold">
                            <p:stCondLst>
                              <p:cond delay="5500"/>
                            </p:stCondLst>
                            <p:childTnLst>
                              <p:par>
                                <p:cTn id="49" presetID="22" presetClass="entr" presetSubtype="8" fill="hold" grpId="1"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6000"/>
                            </p:stCondLst>
                            <p:childTnLst>
                              <p:par>
                                <p:cTn id="53" presetID="6" presetClass="entr" presetSubtype="32"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circle(out)">
                                      <p:cBhvr>
                                        <p:cTn id="55" dur="500"/>
                                        <p:tgtEl>
                                          <p:spTgt spid="10"/>
                                        </p:tgtEl>
                                      </p:cBhvr>
                                    </p:animEffect>
                                  </p:childTnLst>
                                </p:cTn>
                              </p:par>
                            </p:childTnLst>
                          </p:cTn>
                        </p:par>
                        <p:par>
                          <p:cTn id="56" fill="hold">
                            <p:stCondLst>
                              <p:cond delay="6500"/>
                            </p:stCondLst>
                            <p:childTnLst>
                              <p:par>
                                <p:cTn id="57" presetID="22" presetClass="entr" presetSubtype="8" fill="hold" grpId="1"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par>
                          <p:cTn id="60" fill="hold">
                            <p:stCondLst>
                              <p:cond delay="7000"/>
                            </p:stCondLst>
                            <p:childTnLst>
                              <p:par>
                                <p:cTn id="61" presetID="6" presetClass="entr" presetSubtype="3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ircle(out)">
                                      <p:cBhvr>
                                        <p:cTn id="63" dur="500"/>
                                        <p:tgtEl>
                                          <p:spTgt spid="21"/>
                                        </p:tgtEl>
                                      </p:cBhvr>
                                    </p:animEffect>
                                  </p:childTnLst>
                                </p:cTn>
                              </p:par>
                            </p:childTnLst>
                          </p:cTn>
                        </p:par>
                        <p:par>
                          <p:cTn id="64" fill="hold">
                            <p:stCondLst>
                              <p:cond delay="7500"/>
                            </p:stCondLst>
                            <p:childTnLst>
                              <p:par>
                                <p:cTn id="65" presetID="22" presetClass="entr" presetSubtype="8" fill="hold" grpId="1"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1" grpId="0" animBg="1"/>
      <p:bldP spid="14" grpId="0" animBg="1"/>
      <p:bldP spid="15" grpId="0" animBg="1"/>
      <p:bldP spid="17" grpId="0" animBg="1"/>
      <p:bldP spid="16" grpId="0" animBg="1"/>
      <p:bldP spid="184" grpId="0" bldLvl="0" animBg="1"/>
      <p:bldP spid="5" grpId="1" bldLvl="0" animBg="1"/>
      <p:bldP spid="18" grpId="0" bldLvl="0" animBg="1"/>
      <p:bldP spid="14" grpId="1" bldLvl="0" animBg="1"/>
      <p:bldP spid="3" grpId="0" bldLvl="0" animBg="1"/>
      <p:bldP spid="13" grpId="1" bldLvl="0" animBg="1"/>
      <p:bldP spid="19" grpId="0" bldLvl="0" animBg="1"/>
      <p:bldP spid="17" grpId="1" bldLvl="0" animBg="1"/>
      <p:bldP spid="4" grpId="0" bldLvl="0" animBg="1"/>
      <p:bldP spid="7" grpId="1" bldLvl="0" animBg="1"/>
      <p:bldP spid="20" grpId="0" bldLvl="0" animBg="1"/>
      <p:bldP spid="15" grpId="1" bldLvl="0" animBg="1"/>
      <p:bldP spid="10" grpId="0" bldLvl="0" animBg="1"/>
      <p:bldP spid="11" grpId="1" bldLvl="0" animBg="1"/>
      <p:bldP spid="21" grpId="0" bldLvl="0" animBg="1"/>
      <p:bldP spid="16" grpId="1"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怀敬畏之心</a:t>
            </a:r>
            <a:endParaRPr lang="zh-CN" altLang="en-US"/>
          </a:p>
          <a:p>
            <a:r>
              <a:rPr lang="zh-CN" altLang="en-US"/>
              <a:t>教师岗位神圣而伟大，集民族大业与一身。敬则利民，蔑则祸国。</a:t>
            </a:r>
            <a:endParaRPr lang="zh-CN" altLang="en-US"/>
          </a:p>
          <a:p>
            <a:r>
              <a:rPr lang="zh-CN" altLang="en-US"/>
              <a:t>秉忠诚之意</a:t>
            </a:r>
            <a:endParaRPr lang="zh-CN" altLang="en-US"/>
          </a:p>
          <a:p>
            <a:r>
              <a:rPr lang="zh-CN" altLang="en-US"/>
              <a:t>忠诚教育事业是教师的首要职责。容不得半点虚伪和滑头。</a:t>
            </a:r>
            <a:endParaRPr lang="zh-CN" altLang="en-US"/>
          </a:p>
          <a:p>
            <a:r>
              <a:rPr lang="zh-CN" altLang="en-US"/>
              <a:t>奉关爱之情</a:t>
            </a:r>
            <a:endParaRPr lang="zh-CN" altLang="en-US"/>
          </a:p>
          <a:p>
            <a:r>
              <a:rPr lang="zh-CN" altLang="en-US"/>
              <a:t>关爱学生、关心学生就是关爱教育、关爱学校、关爱国家。</a:t>
            </a:r>
            <a:endParaRPr lang="zh-CN" altLang="en-US"/>
          </a:p>
          <a:p>
            <a:r>
              <a:rPr lang="zh-CN" altLang="en-US"/>
              <a:t>修敬业之德</a:t>
            </a:r>
            <a:endParaRPr lang="zh-CN" altLang="en-US"/>
          </a:p>
          <a:p>
            <a:r>
              <a:rPr lang="zh-CN" altLang="en-US"/>
              <a:t>师德师风是学校的命脉，是人才培养质量的重要因素。</a:t>
            </a:r>
            <a:endParaRPr lang="zh-CN" altLang="en-US"/>
          </a:p>
          <a:p>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rmAutofit lnSpcReduction="10000"/>
          </a:bodyPr>
          <a:p>
            <a:r>
              <a:rPr lang="zh-CN" altLang="en-US"/>
              <a:t>厚专业之基</a:t>
            </a:r>
            <a:endParaRPr lang="zh-CN" altLang="en-US"/>
          </a:p>
          <a:p>
            <a:r>
              <a:rPr lang="zh-CN" altLang="en-US"/>
              <a:t>具有厚实的专业基础，在教与学的过程中不断加深对专业知识的理解，不断提高对专业知识应用的水平。</a:t>
            </a:r>
            <a:endParaRPr lang="zh-CN" altLang="en-US"/>
          </a:p>
          <a:p>
            <a:r>
              <a:rPr lang="zh-CN" altLang="en-US"/>
              <a:t>集百科之识</a:t>
            </a:r>
            <a:endParaRPr lang="zh-CN" altLang="en-US"/>
          </a:p>
          <a:p>
            <a:r>
              <a:rPr lang="zh-CN" altLang="en-US"/>
              <a:t>单一的知识体系必将走向衰败。新兴的交叉学科是社会发展的动力，扩大知识面，更是每一个教师适应形势、引领趋势、提升自我的不二法门。养成阅读习惯、增强与其它学科的交流学习，是十分必要的。</a:t>
            </a:r>
            <a:endParaRPr lang="zh-CN" altLang="en-US"/>
          </a:p>
          <a:p>
            <a:r>
              <a:rPr lang="zh-CN" altLang="en-US"/>
              <a:t>具研究之能</a:t>
            </a:r>
            <a:endParaRPr lang="zh-CN" altLang="en-US"/>
          </a:p>
          <a:p>
            <a:r>
              <a:rPr lang="zh-CN" altLang="en-US"/>
              <a:t>科学研究最能体现一个人的创新能力、探究能力、独立能力、综合能力、抗压能力、专业素养。</a:t>
            </a:r>
            <a:endParaRPr lang="zh-CN" altLang="en-US"/>
          </a:p>
          <a:p>
            <a:r>
              <a:rPr lang="zh-CN" altLang="en-US"/>
              <a:t>解众生之惑</a:t>
            </a:r>
            <a:endParaRPr lang="zh-CN" altLang="en-US"/>
          </a:p>
          <a:p>
            <a:r>
              <a:rPr lang="zh-CN" altLang="en-US"/>
              <a:t>有了上述能力，你就能成为学生的专业导师、人生导师。</a:t>
            </a:r>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smtClean="0"/>
              <a:t>THANKS</a:t>
            </a:r>
            <a:endParaRPr lang="en-US" altLang="zh-CN" smtClean="0"/>
          </a:p>
        </p:txBody>
      </p:sp>
      <p:sp>
        <p:nvSpPr>
          <p:cNvPr id="3" name="副标题 2"/>
          <p:cNvSpPr>
            <a:spLocks noGrp="1"/>
          </p:cNvSpPr>
          <p:nvPr>
            <p:ph type="subTitle" idx="1"/>
            <p:custDataLst>
              <p:tags r:id="rId2"/>
            </p:custDataLst>
          </p:nvPr>
        </p:nvSpPr>
        <p:spPr/>
        <p:txBody>
          <a:bodyPr>
            <a:normAutofit/>
          </a:bodyPr>
          <a:lstStyle/>
          <a:p>
            <a:pPr>
              <a:buNone/>
            </a:pPr>
            <a:r>
              <a:rPr lang="zh-CN" altLang="en-US" dirty="0">
                <a:latin typeface="+mn-lt"/>
              </a:rPr>
              <a:t>欢迎批评指正</a:t>
            </a:r>
            <a:endParaRPr lang="zh-CN" altLang="en-US" dirty="0">
              <a:latin typeface="+mn-lt"/>
            </a:endParaRPr>
          </a:p>
        </p:txBody>
      </p:sp>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sp>
        <p:nvSpPr>
          <p:cNvPr id="5" name="文本框 4"/>
          <p:cNvSpPr txBox="1"/>
          <p:nvPr>
            <p:custDataLst>
              <p:tags r:id="rId2"/>
            </p:custDataLst>
          </p:nvPr>
        </p:nvSpPr>
        <p:spPr>
          <a:xfrm>
            <a:off x="838800" y="1825200"/>
            <a:ext cx="10515600" cy="4352400"/>
          </a:xfrm>
          <a:prstGeom prst="rect">
            <a:avLst/>
          </a:prstGeom>
        </p:spPr>
        <p:txBody>
          <a:bodyPr>
            <a:normAutofit lnSpcReduction="10000"/>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eaLnBrk="0" fontAlgn="base" hangingPunct="0">
              <a:lnSpc>
                <a:spcPct val="100000"/>
              </a:lnSpc>
              <a:spcBef>
                <a:spcPts val="0"/>
              </a:spcBef>
              <a:buNone/>
            </a:pPr>
            <a:r>
              <a:rPr lang="zh-CN" altLang="en-US" dirty="0">
                <a:solidFill>
                  <a:schemeClr val="tx1">
                    <a:lumMod val="85000"/>
                    <a:lumOff val="15000"/>
                  </a:schemeClr>
                </a:solidFill>
                <a:latin typeface="华文楷体" panose="02010600040101010101" charset="-122"/>
                <a:ea typeface="华文楷体" panose="02010600040101010101" charset="-122"/>
                <a:sym typeface="+mn-ea"/>
              </a:rPr>
              <a:t>学生：</a:t>
            </a:r>
            <a:r>
              <a:rPr lang="zh-CN" dirty="0">
                <a:solidFill>
                  <a:schemeClr val="tx1">
                    <a:lumMod val="85000"/>
                    <a:lumOff val="15000"/>
                  </a:schemeClr>
                </a:solidFill>
                <a:latin typeface="华文楷体" panose="02010600040101010101" charset="-122"/>
                <a:ea typeface="华文楷体" panose="02010600040101010101" charset="-122"/>
                <a:sym typeface="+mn-ea"/>
              </a:rPr>
              <a:t>主要群体、</a:t>
            </a:r>
            <a:r>
              <a:rPr lang="zh-CN" altLang="en-US" dirty="0">
                <a:solidFill>
                  <a:schemeClr val="tx1">
                    <a:lumMod val="85000"/>
                    <a:lumOff val="15000"/>
                  </a:schemeClr>
                </a:solidFill>
                <a:latin typeface="华文楷体" panose="02010600040101010101" charset="-122"/>
                <a:ea typeface="华文楷体" panose="02010600040101010101" charset="-122"/>
                <a:sym typeface="+mn-ea"/>
              </a:rPr>
              <a:t>主要责任、主要任务。</a:t>
            </a:r>
            <a:endParaRPr lang="zh-CN" altLang="en-US" dirty="0">
              <a:solidFill>
                <a:schemeClr val="tx1">
                  <a:lumMod val="85000"/>
                  <a:lumOff val="15000"/>
                </a:schemeClr>
              </a:solidFill>
              <a:latin typeface="华文楷体" panose="02010600040101010101" charset="-122"/>
              <a:ea typeface="华文楷体" panose="02010600040101010101" charset="-122"/>
              <a:sym typeface="+mn-ea"/>
            </a:endParaRPr>
          </a:p>
          <a:p>
            <a:pPr marL="0" indent="0" algn="l" eaLnBrk="0" fontAlgn="base" hangingPunct="0">
              <a:lnSpc>
                <a:spcPct val="100000"/>
              </a:lnSpc>
              <a:spcBef>
                <a:spcPts val="0"/>
              </a:spcBef>
              <a:buNone/>
            </a:pPr>
            <a:endParaRPr lang="zh-CN" altLang="en-US" dirty="0">
              <a:solidFill>
                <a:schemeClr val="tx1">
                  <a:lumMod val="85000"/>
                  <a:lumOff val="15000"/>
                </a:schemeClr>
              </a:solidFill>
              <a:latin typeface="华文楷体" panose="02010600040101010101" charset="-122"/>
              <a:ea typeface="华文楷体" panose="02010600040101010101" charset="-122"/>
              <a:sym typeface="+mn-ea"/>
            </a:endParaRPr>
          </a:p>
          <a:p>
            <a:pPr marL="0" indent="0" algn="l" eaLnBrk="0" fontAlgn="base" hangingPunct="0">
              <a:lnSpc>
                <a:spcPct val="100000"/>
              </a:lnSpc>
              <a:spcBef>
                <a:spcPts val="0"/>
              </a:spcBef>
              <a:buNone/>
            </a:pPr>
            <a:r>
              <a:rPr lang="zh-CN" altLang="en-US" dirty="0">
                <a:solidFill>
                  <a:schemeClr val="tx1">
                    <a:lumMod val="85000"/>
                    <a:lumOff val="15000"/>
                  </a:schemeClr>
                </a:solidFill>
                <a:latin typeface="华文楷体" panose="02010600040101010101" charset="-122"/>
                <a:ea typeface="华文楷体" panose="02010600040101010101" charset="-122"/>
                <a:sym typeface="+mn-ea"/>
              </a:rPr>
              <a:t>教师：主要工作者、主要建设者。</a:t>
            </a:r>
            <a:endParaRPr lang="zh-CN" altLang="en-US" dirty="0">
              <a:solidFill>
                <a:schemeClr val="tx1">
                  <a:lumMod val="85000"/>
                  <a:lumOff val="15000"/>
                </a:schemeClr>
              </a:solidFill>
              <a:latin typeface="华文楷体" panose="02010600040101010101" charset="-122"/>
              <a:ea typeface="华文楷体" panose="02010600040101010101" charset="-122"/>
              <a:sym typeface="+mn-ea"/>
            </a:endParaRPr>
          </a:p>
          <a:p>
            <a:pPr marL="0" indent="0" algn="l" eaLnBrk="0" fontAlgn="base" hangingPunct="0">
              <a:lnSpc>
                <a:spcPct val="100000"/>
              </a:lnSpc>
              <a:spcBef>
                <a:spcPts val="0"/>
              </a:spcBef>
              <a:buNone/>
            </a:pPr>
            <a:endParaRPr lang="zh-CN" altLang="en-US" dirty="0">
              <a:solidFill>
                <a:schemeClr val="tx1">
                  <a:lumMod val="85000"/>
                  <a:lumOff val="15000"/>
                </a:schemeClr>
              </a:solidFill>
              <a:latin typeface="华文楷体" panose="02010600040101010101" charset="-122"/>
              <a:ea typeface="华文楷体" panose="02010600040101010101" charset="-122"/>
              <a:sym typeface="+mn-ea"/>
            </a:endParaRPr>
          </a:p>
          <a:p>
            <a:pPr marL="0" indent="0" algn="l" eaLnBrk="0" fontAlgn="base" hangingPunct="0">
              <a:lnSpc>
                <a:spcPct val="100000"/>
              </a:lnSpc>
              <a:spcBef>
                <a:spcPts val="0"/>
              </a:spcBef>
              <a:buNone/>
            </a:pPr>
            <a:r>
              <a:rPr lang="zh-CN" altLang="en-US" dirty="0">
                <a:solidFill>
                  <a:schemeClr val="tx1">
                    <a:lumMod val="85000"/>
                    <a:lumOff val="15000"/>
                  </a:schemeClr>
                </a:solidFill>
                <a:latin typeface="华文楷体" panose="02010600040101010101" charset="-122"/>
                <a:ea typeface="华文楷体" panose="02010600040101010101" charset="-122"/>
                <a:sym typeface="+mn-ea"/>
              </a:rPr>
              <a:t>教辅：主要辅助者、实际操作者。</a:t>
            </a:r>
            <a:endParaRPr lang="zh-CN" altLang="en-US" dirty="0">
              <a:solidFill>
                <a:schemeClr val="tx1">
                  <a:lumMod val="85000"/>
                  <a:lumOff val="15000"/>
                </a:schemeClr>
              </a:solidFill>
              <a:latin typeface="华文楷体" panose="02010600040101010101" charset="-122"/>
              <a:ea typeface="华文楷体" panose="02010600040101010101" charset="-122"/>
              <a:sym typeface="+mn-ea"/>
            </a:endParaRPr>
          </a:p>
          <a:p>
            <a:pPr marL="0" indent="0" algn="l" eaLnBrk="0" fontAlgn="base" hangingPunct="0">
              <a:lnSpc>
                <a:spcPct val="100000"/>
              </a:lnSpc>
              <a:spcBef>
                <a:spcPts val="0"/>
              </a:spcBef>
              <a:buNone/>
            </a:pPr>
            <a:endParaRPr lang="zh-CN" altLang="en-US" dirty="0">
              <a:solidFill>
                <a:schemeClr val="tx1">
                  <a:lumMod val="85000"/>
                  <a:lumOff val="15000"/>
                </a:schemeClr>
              </a:solidFill>
              <a:latin typeface="华文楷体" panose="02010600040101010101" charset="-122"/>
              <a:ea typeface="华文楷体" panose="02010600040101010101" charset="-122"/>
              <a:sym typeface="+mn-ea"/>
            </a:endParaRPr>
          </a:p>
          <a:p>
            <a:pPr marL="0" indent="0" algn="l" eaLnBrk="0" fontAlgn="base" hangingPunct="0">
              <a:lnSpc>
                <a:spcPct val="100000"/>
              </a:lnSpc>
              <a:spcBef>
                <a:spcPts val="0"/>
              </a:spcBef>
              <a:buNone/>
            </a:pPr>
            <a:r>
              <a:rPr lang="zh-CN" altLang="en-US" dirty="0">
                <a:solidFill>
                  <a:schemeClr val="tx1">
                    <a:lumMod val="85000"/>
                    <a:lumOff val="15000"/>
                  </a:schemeClr>
                </a:solidFill>
                <a:latin typeface="华文楷体" panose="02010600040101010101" charset="-122"/>
                <a:ea typeface="华文楷体" panose="02010600040101010101" charset="-122"/>
              </a:rPr>
              <a:t>管理：主要运行者。</a:t>
            </a:r>
            <a:endParaRPr lang="zh-CN" altLang="en-US" dirty="0">
              <a:solidFill>
                <a:schemeClr val="tx1">
                  <a:lumMod val="85000"/>
                  <a:lumOff val="15000"/>
                </a:schemeClr>
              </a:solidFill>
              <a:latin typeface="华文楷体" panose="02010600040101010101" charset="-122"/>
              <a:ea typeface="华文楷体" panose="02010600040101010101"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sp>
        <p:nvSpPr>
          <p:cNvPr id="5" name="文本框 4"/>
          <p:cNvSpPr txBox="1"/>
          <p:nvPr>
            <p:custDataLst>
              <p:tags r:id="rId2"/>
            </p:custDataLst>
          </p:nvPr>
        </p:nvSpPr>
        <p:spPr>
          <a:xfrm>
            <a:off x="838800" y="1807420"/>
            <a:ext cx="10515600" cy="4352400"/>
          </a:xfrm>
          <a:prstGeom prst="rect">
            <a:avLst/>
          </a:prstGeom>
        </p:spPr>
        <p:txBody>
          <a:bodyPr>
            <a:normAutofit/>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eaLnBrk="0" fontAlgn="base" hangingPunct="0">
              <a:lnSpc>
                <a:spcPct val="100000"/>
              </a:lnSpc>
              <a:spcBef>
                <a:spcPts val="0"/>
              </a:spcBef>
              <a:buNone/>
            </a:pPr>
            <a:r>
              <a:rPr lang="zh-CN" altLang="en-US" dirty="0">
                <a:solidFill>
                  <a:schemeClr val="tx1">
                    <a:lumMod val="85000"/>
                    <a:lumOff val="15000"/>
                  </a:schemeClr>
                </a:solidFill>
                <a:latin typeface="华文楷体" panose="02010600040101010101" charset="-122"/>
                <a:ea typeface="华文楷体" panose="02010600040101010101" charset="-122"/>
                <a:sym typeface="+mn-ea"/>
              </a:rPr>
              <a:t>组成（软件）：</a:t>
            </a:r>
            <a:r>
              <a:rPr lang="zh-CN" dirty="0">
                <a:solidFill>
                  <a:schemeClr val="tx1">
                    <a:lumMod val="85000"/>
                    <a:lumOff val="15000"/>
                  </a:schemeClr>
                </a:solidFill>
                <a:latin typeface="华文楷体" panose="02010600040101010101" charset="-122"/>
                <a:ea typeface="华文楷体" panose="02010600040101010101" charset="-122"/>
                <a:sym typeface="+mn-ea"/>
              </a:rPr>
              <a:t>历史、文化、精神、贡献</a:t>
            </a:r>
            <a:endParaRPr lang="zh-CN" dirty="0">
              <a:solidFill>
                <a:schemeClr val="tx1">
                  <a:lumMod val="85000"/>
                  <a:lumOff val="15000"/>
                </a:schemeClr>
              </a:solidFill>
              <a:latin typeface="华文楷体" panose="02010600040101010101" charset="-122"/>
              <a:ea typeface="华文楷体" panose="02010600040101010101" charset="-122"/>
              <a:sym typeface="+mn-ea"/>
            </a:endParaRPr>
          </a:p>
          <a:p>
            <a:pPr marL="0" indent="0" algn="l" eaLnBrk="0" fontAlgn="base" hangingPunct="0">
              <a:lnSpc>
                <a:spcPct val="100000"/>
              </a:lnSpc>
              <a:spcBef>
                <a:spcPts val="0"/>
              </a:spcBef>
              <a:buNone/>
            </a:pPr>
            <a:endParaRPr lang="zh-CN" altLang="en-US" dirty="0">
              <a:solidFill>
                <a:schemeClr val="tx1">
                  <a:lumMod val="85000"/>
                  <a:lumOff val="15000"/>
                </a:schemeClr>
              </a:solidFill>
              <a:latin typeface="华文楷体" panose="02010600040101010101" charset="-122"/>
              <a:ea typeface="华文楷体" panose="02010600040101010101" charset="-122"/>
            </a:endParaRPr>
          </a:p>
          <a:p>
            <a:pPr marL="0" indent="0" algn="l" eaLnBrk="0" fontAlgn="base" hangingPunct="0">
              <a:lnSpc>
                <a:spcPct val="100000"/>
              </a:lnSpc>
              <a:spcBef>
                <a:spcPts val="0"/>
              </a:spcBef>
              <a:buNone/>
            </a:pPr>
            <a:endParaRPr lang="zh-CN" altLang="en-US" dirty="0">
              <a:solidFill>
                <a:schemeClr val="tx1">
                  <a:lumMod val="85000"/>
                  <a:lumOff val="15000"/>
                </a:schemeClr>
              </a:solidFill>
              <a:latin typeface="华文楷体" panose="02010600040101010101" charset="-122"/>
              <a:ea typeface="华文楷体" panose="02010600040101010101" charset="-122"/>
            </a:endParaRPr>
          </a:p>
        </p:txBody>
      </p:sp>
      <p:graphicFrame>
        <p:nvGraphicFramePr>
          <p:cNvPr id="2" name="图示 1"/>
          <p:cNvGraphicFramePr/>
          <p:nvPr/>
        </p:nvGraphicFramePr>
        <p:xfrm>
          <a:off x="2032000" y="2679700"/>
          <a:ext cx="8128000" cy="2840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4000" dirty="0"/>
              <a:t>1.</a:t>
            </a:r>
            <a:r>
              <a:rPr lang="zh-CN" altLang="en-US" sz="4000" dirty="0"/>
              <a:t>大学教学的内涵</a:t>
            </a:r>
            <a:endParaRPr lang="zh-CN" altLang="en-US" sz="4000" dirty="0"/>
          </a:p>
        </p:txBody>
      </p:sp>
      <p:sp>
        <p:nvSpPr>
          <p:cNvPr id="5" name="文本框 4"/>
          <p:cNvSpPr txBox="1"/>
          <p:nvPr>
            <p:custDataLst>
              <p:tags r:id="rId2"/>
            </p:custDataLst>
          </p:nvPr>
        </p:nvSpPr>
        <p:spPr>
          <a:xfrm>
            <a:off x="838800" y="1825200"/>
            <a:ext cx="10515600" cy="4352400"/>
          </a:xfrm>
          <a:prstGeom prst="rect">
            <a:avLst/>
          </a:prstGeom>
        </p:spPr>
        <p:txBody>
          <a:bodyPr>
            <a:normAutofit lnSpcReduction="10000"/>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eaLnBrk="0" fontAlgn="base" hangingPunct="0">
              <a:lnSpc>
                <a:spcPct val="100000"/>
              </a:lnSpc>
              <a:spcBef>
                <a:spcPts val="0"/>
              </a:spcBef>
              <a:buNone/>
            </a:pPr>
            <a:r>
              <a:rPr lang="zh-CN" altLang="en-US" dirty="0">
                <a:solidFill>
                  <a:schemeClr val="tx1">
                    <a:lumMod val="85000"/>
                    <a:lumOff val="15000"/>
                  </a:schemeClr>
                </a:solidFill>
                <a:latin typeface="华文楷体" panose="02010600040101010101" charset="-122"/>
                <a:ea typeface="华文楷体" panose="02010600040101010101" charset="-122"/>
                <a:sym typeface="+mn-ea"/>
              </a:rPr>
              <a:t>历史：大学的历史是延伸的，大学历史是大学文化的传承、积累和扩展，是大学文化、精神和贡献的轨迹。</a:t>
            </a:r>
            <a:endParaRPr lang="zh-CN" altLang="en-US" dirty="0">
              <a:solidFill>
                <a:schemeClr val="tx1">
                  <a:lumMod val="85000"/>
                  <a:lumOff val="15000"/>
                </a:schemeClr>
              </a:solidFill>
              <a:latin typeface="华文楷体" panose="02010600040101010101" charset="-122"/>
              <a:ea typeface="华文楷体" panose="02010600040101010101" charset="-122"/>
            </a:endParaRPr>
          </a:p>
        </p:txBody>
      </p:sp>
    </p:spTree>
    <p:custDataLst>
      <p:tags r:id="rId3"/>
    </p:custDataLst>
  </p:cSld>
  <p:clrMapOvr>
    <a:masterClrMapping/>
  </p:clrMapOvr>
</p:sld>
</file>

<file path=ppt/tags/tag1.xml><?xml version="1.0" encoding="utf-8"?>
<p:tagLst xmlns:p="http://schemas.openxmlformats.org/presentationml/2006/main">
  <p:tag name="KSO_WM_BEAUTIFY_FLAG" val="#wm#"/>
  <p:tag name="KSO_WM_UNIT_TYPE" val="i"/>
  <p:tag name="KSO_WM_UNIT_ID" val="262*i*3"/>
  <p:tag name="KSO_WM_UNIT_TEMPLATE_CATEGORY" val="custom"/>
  <p:tag name="KSO_WM_UNIT_TEMPLATE_INDEX" val="9"/>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2"/>
  <p:tag name="KSO_WM_UNIT_CLEAR" val="1"/>
  <p:tag name="KSO_WM_UNIT_LAYERLEVEL" val="1_1"/>
  <p:tag name="KSO_WM_UNIT_ID" val="custom160009_8*l_i*1_2"/>
  <p:tag name="KSO_WM_DIAGRAM_GROUP_CODE" val="l1-1"/>
  <p:tag name="KSO_WM_UNIT_USESOURCEFORMAT_APPLY" val="1"/>
</p:tagLst>
</file>

<file path=ppt/tags/tag100.xml><?xml version="1.0" encoding="utf-8"?>
<p:tagLst xmlns:p="http://schemas.openxmlformats.org/presentationml/2006/main">
  <p:tag name="KSO_WM_SLIDE_ID" val="custom160009_38"/>
  <p:tag name="KSO_WM_SLIDE_INDEX" val="38"/>
  <p:tag name="KSO_WM_SLIDE_LAYOUT" val="a_b"/>
  <p:tag name="KSO_WM_SLIDE_LAYOUT_CNT" val="1_1"/>
  <p:tag name="KSO_WM_SLIDE_TYPE" val="endPage"/>
  <p:tag name="KSO_WM_BEAUTIFY_FLAG" val="#wm#"/>
  <p:tag name="KSO_WM_SLIDE_ITEM_CNT" val="2"/>
  <p:tag name="KSO_WM_TEMPLATE_CATEGORY" val="custom"/>
  <p:tag name="KSO_WM_TEMPLATE_INDEX" val="160009"/>
  <p:tag name="KSO_WM_TAG_VERSION" val="1.0"/>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3"/>
  <p:tag name="KSO_WM_UNIT_CLEAR" val="1"/>
  <p:tag name="KSO_WM_UNIT_LAYERLEVEL" val="1_1"/>
  <p:tag name="KSO_WM_UNIT_ID" val="custom160009_8*l_i*1_3"/>
  <p:tag name="KSO_WM_DIAGRAM_GROUP_CODE" val="l1-1"/>
  <p:tag name="KSO_WM_UNIT_USESOURCEFORMAT_APPLY" val="1"/>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4"/>
  <p:tag name="KSO_WM_UNIT_CLEAR" val="1"/>
  <p:tag name="KSO_WM_UNIT_LAYERLEVEL" val="1_1"/>
  <p:tag name="KSO_WM_UNIT_ID" val="custom160009_8*l_i*1_4"/>
  <p:tag name="KSO_WM_DIAGRAM_GROUP_CODE" val="l1-1"/>
  <p:tag name="KSO_WM_UNIT_USESOURCEFORMAT_APPLY" val="1"/>
</p:tagLst>
</file>

<file path=ppt/tags/tag13.xml><?xml version="1.0" encoding="utf-8"?>
<p:tagLst xmlns:p="http://schemas.openxmlformats.org/presentationml/2006/main">
  <p:tag name="KSO_WM_TAG_VERSION" val="1.0"/>
  <p:tag name="KSO_WM_BEAUTIFY_FLAG" val="#wm#"/>
  <p:tag name="KSO_WM_UNIT_TYPE" val="i"/>
  <p:tag name="KSO_WM_UNIT_ID" val="custom160009_8*i*5"/>
  <p:tag name="KSO_WM_TEMPLATE_CATEGORY" val="custom"/>
  <p:tag name="KSO_WM_TEMPLATE_INDEX" val="160009"/>
  <p:tag name="KSO_WM_UNIT_INDEX" val="5"/>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5"/>
  <p:tag name="KSO_WM_UNIT_CLEAR" val="1"/>
  <p:tag name="KSO_WM_UNIT_LAYERLEVEL" val="1_1"/>
  <p:tag name="KSO_WM_UNIT_ID" val="custom160009_8*l_i*1_5"/>
  <p:tag name="KSO_WM_DIAGRAM_GROUP_CODE" val="l1-1"/>
  <p:tag name="KSO_WM_UNIT_USESOURCEFORMAT_APPLY" val="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6"/>
  <p:tag name="KSO_WM_UNIT_CLEAR" val="1"/>
  <p:tag name="KSO_WM_UNIT_LAYERLEVEL" val="1_1"/>
  <p:tag name="KSO_WM_UNIT_ID" val="custom160009_8*l_i*1_6"/>
  <p:tag name="KSO_WM_DIAGRAM_GROUP_CODE" val="l1-1"/>
  <p:tag name="KSO_WM_UNIT_USESOURCEFORMAT_APPLY" val="1"/>
</p:tagLst>
</file>

<file path=ppt/tags/tag16.xml><?xml version="1.0" encoding="utf-8"?>
<p:tagLst xmlns:p="http://schemas.openxmlformats.org/presentationml/2006/main">
  <p:tag name="KSO_WM_TAG_VERSION" val="1.0"/>
  <p:tag name="KSO_WM_BEAUTIFY_FLAG" val="#wm#"/>
  <p:tag name="KSO_WM_UNIT_TYPE" val="i"/>
  <p:tag name="KSO_WM_UNIT_ID" val="custom160009_8*i*10"/>
  <p:tag name="KSO_WM_TEMPLATE_CATEGORY" val="custom"/>
  <p:tag name="KSO_WM_TEMPLATE_INDEX" val="160009"/>
  <p:tag name="KSO_WM_UNIT_INDEX" val="10"/>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7"/>
  <p:tag name="KSO_WM_UNIT_CLEAR" val="1"/>
  <p:tag name="KSO_WM_UNIT_LAYERLEVEL" val="1_1"/>
  <p:tag name="KSO_WM_UNIT_ID" val="custom160009_8*l_i*1_7"/>
  <p:tag name="KSO_WM_DIAGRAM_GROUP_CODE" val="l1-1"/>
  <p:tag name="KSO_WM_UNIT_USESOURCEFORMAT_APPLY" val="1"/>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8"/>
  <p:tag name="KSO_WM_UNIT_CLEAR" val="1"/>
  <p:tag name="KSO_WM_UNIT_LAYERLEVEL" val="1_1"/>
  <p:tag name="KSO_WM_UNIT_ID" val="custom160009_8*l_i*1_8"/>
  <p:tag name="KSO_WM_DIAGRAM_GROUP_CODE" val="l1-1"/>
  <p:tag name="KSO_WM_UNIT_USESOURCEFORMAT_APPLY" val="1"/>
</p:tagLst>
</file>

<file path=ppt/tags/tag19.xml><?xml version="1.0" encoding="utf-8"?>
<p:tagLst xmlns:p="http://schemas.openxmlformats.org/presentationml/2006/main">
  <p:tag name="KSO_WM_TAG_VERSION" val="1.0"/>
  <p:tag name="KSO_WM_BEAUTIFY_FLAG" val="#wm#"/>
  <p:tag name="KSO_WM_UNIT_TYPE" val="i"/>
  <p:tag name="KSO_WM_UNIT_ID" val="custom160009_8*i*15"/>
  <p:tag name="KSO_WM_TEMPLATE_CATEGORY" val="custom"/>
  <p:tag name="KSO_WM_TEMPLATE_INDEX" val="160009"/>
  <p:tag name="KSO_WM_UNIT_INDEX" val="15"/>
</p:tagLst>
</file>

<file path=ppt/tags/tag2.xml><?xml version="1.0" encoding="utf-8"?>
<p:tagLst xmlns:p="http://schemas.openxmlformats.org/presentationml/2006/main">
  <p:tag name="KSO_WM_BEAUTIFY_FLAG" val="#wm#"/>
  <p:tag name="KSO_WM_UNIT_TYPE" val="i"/>
  <p:tag name="KSO_WM_UNIT_ID" val="262*i*6"/>
  <p:tag name="KSO_WM_UNIT_TEMPLATE_CATEGORY" val="custom"/>
  <p:tag name="KSO_WM_UNIT_TEMPLATE_INDEX" val="9"/>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9"/>
  <p:tag name="KSO_WM_UNIT_CLEAR" val="1"/>
  <p:tag name="KSO_WM_UNIT_LAYERLEVEL" val="1_1"/>
  <p:tag name="KSO_WM_UNIT_ID" val="custom160009_8*l_i*1_9"/>
  <p:tag name="KSO_WM_DIAGRAM_GROUP_CODE" val="l1-1"/>
  <p:tag name="KSO_WM_UNIT_USESOURCEFORMAT_APPLY" val="1"/>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10"/>
  <p:tag name="KSO_WM_UNIT_CLEAR" val="1"/>
  <p:tag name="KSO_WM_UNIT_LAYERLEVEL" val="1_1"/>
  <p:tag name="KSO_WM_UNIT_ID" val="custom160009_8*l_i*1_10"/>
  <p:tag name="KSO_WM_DIAGRAM_GROUP_CODE" val="l1-1"/>
  <p:tag name="KSO_WM_UNIT_USESOURCEFORMAT_APPLY" val="1"/>
</p:tagLst>
</file>

<file path=ppt/tags/tag22.xml><?xml version="1.0" encoding="utf-8"?>
<p:tagLst xmlns:p="http://schemas.openxmlformats.org/presentationml/2006/main">
  <p:tag name="KSO_WM_TAG_VERSION" val="1.0"/>
  <p:tag name="KSO_WM_BEAUTIFY_FLAG" val="#wm#"/>
  <p:tag name="KSO_WM_UNIT_TYPE" val="i"/>
  <p:tag name="KSO_WM_UNIT_ID" val="custom160009_8*i*20"/>
  <p:tag name="KSO_WM_TEMPLATE_CATEGORY" val="custom"/>
  <p:tag name="KSO_WM_TEMPLATE_INDEX" val="160009"/>
  <p:tag name="KSO_WM_UNIT_INDEX" val="20"/>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11"/>
  <p:tag name="KSO_WM_UNIT_CLEAR" val="1"/>
  <p:tag name="KSO_WM_UNIT_LAYERLEVEL" val="1_1"/>
  <p:tag name="KSO_WM_UNIT_ID" val="custom160009_8*l_i*1_11"/>
  <p:tag name="KSO_WM_DIAGRAM_GROUP_CODE" val="l1-1"/>
  <p:tag name="KSO_WM_UNIT_USESOURCEFORMAT_APPLY" val="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12"/>
  <p:tag name="KSO_WM_UNIT_CLEAR" val="1"/>
  <p:tag name="KSO_WM_UNIT_LAYERLEVEL" val="1_1"/>
  <p:tag name="KSO_WM_UNIT_ID" val="custom160009_8*l_i*1_12"/>
  <p:tag name="KSO_WM_DIAGRAM_GROUP_CODE" val="l1-1"/>
  <p:tag name="KSO_WM_UNIT_USESOURCEFORMAT_APPLY" val="1"/>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h_a"/>
  <p:tag name="KSO_WM_UNIT_INDEX" val="1_1_1"/>
  <p:tag name="KSO_WM_UNIT_CLEAR" val="1"/>
  <p:tag name="KSO_WM_UNIT_LAYERLEVEL" val="1_1_1"/>
  <p:tag name="KSO_WM_UNIT_VALUE" val="16"/>
  <p:tag name="KSO_WM_UNIT_HIGHLIGHT" val="0"/>
  <p:tag name="KSO_WM_UNIT_COMPATIBLE" val="0"/>
  <p:tag name="KSO_WM_UNIT_ID" val="custom160009_8*l_h_a*1_1_1"/>
  <p:tag name="KSO_WM_DIAGRAM_GROUP_CODE" val="l1-1"/>
  <p:tag name="KSO_WM_UNIT_PRESET_TEXT" val="在此编辑标题"/>
  <p:tag name="KSO_WM_UNIT_USESOURCEFORMAT_APPLY" val="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h_a"/>
  <p:tag name="KSO_WM_UNIT_INDEX" val="1_2_1"/>
  <p:tag name="KSO_WM_UNIT_CLEAR" val="1"/>
  <p:tag name="KSO_WM_UNIT_LAYERLEVEL" val="1_1_1"/>
  <p:tag name="KSO_WM_UNIT_VALUE" val="16"/>
  <p:tag name="KSO_WM_UNIT_HIGHLIGHT" val="0"/>
  <p:tag name="KSO_WM_UNIT_COMPATIBLE" val="0"/>
  <p:tag name="KSO_WM_UNIT_ID" val="custom160009_8*l_h_a*1_2_1"/>
  <p:tag name="KSO_WM_DIAGRAM_GROUP_CODE" val="l1-1"/>
  <p:tag name="KSO_WM_UNIT_PRESET_TEXT" val="在此编辑标题"/>
  <p:tag name="KSO_WM_UNIT_USESOURCEFORMAT_APPLY" val="1"/>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h_a"/>
  <p:tag name="KSO_WM_UNIT_INDEX" val="1_3_1"/>
  <p:tag name="KSO_WM_UNIT_CLEAR" val="1"/>
  <p:tag name="KSO_WM_UNIT_LAYERLEVEL" val="1_1_1"/>
  <p:tag name="KSO_WM_UNIT_VALUE" val="16"/>
  <p:tag name="KSO_WM_UNIT_HIGHLIGHT" val="0"/>
  <p:tag name="KSO_WM_UNIT_COMPATIBLE" val="0"/>
  <p:tag name="KSO_WM_UNIT_ID" val="custom160009_8*l_h_a*1_3_1"/>
  <p:tag name="KSO_WM_DIAGRAM_GROUP_CODE" val="l1-1"/>
  <p:tag name="KSO_WM_UNIT_PRESET_TEXT" val="在此编辑标题"/>
  <p:tag name="KSO_WM_UNIT_USESOURCEFORMAT_APPLY" val="1"/>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h_a"/>
  <p:tag name="KSO_WM_UNIT_INDEX" val="1_4_1"/>
  <p:tag name="KSO_WM_UNIT_CLEAR" val="1"/>
  <p:tag name="KSO_WM_UNIT_LAYERLEVEL" val="1_1_1"/>
  <p:tag name="KSO_WM_UNIT_VALUE" val="16"/>
  <p:tag name="KSO_WM_UNIT_HIGHLIGHT" val="0"/>
  <p:tag name="KSO_WM_UNIT_COMPATIBLE" val="0"/>
  <p:tag name="KSO_WM_UNIT_ID" val="custom160009_8*l_h_a*1_4_1"/>
  <p:tag name="KSO_WM_DIAGRAM_GROUP_CODE" val="l1-1"/>
  <p:tag name="KSO_WM_UNIT_PRESET_TEXT" val="在此编辑标题"/>
  <p:tag name="KSO_WM_UNIT_USESOURCEFORMAT_APPLY" val="1"/>
</p:tagLst>
</file>

<file path=ppt/tags/tag29.xml><?xml version="1.0" encoding="utf-8"?>
<p:tagLst xmlns:p="http://schemas.openxmlformats.org/presentationml/2006/main">
  <p:tag name="KSO_WM_SLIDE_ID" val="custom160009_8"/>
  <p:tag name="KSO_WM_SLIDE_INDEX" val="8"/>
  <p:tag name="KSO_WM_SLIDE_LAYOUT" val="a_l"/>
  <p:tag name="KSO_WM_SLIDE_LAYOUT_CNT" val="1_1"/>
  <p:tag name="KSO_WM_BEAUTIFY_FLAG" val="#wm#"/>
  <p:tag name="KSO_WM_SLIDE_TYPE" val="contents"/>
  <p:tag name="KSO_WM_SLIDE_ITEM_CNT" val="4"/>
  <p:tag name="KSO_WM_TEMPLATE_CATEGORY" val="custom"/>
  <p:tag name="KSO_WM_TEMPLATE_INDEX" val="160009"/>
  <p:tag name="KSO_WM_TAG_VERSION" val="1.0"/>
  <p:tag name="KSO_WM_DIAGRAM_GROUP_CODE" val="l1-1"/>
</p:tagLst>
</file>

<file path=ppt/tags/tag3.xml><?xml version="1.0" encoding="utf-8"?>
<p:tagLst xmlns:p="http://schemas.openxmlformats.org/presentationml/2006/main">
  <p:tag name="KSO_WM_BEAUTIFY_FLAG" val="#wm#"/>
  <p:tag name="KSO_WM_UNIT_TYPE" val="i"/>
  <p:tag name="KSO_WM_UNIT_ID" val="262*i*7"/>
  <p:tag name="KSO_WM_UNIT_TEMPLATE_CATEGORY" val="custom"/>
  <p:tag name="KSO_WM_UNIT_TEMPLATE_INDEX" val="9"/>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13*a*1"/>
  <p:tag name="KSO_WM_UNIT_CLEAR" val="1"/>
  <p:tag name="KSO_WM_UNIT_LAYERLEVEL" val="1"/>
  <p:tag name="KSO_WM_UNIT_VALUE" val="105"/>
  <p:tag name="KSO_WM_UNIT_ISCONTENTSTITLE" val="0"/>
  <p:tag name="KSO_WM_UNIT_HIGHLIGHT" val="0"/>
  <p:tag name="KSO_WM_UNIT_COMPATIBLE" val="0"/>
  <p:tag name="KSO_WM_UNIT_PRESET_TEXT_INDEX" val="0"/>
  <p:tag name="KSO_WM_UNIT_PRESET_TEXT_LEN" val="9"/>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009"/>
  <p:tag name="KSO_WM_UNIT_ISCONTENTSTITLE" val="0"/>
  <p:tag name="KSO_WM_UNIT_TYPE" val="e"/>
  <p:tag name="KSO_WM_UNIT_INDEX" val="1"/>
  <p:tag name="KSO_WM_UNIT_ID" val="custom160009_13*e*1"/>
  <p:tag name="KSO_WM_UNIT_CLEAR" val="1"/>
  <p:tag name="KSO_WM_UNIT_LAYERLEVEL" val="1"/>
  <p:tag name="KSO_WM_UNIT_VALUE" val="2"/>
  <p:tag name="KSO_WM_UNIT_HIGHLIGHT" val="0"/>
  <p:tag name="KSO_WM_UNIT_COMPATIBLE" val="1"/>
  <p:tag name="KSO_WM_UNIT_PRESET_TEXT" val="Part1"/>
</p:tagLst>
</file>

<file path=ppt/tags/tag32.xml><?xml version="1.0" encoding="utf-8"?>
<p:tagLst xmlns:p="http://schemas.openxmlformats.org/presentationml/2006/main">
  <p:tag name="KSO_WM_SLIDE_ID" val="custom160009_13"/>
  <p:tag name="KSO_WM_SLIDE_INDEX" val="13"/>
  <p:tag name="KSO_WM_SLIDE_LAYOUT" val="a_e"/>
  <p:tag name="KSO_WM_SLIDE_LAYOUT_CNT" val="1_1"/>
  <p:tag name="KSO_WM_SLIDE_TYPE" val="sectionTitle"/>
  <p:tag name="KSO_WM_BEAUTIFY_FLAG" val="#wm#"/>
  <p:tag name="KSO_WM_SLIDE_ITEM_CNT" val="1"/>
  <p:tag name="KSO_WM_TEMPLATE_CATEGORY" val="custom"/>
  <p:tag name="KSO_WM_TEMPLATE_INDEX" val="160009"/>
  <p:tag name="KSO_WM_TAG_VERSION" val="1.0"/>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009"/>
  <p:tag name="KSO_WM_UNIT_TYPE" val="f"/>
  <p:tag name="KSO_WM_UNIT_INDEX" val="1"/>
  <p:tag name="KSO_WM_UNIT_ID" val="custom160009_2*f*1"/>
  <p:tag name="KSO_WM_UNIT_CLEAR" val="1"/>
  <p:tag name="KSO_WM_UNIT_LAYERLEVEL" val="1"/>
  <p:tag name="KSO_WM_UNIT_VALUE" val="429"/>
  <p:tag name="KSO_WM_UNIT_HIGHLIGHT" val="0"/>
  <p:tag name="KSO_WM_UNIT_COMPATIBLE" val="0"/>
  <p:tag name="KSO_WM_UNIT_PRESET_TEXT_INDEX" val="6"/>
  <p:tag name="KSO_WM_UNIT_PRESET_TEXT_LEN" val="50"/>
</p:tagLst>
</file>

<file path=ppt/tags/tag35.xml><?xml version="1.0" encoding="utf-8"?>
<p:tagLst xmlns:p="http://schemas.openxmlformats.org/presentationml/2006/main">
  <p:tag name="KSO_WM_TEMPLATE_CATEGORY" val="custom"/>
  <p:tag name="KSO_WM_TEMPLATE_INDEX" val="160009"/>
  <p:tag name="KSO_WM_TAG_VERSION" val="1.0"/>
  <p:tag name="KSO_WM_SLIDE_ID" val="custom160009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009"/>
  <p:tag name="KSO_WM_UNIT_TYPE" val="f"/>
  <p:tag name="KSO_WM_UNIT_INDEX" val="1"/>
  <p:tag name="KSO_WM_UNIT_ID" val="custom160009_2*f*1"/>
  <p:tag name="KSO_WM_UNIT_CLEAR" val="1"/>
  <p:tag name="KSO_WM_UNIT_LAYERLEVEL" val="1"/>
  <p:tag name="KSO_WM_UNIT_VALUE" val="429"/>
  <p:tag name="KSO_WM_UNIT_HIGHLIGHT" val="0"/>
  <p:tag name="KSO_WM_UNIT_COMPATIBLE" val="0"/>
  <p:tag name="KSO_WM_UNIT_PRESET_TEXT_INDEX" val="6"/>
  <p:tag name="KSO_WM_UNIT_PRESET_TEXT_LEN" val="50"/>
</p:tagLst>
</file>

<file path=ppt/tags/tag38.xml><?xml version="1.0" encoding="utf-8"?>
<p:tagLst xmlns:p="http://schemas.openxmlformats.org/presentationml/2006/main">
  <p:tag name="KSO_WM_TEMPLATE_CATEGORY" val="custom"/>
  <p:tag name="KSO_WM_TEMPLATE_INDEX" val="160009"/>
  <p:tag name="KSO_WM_TAG_VERSION" val="1.0"/>
  <p:tag name="KSO_WM_SLIDE_ID" val="custom160009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CLEAR" val="1"/>
  <p:tag name="KSO_WM_UNIT_LAYERLEVEL" val="1"/>
  <p:tag name="KSO_WM_UNIT_VALUE" val="18"/>
  <p:tag name="KSO_WM_UNIT_ISCONTENTSTITLE" val="0"/>
  <p:tag name="KSO_WM_UNIT_HIGHLIGHT" val="0"/>
  <p:tag name="KSO_WM_UNIT_COMPATIBLE" val="0"/>
  <p:tag name="KSO_WM_UNIT_ID" val="custom160009_1*a*1"/>
  <p:tag name="KSO_WM_UNIT_PRESET_TEXT_INDEX" val="0"/>
  <p:tag name="KSO_WM_UNIT_PRESET_TEXT_LEN" val="9"/>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009"/>
  <p:tag name="KSO_WM_UNIT_TYPE" val="f"/>
  <p:tag name="KSO_WM_UNIT_INDEX" val="1"/>
  <p:tag name="KSO_WM_UNIT_ID" val="custom160009_2*f*1"/>
  <p:tag name="KSO_WM_UNIT_CLEAR" val="1"/>
  <p:tag name="KSO_WM_UNIT_LAYERLEVEL" val="1"/>
  <p:tag name="KSO_WM_UNIT_VALUE" val="429"/>
  <p:tag name="KSO_WM_UNIT_HIGHLIGHT" val="0"/>
  <p:tag name="KSO_WM_UNIT_COMPATIBLE" val="0"/>
  <p:tag name="KSO_WM_UNIT_PRESET_TEXT_INDEX" val="6"/>
  <p:tag name="KSO_WM_UNIT_PRESET_TEXT_LEN" val="50"/>
</p:tagLst>
</file>

<file path=ppt/tags/tag41.xml><?xml version="1.0" encoding="utf-8"?>
<p:tagLst xmlns:p="http://schemas.openxmlformats.org/presentationml/2006/main">
  <p:tag name="KSO_WM_TEMPLATE_CATEGORY" val="custom"/>
  <p:tag name="KSO_WM_TEMPLATE_INDEX" val="160009"/>
  <p:tag name="KSO_WM_TAG_VERSION" val="1.0"/>
  <p:tag name="KSO_WM_SLIDE_ID" val="custom160009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009"/>
  <p:tag name="KSO_WM_UNIT_TYPE" val="f"/>
  <p:tag name="KSO_WM_UNIT_INDEX" val="1"/>
  <p:tag name="KSO_WM_UNIT_ID" val="custom160009_2*f*1"/>
  <p:tag name="KSO_WM_UNIT_CLEAR" val="1"/>
  <p:tag name="KSO_WM_UNIT_LAYERLEVEL" val="1"/>
  <p:tag name="KSO_WM_UNIT_VALUE" val="429"/>
  <p:tag name="KSO_WM_UNIT_HIGHLIGHT" val="0"/>
  <p:tag name="KSO_WM_UNIT_COMPATIBLE" val="0"/>
  <p:tag name="KSO_WM_UNIT_PRESET_TEXT_INDEX" val="6"/>
  <p:tag name="KSO_WM_UNIT_PRESET_TEXT_LEN" val="50"/>
</p:tagLst>
</file>

<file path=ppt/tags/tag44.xml><?xml version="1.0" encoding="utf-8"?>
<p:tagLst xmlns:p="http://schemas.openxmlformats.org/presentationml/2006/main">
  <p:tag name="KSO_WM_TEMPLATE_CATEGORY" val="custom"/>
  <p:tag name="KSO_WM_TEMPLATE_INDEX" val="160009"/>
  <p:tag name="KSO_WM_TAG_VERSION" val="1.0"/>
  <p:tag name="KSO_WM_SLIDE_ID" val="custom160009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009"/>
  <p:tag name="KSO_WM_UNIT_TYPE" val="f"/>
  <p:tag name="KSO_WM_UNIT_INDEX" val="1"/>
  <p:tag name="KSO_WM_UNIT_ID" val="custom160009_2*f*1"/>
  <p:tag name="KSO_WM_UNIT_CLEAR" val="1"/>
  <p:tag name="KSO_WM_UNIT_LAYERLEVEL" val="1"/>
  <p:tag name="KSO_WM_UNIT_VALUE" val="429"/>
  <p:tag name="KSO_WM_UNIT_HIGHLIGHT" val="0"/>
  <p:tag name="KSO_WM_UNIT_COMPATIBLE" val="0"/>
  <p:tag name="KSO_WM_UNIT_PRESET_TEXT_INDEX" val="6"/>
  <p:tag name="KSO_WM_UNIT_PRESET_TEXT_LEN" val="50"/>
</p:tagLst>
</file>

<file path=ppt/tags/tag47.xml><?xml version="1.0" encoding="utf-8"?>
<p:tagLst xmlns:p="http://schemas.openxmlformats.org/presentationml/2006/main">
  <p:tag name="KSO_WM_TEMPLATE_CATEGORY" val="custom"/>
  <p:tag name="KSO_WM_TEMPLATE_INDEX" val="160009"/>
  <p:tag name="KSO_WM_TAG_VERSION" val="1.0"/>
  <p:tag name="KSO_WM_SLIDE_ID" val="custom160009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009"/>
  <p:tag name="KSO_WM_UNIT_TYPE" val="b"/>
  <p:tag name="KSO_WM_UNIT_INDEX" val="1"/>
  <p:tag name="KSO_WM_UNIT_CLEAR" val="1"/>
  <p:tag name="KSO_WM_UNIT_LAYERLEVEL" val="1"/>
  <p:tag name="KSO_WM_UNIT_VALUE" val="33"/>
  <p:tag name="KSO_WM_UNIT_ISCONTENTSTITLE" val="0"/>
  <p:tag name="KSO_WM_UNIT_HIGHLIGHT" val="0"/>
  <p:tag name="KSO_WM_UNIT_COMPATIBLE" val="0"/>
  <p:tag name="KSO_WM_UNIT_ID" val="custom160009_1*b*1"/>
  <p:tag name="KSO_WM_UNIT_PRESET_TEXT_INDEX" val="1"/>
  <p:tag name="KSO_WM_UNIT_PRESET_TEXT_LEN" val="10"/>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2*a*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13*a*1"/>
  <p:tag name="KSO_WM_UNIT_CLEAR" val="1"/>
  <p:tag name="KSO_WM_UNIT_LAYERLEVEL" val="1"/>
  <p:tag name="KSO_WM_UNIT_VALUE" val="105"/>
  <p:tag name="KSO_WM_UNIT_ISCONTENTSTITLE" val="0"/>
  <p:tag name="KSO_WM_UNIT_HIGHLIGHT" val="0"/>
  <p:tag name="KSO_WM_UNIT_COMPATIBLE" val="0"/>
  <p:tag name="KSO_WM_UNIT_PRESET_TEXT_INDEX" val="0"/>
  <p:tag name="KSO_WM_UNIT_PRESET_TEXT_LEN" val="9"/>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009"/>
  <p:tag name="KSO_WM_UNIT_ISCONTENTSTITLE" val="0"/>
  <p:tag name="KSO_WM_UNIT_TYPE" val="e"/>
  <p:tag name="KSO_WM_UNIT_INDEX" val="1"/>
  <p:tag name="KSO_WM_UNIT_ID" val="custom160009_13*e*1"/>
  <p:tag name="KSO_WM_UNIT_CLEAR" val="1"/>
  <p:tag name="KSO_WM_UNIT_LAYERLEVEL" val="1"/>
  <p:tag name="KSO_WM_UNIT_VALUE" val="2"/>
  <p:tag name="KSO_WM_UNIT_HIGHLIGHT" val="0"/>
  <p:tag name="KSO_WM_UNIT_COMPATIBLE" val="1"/>
  <p:tag name="KSO_WM_UNIT_PRESET_TEXT" val="Part1"/>
</p:tagLst>
</file>

<file path=ppt/tags/tag55.xml><?xml version="1.0" encoding="utf-8"?>
<p:tagLst xmlns:p="http://schemas.openxmlformats.org/presentationml/2006/main">
  <p:tag name="KSO_WM_SLIDE_ID" val="custom160009_13"/>
  <p:tag name="KSO_WM_SLIDE_INDEX" val="13"/>
  <p:tag name="KSO_WM_SLIDE_LAYOUT" val="a_e"/>
  <p:tag name="KSO_WM_SLIDE_LAYOUT_CNT" val="1_1"/>
  <p:tag name="KSO_WM_SLIDE_TYPE" val="sectionTitle"/>
  <p:tag name="KSO_WM_BEAUTIFY_FLAG" val="#wm#"/>
  <p:tag name="KSO_WM_SLIDE_ITEM_CNT" val="1"/>
  <p:tag name="KSO_WM_TEMPLATE_CATEGORY" val="custom"/>
  <p:tag name="KSO_WM_TEMPLATE_INDEX" val="160009"/>
  <p:tag name="KSO_WM_TAG_VERSION" val="1.0"/>
</p:tagLst>
</file>

<file path=ppt/tags/tag56.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13*a*1"/>
  <p:tag name="KSO_WM_UNIT_CLEAR" val="1"/>
  <p:tag name="KSO_WM_UNIT_LAYERLEVEL" val="1"/>
  <p:tag name="KSO_WM_UNIT_VALUE" val="105"/>
  <p:tag name="KSO_WM_UNIT_ISCONTENTSTITLE" val="0"/>
  <p:tag name="KSO_WM_UNIT_HIGHLIGHT" val="0"/>
  <p:tag name="KSO_WM_UNIT_COMPATIBLE" val="0"/>
  <p:tag name="KSO_WM_UNIT_PRESET_TEXT_INDEX" val="0"/>
  <p:tag name="KSO_WM_UNIT_PRESET_TEXT_LEN" val="9"/>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009"/>
  <p:tag name="KSO_WM_UNIT_ISCONTENTSTITLE" val="0"/>
  <p:tag name="KSO_WM_UNIT_TYPE" val="e"/>
  <p:tag name="KSO_WM_UNIT_INDEX" val="1"/>
  <p:tag name="KSO_WM_UNIT_ID" val="custom160009_13*e*1"/>
  <p:tag name="KSO_WM_UNIT_CLEAR" val="1"/>
  <p:tag name="KSO_WM_UNIT_LAYERLEVEL" val="1"/>
  <p:tag name="KSO_WM_UNIT_VALUE" val="2"/>
  <p:tag name="KSO_WM_UNIT_HIGHLIGHT" val="0"/>
  <p:tag name="KSO_WM_UNIT_COMPATIBLE" val="1"/>
  <p:tag name="KSO_WM_UNIT_PRESET_TEXT" val="Part1"/>
</p:tagLst>
</file>

<file path=ppt/tags/tag58.xml><?xml version="1.0" encoding="utf-8"?>
<p:tagLst xmlns:p="http://schemas.openxmlformats.org/presentationml/2006/main">
  <p:tag name="KSO_WM_SLIDE_ID" val="custom160009_13"/>
  <p:tag name="KSO_WM_SLIDE_INDEX" val="13"/>
  <p:tag name="KSO_WM_SLIDE_LAYOUT" val="a_e"/>
  <p:tag name="KSO_WM_SLIDE_LAYOUT_CNT" val="1_1"/>
  <p:tag name="KSO_WM_SLIDE_TYPE" val="sectionTitle"/>
  <p:tag name="KSO_WM_BEAUTIFY_FLAG" val="#wm#"/>
  <p:tag name="KSO_WM_SLIDE_ITEM_CNT" val="1"/>
  <p:tag name="KSO_WM_TEMPLATE_CATEGORY" val="custom"/>
  <p:tag name="KSO_WM_TEMPLATE_INDEX" val="160009"/>
  <p:tag name="KSO_WM_TAG_VERSION" val="1.0"/>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162"/>
  <p:tag name="KSO_WM_UNIT_TYPE" val="f"/>
  <p:tag name="KSO_WM_UNIT_INDEX" val="1"/>
  <p:tag name="KSO_WM_UNIT_ID" val="custom160162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009"/>
  <p:tag name="KSO_WM_UNIT_TYPE" val="b"/>
  <p:tag name="KSO_WM_UNIT_INDEX" val="2"/>
  <p:tag name="KSO_WM_UNIT_CLEAR" val="1"/>
  <p:tag name="KSO_WM_UNIT_LAYERLEVEL" val="1"/>
  <p:tag name="KSO_WM_UNIT_VALUE" val="20"/>
  <p:tag name="KSO_WM_UNIT_ISCONTENTSTITLE" val="0"/>
  <p:tag name="KSO_WM_UNIT_HIGHLIGHT" val="0"/>
  <p:tag name="KSO_WM_UNIT_COMPATIBLE" val="0"/>
  <p:tag name="KSO_WM_UNIT_ID" val="custom160009_1*b*2"/>
  <p:tag name="KSO_WM_UNIT_PRESET_TEXT" val="作者 &amp; 时间"/>
</p:tagLst>
</file>

<file path=ppt/tags/tag60.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61.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62.xml><?xml version="1.0" encoding="utf-8"?>
<p:tagLst xmlns:p="http://schemas.openxmlformats.org/presentationml/2006/main">
  <p:tag name="KSO_WM_TEMPLATE_CATEGORY" val="custom"/>
  <p:tag name="KSO_WM_TEMPLATE_INDEX" val="160162"/>
  <p:tag name="KSO_WM_TAG_VERSION" val="1.0"/>
  <p:tag name="KSO_WM_SLIDE_ID" val="custom160162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63.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64.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65.xml><?xml version="1.0" encoding="utf-8"?>
<p:tagLst xmlns:p="http://schemas.openxmlformats.org/presentationml/2006/main">
  <p:tag name="KSO_WM_TEMPLATE_CATEGORY" val="custom"/>
  <p:tag name="KSO_WM_TEMPLATE_INDEX" val="160162"/>
  <p:tag name="KSO_WM_TAG_VERSION" val="1.0"/>
  <p:tag name="KSO_WM_SLIDE_ID" val="custom160162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66.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67.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68.xml><?xml version="1.0" encoding="utf-8"?>
<p:tagLst xmlns:p="http://schemas.openxmlformats.org/presentationml/2006/main">
  <p:tag name="KSO_WM_TEMPLATE_CATEGORY" val="custom"/>
  <p:tag name="KSO_WM_TEMPLATE_INDEX" val="160162"/>
  <p:tag name="KSO_WM_TAG_VERSION" val="1.0"/>
  <p:tag name="KSO_WM_SLIDE_ID" val="custom160162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69.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7.xml><?xml version="1.0" encoding="utf-8"?>
<p:tagLst xmlns:p="http://schemas.openxmlformats.org/presentationml/2006/main">
  <p:tag name="KSO_WM_TEMPLATE_THUMBS_INDEX" val="1、7、13、15、17、19、24、29、35、38"/>
  <p:tag name="KSO_WM_SLIDE_ID" val="custom160009_1"/>
  <p:tag name="KSO_WM_SLIDE_INDEX" val="1"/>
  <p:tag name="KSO_WM_SLIDE_LAYOUT" val="a_b"/>
  <p:tag name="KSO_WM_SLIDE_LAYOUT_CNT" val="1_2"/>
  <p:tag name="KSO_WM_SLIDE_TYPE" val="title"/>
  <p:tag name="KSO_WM_BEAUTIFY_FLAG" val="#wm#"/>
  <p:tag name="KSO_WM_SLIDE_ITEM_CNT" val="3"/>
  <p:tag name="KSO_WM_TEMPLATE_CATEGORY" val="custom"/>
  <p:tag name="KSO_WM_TEMPLATE_INDEX" val="160009"/>
  <p:tag name="KSO_WM_TAG_VERSION" val="1.0"/>
</p:tagLst>
</file>

<file path=ppt/tags/tag70.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71.xml><?xml version="1.0" encoding="utf-8"?>
<p:tagLst xmlns:p="http://schemas.openxmlformats.org/presentationml/2006/main">
  <p:tag name="KSO_WM_TEMPLATE_CATEGORY" val="custom"/>
  <p:tag name="KSO_WM_TEMPLATE_INDEX" val="160162"/>
  <p:tag name="KSO_WM_TAG_VERSION" val="1.0"/>
  <p:tag name="KSO_WM_SLIDE_ID" val="custom160162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72.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73.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74.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75.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76.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77.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78.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79.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CLEAR" val="1"/>
  <p:tag name="KSO_WM_UNIT_LAYERLEVEL" val="1"/>
  <p:tag name="KSO_WM_UNIT_ISCONTENTSTITLE" val="1"/>
  <p:tag name="KSO_WM_UNIT_VALUE" val="8"/>
  <p:tag name="KSO_WM_UNIT_HIGHLIGHT" val="0"/>
  <p:tag name="KSO_WM_UNIT_COMPATIBLE" val="0"/>
  <p:tag name="KSO_WM_UNIT_ID" val="custom160009_8*a*1"/>
  <p:tag name="KSO_WM_UNIT_PRESET_TEXT" val="在此输入您的标题"/>
</p:tagLst>
</file>

<file path=ppt/tags/tag80.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81.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162"/>
  <p:tag name="KSO_WM_UNIT_TYPE" val="f"/>
  <p:tag name="KSO_WM_UNIT_INDEX" val="1"/>
  <p:tag name="KSO_WM_UNIT_ID" val="custom160162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83.xml><?xml version="1.0" encoding="utf-8"?>
<p:tagLst xmlns:p="http://schemas.openxmlformats.org/presentationml/2006/main">
  <p:tag name="KSO_WM_TEMPLATE_CATEGORY" val="custom"/>
  <p:tag name="KSO_WM_TEMPLATE_INDEX" val="160162"/>
  <p:tag name="KSO_WM_TAG_VERSION" val="1.0"/>
  <p:tag name="KSO_WM_SLIDE_ID" val="custom160162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162"/>
  <p:tag name="KSO_WM_UNIT_TYPE" val="f"/>
  <p:tag name="KSO_WM_UNIT_INDEX" val="1"/>
  <p:tag name="KSO_WM_UNIT_ID" val="custom160162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85.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86.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87.xml><?xml version="1.0" encoding="utf-8"?>
<p:tagLst xmlns:p="http://schemas.openxmlformats.org/presentationml/2006/main">
  <p:tag name="KSO_WM_TEMPLATE_CATEGORY" val="custom"/>
  <p:tag name="KSO_WM_TEMPLATE_INDEX" val="160162"/>
  <p:tag name="KSO_WM_TAG_VERSION" val="1.0"/>
  <p:tag name="KSO_WM_SLIDE_ID" val="custom160162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162"/>
  <p:tag name="KSO_WM_UNIT_TYPE" val="f"/>
  <p:tag name="KSO_WM_UNIT_INDEX" val="1"/>
  <p:tag name="KSO_WM_UNIT_ID" val="custom160162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89.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009"/>
  <p:tag name="KSO_WM_UNIT_TYPE" val="l_i"/>
  <p:tag name="KSO_WM_UNIT_INDEX" val="1_1"/>
  <p:tag name="KSO_WM_UNIT_CLEAR" val="1"/>
  <p:tag name="KSO_WM_UNIT_LAYERLEVEL" val="1_1"/>
  <p:tag name="KSO_WM_UNIT_ID" val="custom160009_8*l_i*1_1"/>
  <p:tag name="KSO_WM_DIAGRAM_GROUP_CODE" val="l1-1"/>
  <p:tag name="KSO_WM_UNIT_USESOURCEFORMAT_APPLY" val="1"/>
</p:tagLst>
</file>

<file path=ppt/tags/tag90.xml><?xml version="1.0" encoding="utf-8"?>
<p:tagLst xmlns:p="http://schemas.openxmlformats.org/presentationml/2006/main">
  <p:tag name="KSO_WM_TEMPLATE_CATEGORY" val="custom"/>
  <p:tag name="KSO_WM_TEMPLATE_INDEX" val="160162"/>
  <p:tag name="KSO_WM_TAG_VERSION" val="1.0"/>
  <p:tag name="KSO_WM_SLIDE_ID" val="custom160162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162"/>
  <p:tag name="KSO_WM_UNIT_TYPE" val="f"/>
  <p:tag name="KSO_WM_UNIT_INDEX" val="1"/>
  <p:tag name="KSO_WM_UNIT_ID" val="custom160162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92.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93.xml><?xml version="1.0" encoding="utf-8"?>
<p:tagLst xmlns:p="http://schemas.openxmlformats.org/presentationml/2006/main">
  <p:tag name="KSO_WM_TEMPLATE_CATEGORY" val="custom"/>
  <p:tag name="KSO_WM_TEMPLATE_INDEX" val="160162"/>
  <p:tag name="KSO_WM_TAG_VERSION" val="1.0"/>
  <p:tag name="KSO_WM_SLIDE_ID" val="custom160162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13*a*1"/>
  <p:tag name="KSO_WM_UNIT_CLEAR" val="1"/>
  <p:tag name="KSO_WM_UNIT_LAYERLEVEL" val="1"/>
  <p:tag name="KSO_WM_UNIT_VALUE" val="105"/>
  <p:tag name="KSO_WM_UNIT_ISCONTENTSTITLE" val="0"/>
  <p:tag name="KSO_WM_UNIT_HIGHLIGHT" val="0"/>
  <p:tag name="KSO_WM_UNIT_COMPATIBLE" val="0"/>
  <p:tag name="KSO_WM_UNIT_PRESET_TEXT_INDEX" val="0"/>
  <p:tag name="KSO_WM_UNIT_PRESET_TEXT_LEN" val="9"/>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009"/>
  <p:tag name="KSO_WM_UNIT_ISCONTENTSTITLE" val="0"/>
  <p:tag name="KSO_WM_UNIT_TYPE" val="e"/>
  <p:tag name="KSO_WM_UNIT_INDEX" val="1"/>
  <p:tag name="KSO_WM_UNIT_ID" val="custom160009_13*e*1"/>
  <p:tag name="KSO_WM_UNIT_CLEAR" val="1"/>
  <p:tag name="KSO_WM_UNIT_LAYERLEVEL" val="1"/>
  <p:tag name="KSO_WM_UNIT_VALUE" val="2"/>
  <p:tag name="KSO_WM_UNIT_HIGHLIGHT" val="0"/>
  <p:tag name="KSO_WM_UNIT_COMPATIBLE" val="1"/>
  <p:tag name="KSO_WM_UNIT_PRESET_TEXT" val="Part1"/>
</p:tagLst>
</file>

<file path=ppt/tags/tag96.xml><?xml version="1.0" encoding="utf-8"?>
<p:tagLst xmlns:p="http://schemas.openxmlformats.org/presentationml/2006/main">
  <p:tag name="KSO_WM_SLIDE_ID" val="custom160009_13"/>
  <p:tag name="KSO_WM_SLIDE_INDEX" val="13"/>
  <p:tag name="KSO_WM_SLIDE_LAYOUT" val="a_e"/>
  <p:tag name="KSO_WM_SLIDE_LAYOUT_CNT" val="1_1"/>
  <p:tag name="KSO_WM_SLIDE_TYPE" val="sectionTitle"/>
  <p:tag name="KSO_WM_BEAUTIFY_FLAG" val="#wm#"/>
  <p:tag name="KSO_WM_SLIDE_ITEM_CNT" val="1"/>
  <p:tag name="KSO_WM_TEMPLATE_CATEGORY" val="custom"/>
  <p:tag name="KSO_WM_TEMPLATE_INDEX" val="160009"/>
  <p:tag name="KSO_WM_TAG_VERSION" val="1.0"/>
</p:tagLst>
</file>

<file path=ppt/tags/tag97.xml><?xml version="1.0" encoding="utf-8"?>
<p:tagLst xmlns:p="http://schemas.openxmlformats.org/presentationml/2006/main">
  <p:tag name="KSO_WM_TEMPLATE_CATEGORY" val="custom"/>
  <p:tag name="KSO_WM_TEMPLATE_INDEX" val="160111"/>
  <p:tag name="KSO_WM_TAG_VERSION" val="1.0"/>
  <p:tag name="KSO_WM_SLIDE_ID" val="custom160111_2"/>
  <p:tag name="KSO_WM_SLIDE_INDEX" val="2"/>
  <p:tag name="KSO_WM_SLIDE_ITEM_CNT" val="2"/>
  <p:tag name="KSO_WM_SLIDE_LAYOUT" val="a_f"/>
  <p:tag name="KSO_WM_SLIDE_LAYOUT_CNT" val="1_1"/>
  <p:tag name="KSO_WM_SLIDE_TYPE" val="text"/>
  <p:tag name="KSO_WM_BEAUTIFY_FLAG" val="#wm#"/>
  <p:tag name="KSO_WM_SLIDE_POSITION" val="51*119"/>
  <p:tag name="KSO_WM_SLIDE_SIZE" val="858*394"/>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009"/>
  <p:tag name="KSO_WM_UNIT_TYPE" val="a"/>
  <p:tag name="KSO_WM_UNIT_INDEX" val="1"/>
  <p:tag name="KSO_WM_UNIT_ID" val="custom160009_38*a*1"/>
  <p:tag name="KSO_WM_UNIT_CLEAR" val="1"/>
  <p:tag name="KSO_WM_UNIT_LAYERLEVEL" val="1"/>
  <p:tag name="KSO_WM_UNIT_VALUE" val="11"/>
  <p:tag name="KSO_WM_UNIT_ISCONTENTSTITLE" val="0"/>
  <p:tag name="KSO_WM_UNIT_HIGHLIGHT" val="0"/>
  <p:tag name="KSO_WM_UNIT_COMPATIBLE" val="0"/>
  <p:tag name="KSO_WM_UNIT_PRESET_TEXT" val="THANKS"/>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009"/>
  <p:tag name="KSO_WM_UNIT_TYPE" val="b"/>
  <p:tag name="KSO_WM_UNIT_INDEX" val="1"/>
  <p:tag name="KSO_WM_UNIT_ID" val="custom160009_38*b*1"/>
  <p:tag name="KSO_WM_UNIT_CLEAR" val="1"/>
  <p:tag name="KSO_WM_UNIT_LAYERLEVEL" val="1"/>
  <p:tag name="KSO_WM_UNIT_VALUE" val="36"/>
  <p:tag name="KSO_WM_UNIT_ISCONTENTSTITLE" val="0"/>
  <p:tag name="KSO_WM_UNIT_HIGHLIGHT" val="0"/>
  <p:tag name="KSO_WM_UNIT_COMPATIBLE" val="0"/>
  <p:tag name="KSO_WM_UNIT_PRESET_TEXT_INDEX" val="1"/>
  <p:tag name="KSO_WM_UNIT_PRESET_TEXT_LEN" val="10"/>
</p:tagLst>
</file>

<file path=ppt/theme/theme1.xml><?xml version="1.0" encoding="utf-8"?>
<a:theme xmlns:a="http://schemas.openxmlformats.org/drawingml/2006/main" name="默认设计模板_2">
  <a:themeElements>
    <a:clrScheme name="PPT9">
      <a:dk1>
        <a:srgbClr val="000000"/>
      </a:dk1>
      <a:lt1>
        <a:srgbClr val="FFFFFF"/>
      </a:lt1>
      <a:dk2>
        <a:srgbClr val="808080"/>
      </a:dk2>
      <a:lt2>
        <a:srgbClr val="808080"/>
      </a:lt2>
      <a:accent1>
        <a:srgbClr val="13C7AF"/>
      </a:accent1>
      <a:accent2>
        <a:srgbClr val="F56262"/>
      </a:accent2>
      <a:accent3>
        <a:srgbClr val="A86CBB"/>
      </a:accent3>
      <a:accent4>
        <a:srgbClr val="3B9AC6"/>
      </a:accent4>
      <a:accent5>
        <a:srgbClr val="E4ECF8"/>
      </a:accent5>
      <a:accent6>
        <a:srgbClr val="2D2D8A"/>
      </a:accent6>
      <a:hlink>
        <a:srgbClr val="009999"/>
      </a:hlink>
      <a:folHlink>
        <a:srgbClr val="99CC00"/>
      </a:folHlink>
    </a:clrScheme>
    <a:fontScheme name="默认设计模板_2">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_2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6694</Words>
  <Application>WPS 演示</Application>
  <PresentationFormat>宽屏</PresentationFormat>
  <Paragraphs>530</Paragraphs>
  <Slides>63</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6</vt:i4>
      </vt:variant>
      <vt:variant>
        <vt:lpstr>幻灯片标题</vt:lpstr>
      </vt:variant>
      <vt:variant>
        <vt:i4>63</vt:i4>
      </vt:variant>
    </vt:vector>
  </HeadingPairs>
  <TitlesOfParts>
    <vt:vector size="82" baseType="lpstr">
      <vt:lpstr>Arial</vt:lpstr>
      <vt:lpstr>宋体</vt:lpstr>
      <vt:lpstr>Wingdings</vt:lpstr>
      <vt:lpstr>黑体</vt:lpstr>
      <vt:lpstr>华文楷体</vt:lpstr>
      <vt:lpstr>华文行楷</vt:lpstr>
      <vt:lpstr>微软雅黑</vt:lpstr>
      <vt:lpstr>Calibri</vt:lpstr>
      <vt:lpstr>楷体</vt:lpstr>
      <vt:lpstr>Arial</vt:lpstr>
      <vt:lpstr>Bodoni MT</vt:lpstr>
      <vt:lpstr>华文新魏</vt:lpstr>
      <vt:lpstr>默认设计模板_2</vt:lpstr>
      <vt:lpstr>Equation.KSEE3</vt:lpstr>
      <vt:lpstr>Equation.KSEE3</vt:lpstr>
      <vt:lpstr>Equation.KSEE3</vt:lpstr>
      <vt:lpstr>Equation.KSEE3</vt:lpstr>
      <vt:lpstr>Equation.3</vt:lpstr>
      <vt:lpstr>Equation.3</vt:lpstr>
      <vt:lpstr>当好大学老师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63</cp:revision>
  <dcterms:created xsi:type="dcterms:W3CDTF">2016-11-13T13:21:00Z</dcterms:created>
  <dcterms:modified xsi:type="dcterms:W3CDTF">2017-03-02T23:22:37Z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